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68" r:id="rId2"/>
    <p:sldMasterId id="2147483780" r:id="rId3"/>
    <p:sldMasterId id="2147483792" r:id="rId4"/>
    <p:sldMasterId id="2147483801" r:id="rId5"/>
    <p:sldMasterId id="2147483810" r:id="rId6"/>
  </p:sldMasterIdLst>
  <p:notesMasterIdLst>
    <p:notesMasterId r:id="rId38"/>
  </p:notesMasterIdLst>
  <p:sldIdLst>
    <p:sldId id="287" r:id="rId7"/>
    <p:sldId id="359" r:id="rId8"/>
    <p:sldId id="279" r:id="rId9"/>
    <p:sldId id="326" r:id="rId10"/>
    <p:sldId id="325" r:id="rId11"/>
    <p:sldId id="259" r:id="rId12"/>
    <p:sldId id="345" r:id="rId13"/>
    <p:sldId id="328" r:id="rId14"/>
    <p:sldId id="348" r:id="rId15"/>
    <p:sldId id="301" r:id="rId16"/>
    <p:sldId id="346" r:id="rId17"/>
    <p:sldId id="360" r:id="rId18"/>
    <p:sldId id="349" r:id="rId19"/>
    <p:sldId id="305" r:id="rId20"/>
    <p:sldId id="365" r:id="rId21"/>
    <p:sldId id="295" r:id="rId22"/>
    <p:sldId id="261" r:id="rId23"/>
    <p:sldId id="275" r:id="rId24"/>
    <p:sldId id="276" r:id="rId25"/>
    <p:sldId id="277" r:id="rId26"/>
    <p:sldId id="362" r:id="rId27"/>
    <p:sldId id="363" r:id="rId28"/>
    <p:sldId id="335" r:id="rId29"/>
    <p:sldId id="353" r:id="rId30"/>
    <p:sldId id="271" r:id="rId31"/>
    <p:sldId id="361" r:id="rId32"/>
    <p:sldId id="356" r:id="rId33"/>
    <p:sldId id="342" r:id="rId34"/>
    <p:sldId id="357" r:id="rId35"/>
    <p:sldId id="358" r:id="rId36"/>
    <p:sldId id="34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62" autoAdjust="0"/>
  </p:normalViewPr>
  <p:slideViewPr>
    <p:cSldViewPr snapToGrid="0">
      <p:cViewPr varScale="1">
        <p:scale>
          <a:sx n="64" d="100"/>
          <a:sy n="64" d="100"/>
        </p:scale>
        <p:origin x="-9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44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44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08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44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44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8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7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21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6142213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32234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5480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7590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9589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5931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7408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5936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3477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1973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4861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3330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34985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32622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894522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281402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019569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04254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55527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533607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2009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139965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98341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28252630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2129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8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42751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5315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3283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2747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213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821" r:id="rId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5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22" r:id="rId9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.xml"/><Relationship Id="rId5" Type="http://schemas.openxmlformats.org/officeDocument/2006/relationships/slide" Target="slide10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Relationship Id="rId6" Type="http://schemas.openxmlformats.org/officeDocument/2006/relationships/slide" Target="slide19.xml"/><Relationship Id="rId5" Type="http://schemas.openxmlformats.org/officeDocument/2006/relationships/slide" Target="slide9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3.xml"/><Relationship Id="rId5" Type="http://schemas.openxmlformats.org/officeDocument/2006/relationships/slide" Target="slide17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7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48FE19-25B8-45E3-8B75-347E763EDCBD}"/>
              </a:ext>
            </a:extLst>
          </p:cNvPr>
          <p:cNvSpPr/>
          <p:nvPr/>
        </p:nvSpPr>
        <p:spPr>
          <a:xfrm>
            <a:off x="1071368" y="2593371"/>
            <a:ext cx="9606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8982924" y="-711361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234753" y="3301304"/>
            <a:ext cx="5635036" cy="355669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50C635B-BFDB-4CF0-8AE8-0C8F942DB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2" y="221169"/>
            <a:ext cx="6304314" cy="4111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D2E71A-BA5B-47B0-ACC0-C609CF548C34}"/>
              </a:ext>
            </a:extLst>
          </p:cNvPr>
          <p:cNvSpPr/>
          <p:nvPr/>
        </p:nvSpPr>
        <p:spPr>
          <a:xfrm>
            <a:off x="2878726" y="1777727"/>
            <a:ext cx="25106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75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ika2\OneDrive\Máy tính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46" y="14514"/>
            <a:ext cx="3286654" cy="29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8057" y="18064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CHUYỆN BỐN MÙA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35435" y="787939"/>
            <a:ext cx="84021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, </a:t>
            </a:r>
            <a:r>
              <a:rPr lang="en-US" dirty="0" err="1" smtClean="0"/>
              <a:t>bốn</a:t>
            </a:r>
            <a:r>
              <a:rPr lang="en-US" dirty="0" smtClean="0"/>
              <a:t>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, </a:t>
            </a:r>
            <a:r>
              <a:rPr lang="en-US" dirty="0" err="1" smtClean="0"/>
              <a:t>Hạ</a:t>
            </a:r>
            <a:r>
              <a:rPr lang="en-US" dirty="0" smtClean="0"/>
              <a:t>, Thu,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.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cầm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sung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. Ai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chị</a:t>
            </a:r>
            <a:r>
              <a:rPr lang="en-US" dirty="0" smtClean="0"/>
              <a:t>. </a:t>
            </a:r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đâm</a:t>
            </a:r>
            <a:r>
              <a:rPr lang="en-US" dirty="0" smtClean="0"/>
              <a:t> </a:t>
            </a:r>
            <a:r>
              <a:rPr lang="en-US" dirty="0" err="1" smtClean="0"/>
              <a:t>chồi</a:t>
            </a:r>
            <a:r>
              <a:rPr lang="en-US" dirty="0" smtClean="0"/>
              <a:t> </a:t>
            </a:r>
            <a:r>
              <a:rPr lang="en-US" dirty="0" err="1" smtClean="0"/>
              <a:t>nảy</a:t>
            </a:r>
            <a:r>
              <a:rPr lang="en-US" dirty="0" smtClean="0"/>
              <a:t> </a:t>
            </a:r>
            <a:r>
              <a:rPr lang="en-US" dirty="0" err="1" smtClean="0"/>
              <a:t>lộc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nhờ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vườn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đơm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ngọt</a:t>
            </a:r>
            <a:r>
              <a:rPr lang="en-US" dirty="0" smtClean="0"/>
              <a:t>,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nghỉ</a:t>
            </a:r>
            <a:r>
              <a:rPr lang="en-US" dirty="0" smtClean="0"/>
              <a:t> </a:t>
            </a:r>
            <a:r>
              <a:rPr lang="en-US" dirty="0" err="1" smtClean="0"/>
              <a:t>hè</a:t>
            </a:r>
            <a:r>
              <a:rPr lang="en-US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r>
              <a:rPr lang="en-US" dirty="0" smtClean="0"/>
              <a:t> </a:t>
            </a:r>
            <a:r>
              <a:rPr lang="en-US" dirty="0" err="1" smtClean="0"/>
              <a:t>nghịch</a:t>
            </a:r>
            <a:r>
              <a:rPr lang="en-US" dirty="0" smtClean="0"/>
              <a:t> </a:t>
            </a:r>
            <a:r>
              <a:rPr lang="en-US" dirty="0" err="1" smtClean="0"/>
              <a:t>xen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thiếu</a:t>
            </a:r>
            <a:r>
              <a:rPr lang="en-US" dirty="0" smtClean="0"/>
              <a:t> </a:t>
            </a:r>
            <a:r>
              <a:rPr lang="en-US" dirty="0" err="1" smtClean="0"/>
              <a:t>nhi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Thu </a:t>
            </a:r>
            <a:r>
              <a:rPr lang="en-US" dirty="0" err="1" smtClean="0"/>
              <a:t>nhất</a:t>
            </a:r>
            <a:r>
              <a:rPr lang="en-US" dirty="0" smtClean="0"/>
              <a:t>.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Thu,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đêm</a:t>
            </a:r>
            <a:r>
              <a:rPr lang="en-US" dirty="0" smtClean="0"/>
              <a:t> </a:t>
            </a:r>
            <a:r>
              <a:rPr lang="en-US" dirty="0" err="1" smtClean="0"/>
              <a:t>trăng</a:t>
            </a:r>
            <a:r>
              <a:rPr lang="en-US" dirty="0" smtClean="0"/>
              <a:t> </a:t>
            </a:r>
            <a:r>
              <a:rPr lang="en-US" dirty="0" err="1" smtClean="0"/>
              <a:t>rằm</a:t>
            </a:r>
            <a:r>
              <a:rPr lang="en-US" dirty="0" smtClean="0"/>
              <a:t> </a:t>
            </a:r>
            <a:r>
              <a:rPr lang="en-US" dirty="0" err="1" smtClean="0"/>
              <a:t>rước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, </a:t>
            </a:r>
            <a:r>
              <a:rPr lang="en-US" dirty="0" err="1" smtClean="0"/>
              <a:t>phá</a:t>
            </a:r>
            <a:r>
              <a:rPr lang="en-US" dirty="0" smtClean="0"/>
              <a:t> </a:t>
            </a:r>
            <a:r>
              <a:rPr lang="en-US" dirty="0" err="1" smtClean="0"/>
              <a:t>cỗ</a:t>
            </a:r>
            <a:r>
              <a:rPr lang="en-US" dirty="0" smtClean="0"/>
              <a:t>, …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Giọng</a:t>
            </a:r>
            <a:r>
              <a:rPr lang="en-US" dirty="0" smtClean="0"/>
              <a:t> </a:t>
            </a:r>
            <a:r>
              <a:rPr lang="en-US" dirty="0" err="1" smtClean="0"/>
              <a:t>buồn</a:t>
            </a:r>
            <a:r>
              <a:rPr lang="en-US" dirty="0" smtClean="0"/>
              <a:t> </a:t>
            </a:r>
            <a:r>
              <a:rPr lang="en-US" dirty="0" err="1" smtClean="0"/>
              <a:t>buồn</a:t>
            </a:r>
            <a:r>
              <a:rPr lang="en-US" dirty="0" smtClean="0"/>
              <a:t>,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chẳng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/>
              <a:t>Thu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,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thỉ</a:t>
            </a:r>
            <a:r>
              <a:rPr lang="en-US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bập</a:t>
            </a:r>
            <a:r>
              <a:rPr lang="en-US" dirty="0" smtClean="0"/>
              <a:t> </a:t>
            </a:r>
            <a:r>
              <a:rPr lang="en-US" dirty="0" err="1" smtClean="0"/>
              <a:t>bùng</a:t>
            </a:r>
            <a:r>
              <a:rPr lang="en-US" dirty="0" smtClean="0"/>
              <a:t> </a:t>
            </a:r>
            <a:r>
              <a:rPr lang="en-US" dirty="0" err="1" smtClean="0"/>
              <a:t>bếp</a:t>
            </a:r>
            <a:r>
              <a:rPr lang="en-US" dirty="0" smtClean="0"/>
              <a:t> </a:t>
            </a:r>
            <a:r>
              <a:rPr lang="en-US" dirty="0" err="1" smtClean="0"/>
              <a:t>lửa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sàn</a:t>
            </a:r>
            <a:r>
              <a:rPr lang="en-US" dirty="0" smtClean="0"/>
              <a:t>,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giấc</a:t>
            </a:r>
            <a:r>
              <a:rPr lang="en-US" dirty="0" smtClean="0"/>
              <a:t> </a:t>
            </a:r>
            <a:r>
              <a:rPr lang="en-US" dirty="0" err="1" smtClean="0"/>
              <a:t>ngủ</a:t>
            </a:r>
            <a:r>
              <a:rPr lang="en-US" dirty="0" smtClean="0"/>
              <a:t> </a:t>
            </a:r>
            <a:r>
              <a:rPr lang="en-US" dirty="0" err="1" smtClean="0"/>
              <a:t>ấm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chăn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      </a:t>
            </a:r>
            <a:r>
              <a:rPr lang="en-US" dirty="0" err="1" smtClean="0"/>
              <a:t>Bốn</a:t>
            </a:r>
            <a:r>
              <a:rPr lang="en-US" dirty="0" smtClean="0"/>
              <a:t>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mải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bà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. </a:t>
            </a:r>
            <a:r>
              <a:rPr lang="en-US" dirty="0" err="1" smtClean="0"/>
              <a:t>Bà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tươi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. </a:t>
            </a:r>
            <a:r>
              <a:rPr lang="en-US" dirty="0" err="1" smtClean="0"/>
              <a:t>Hạ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ngọt</a:t>
            </a:r>
            <a:r>
              <a:rPr lang="en-US" dirty="0" smtClean="0"/>
              <a:t>,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thơm</a:t>
            </a:r>
            <a:r>
              <a:rPr lang="en-US" dirty="0" smtClean="0"/>
              <a:t>. Thu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tựu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,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ấp</a:t>
            </a:r>
            <a:r>
              <a:rPr lang="en-US" dirty="0" smtClean="0"/>
              <a:t> ủ </a:t>
            </a:r>
            <a:r>
              <a:rPr lang="en-US" dirty="0" err="1" smtClean="0"/>
              <a:t>mầm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cối</a:t>
            </a:r>
            <a:r>
              <a:rPr lang="en-US" dirty="0" smtClean="0"/>
              <a:t> </a:t>
            </a:r>
            <a:r>
              <a:rPr lang="en-US" dirty="0" err="1" smtClean="0"/>
              <a:t>đâm</a:t>
            </a:r>
            <a:r>
              <a:rPr lang="en-US" dirty="0" smtClean="0"/>
              <a:t> </a:t>
            </a:r>
            <a:r>
              <a:rPr lang="en-US" dirty="0" err="1" smtClean="0"/>
              <a:t>chòi</a:t>
            </a:r>
            <a:r>
              <a:rPr lang="en-US" dirty="0" smtClean="0"/>
              <a:t> </a:t>
            </a:r>
            <a:r>
              <a:rPr lang="en-US" dirty="0" err="1" smtClean="0"/>
              <a:t>nảy</a:t>
            </a:r>
            <a:r>
              <a:rPr lang="en-US" dirty="0" smtClean="0"/>
              <a:t> </a:t>
            </a:r>
            <a:r>
              <a:rPr lang="en-US" dirty="0" err="1" smtClean="0"/>
              <a:t>lộc</a:t>
            </a:r>
            <a:r>
              <a:rPr lang="en-US" dirty="0" smtClean="0"/>
              <a:t>.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ích</a:t>
            </a:r>
            <a:r>
              <a:rPr lang="en-US" dirty="0" smtClean="0"/>
              <a:t>,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đáng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.</a:t>
            </a:r>
          </a:p>
          <a:p>
            <a:pPr marL="285750" indent="-285750" algn="just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237553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093306" y="182476"/>
            <a:ext cx="10847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6894" y="222536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518782" y="1457143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 đọc lời thoại nhân vật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F95F1B-E4A1-A64C-B072-6CB8EC6A45EC}"/>
              </a:ext>
            </a:extLst>
          </p:cNvPr>
          <p:cNvSpPr txBox="1"/>
          <p:nvPr/>
        </p:nvSpPr>
        <p:spPr>
          <a:xfrm>
            <a:off x="2518779" y="2460937"/>
            <a:ext cx="7796301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UTM Avo" panose="02040603050506020204" pitchFamily="18" charset="0"/>
              </a:rPr>
              <a:t>Lời 4 cô tiên: nhí nhảnh, hồn nhiên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x-none" sz="4000" dirty="0">
                <a:latin typeface="UTM Avo" panose="02040603050506020204" pitchFamily="18" charset="0"/>
              </a:rPr>
              <a:t>Lời bà Đất: trầm lắng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E2E35C4E-4EFB-4E33-8FFA-68B1CB41E4CC}"/>
              </a:ext>
            </a:extLst>
          </p:cNvPr>
          <p:cNvSpPr/>
          <p:nvPr/>
        </p:nvSpPr>
        <p:spPr>
          <a:xfrm>
            <a:off x="619309" y="642309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193B87F-48A9-472D-AE20-EBC9E82FBAA8}"/>
              </a:ext>
            </a:extLst>
          </p:cNvPr>
          <p:cNvSpPr/>
          <p:nvPr/>
        </p:nvSpPr>
        <p:spPr>
          <a:xfrm>
            <a:off x="503181" y="5202587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523D825-F0F5-477D-8F8F-5CDFE2F6D14F}"/>
              </a:ext>
            </a:extLst>
          </p:cNvPr>
          <p:cNvSpPr/>
          <p:nvPr/>
        </p:nvSpPr>
        <p:spPr>
          <a:xfrm>
            <a:off x="8111613" y="3564776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8057" y="18064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CHUYỆN BỐN MÙA</a:t>
            </a:r>
            <a:endParaRPr lang="vi-V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3181" y="671691"/>
            <a:ext cx="8402165" cy="653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dirty="0" smtClean="0"/>
              <a:t>	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, </a:t>
            </a:r>
            <a:r>
              <a:rPr lang="en-US" dirty="0" err="1" smtClean="0"/>
              <a:t>bốn</a:t>
            </a:r>
            <a:r>
              <a:rPr lang="en-US" dirty="0" smtClean="0"/>
              <a:t>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, </a:t>
            </a:r>
            <a:r>
              <a:rPr lang="en-US" dirty="0" err="1" smtClean="0"/>
              <a:t>Hạ</a:t>
            </a:r>
            <a:r>
              <a:rPr lang="en-US" dirty="0" smtClean="0"/>
              <a:t>, Thu,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.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cầm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sung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. Ai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chị</a:t>
            </a:r>
            <a:r>
              <a:rPr lang="en-US" dirty="0" smtClean="0"/>
              <a:t>. </a:t>
            </a:r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đâm</a:t>
            </a:r>
            <a:r>
              <a:rPr lang="en-US" dirty="0" smtClean="0"/>
              <a:t> </a:t>
            </a:r>
            <a:r>
              <a:rPr lang="en-US" dirty="0" err="1" smtClean="0"/>
              <a:t>chồi</a:t>
            </a:r>
            <a:r>
              <a:rPr lang="en-US" dirty="0" smtClean="0"/>
              <a:t> </a:t>
            </a:r>
            <a:r>
              <a:rPr lang="en-US" dirty="0" err="1" smtClean="0"/>
              <a:t>nảy</a:t>
            </a:r>
            <a:r>
              <a:rPr lang="en-US" dirty="0" smtClean="0"/>
              <a:t> </a:t>
            </a:r>
            <a:r>
              <a:rPr lang="en-US" dirty="0" err="1" smtClean="0"/>
              <a:t>lộc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nhờ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vườn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đơm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ngọt</a:t>
            </a:r>
            <a:r>
              <a:rPr lang="en-US" dirty="0" smtClean="0"/>
              <a:t>,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nghỉ</a:t>
            </a:r>
            <a:r>
              <a:rPr lang="en-US" dirty="0" smtClean="0"/>
              <a:t> </a:t>
            </a:r>
            <a:r>
              <a:rPr lang="en-US" dirty="0" err="1" smtClean="0"/>
              <a:t>hè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r>
              <a:rPr lang="en-US" dirty="0" smtClean="0"/>
              <a:t> </a:t>
            </a:r>
            <a:r>
              <a:rPr lang="en-US" dirty="0" err="1" smtClean="0"/>
              <a:t>nghịch</a:t>
            </a:r>
            <a:r>
              <a:rPr lang="en-US" dirty="0" smtClean="0"/>
              <a:t> </a:t>
            </a:r>
            <a:r>
              <a:rPr lang="en-US" dirty="0" err="1" smtClean="0"/>
              <a:t>xen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thiếu</a:t>
            </a:r>
            <a:r>
              <a:rPr lang="en-US" dirty="0" smtClean="0"/>
              <a:t> </a:t>
            </a:r>
            <a:r>
              <a:rPr lang="en-US" dirty="0" err="1" smtClean="0"/>
              <a:t>nhi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Thu </a:t>
            </a:r>
            <a:r>
              <a:rPr lang="en-US" dirty="0" err="1" smtClean="0"/>
              <a:t>nhất</a:t>
            </a:r>
            <a:r>
              <a:rPr lang="en-US" dirty="0" smtClean="0"/>
              <a:t>.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Thu,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đêm</a:t>
            </a:r>
            <a:r>
              <a:rPr lang="en-US" dirty="0" smtClean="0"/>
              <a:t> </a:t>
            </a:r>
            <a:r>
              <a:rPr lang="en-US" dirty="0" err="1" smtClean="0"/>
              <a:t>trăng</a:t>
            </a:r>
            <a:r>
              <a:rPr lang="en-US" dirty="0" smtClean="0"/>
              <a:t> </a:t>
            </a:r>
            <a:r>
              <a:rPr lang="en-US" dirty="0" err="1" smtClean="0"/>
              <a:t>rằm</a:t>
            </a:r>
            <a:r>
              <a:rPr lang="en-US" dirty="0" smtClean="0"/>
              <a:t> </a:t>
            </a:r>
            <a:r>
              <a:rPr lang="en-US" dirty="0" err="1" smtClean="0"/>
              <a:t>rước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, </a:t>
            </a:r>
            <a:r>
              <a:rPr lang="en-US" dirty="0" err="1" smtClean="0"/>
              <a:t>phá</a:t>
            </a:r>
            <a:r>
              <a:rPr lang="en-US" dirty="0" smtClean="0"/>
              <a:t> </a:t>
            </a:r>
            <a:r>
              <a:rPr lang="en-US" dirty="0" err="1" smtClean="0"/>
              <a:t>cỗ</a:t>
            </a:r>
            <a:r>
              <a:rPr lang="en-US" dirty="0" smtClean="0"/>
              <a:t>, …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 </a:t>
            </a:r>
            <a:r>
              <a:rPr lang="en-US" dirty="0" err="1" smtClean="0"/>
              <a:t>Giọng</a:t>
            </a:r>
            <a:r>
              <a:rPr lang="en-US" dirty="0" smtClean="0"/>
              <a:t> </a:t>
            </a:r>
            <a:r>
              <a:rPr lang="en-US" dirty="0" err="1" smtClean="0"/>
              <a:t>buồn</a:t>
            </a:r>
            <a:r>
              <a:rPr lang="en-US" dirty="0" smtClean="0"/>
              <a:t> </a:t>
            </a:r>
            <a:r>
              <a:rPr lang="en-US" dirty="0" err="1" smtClean="0"/>
              <a:t>buồn</a:t>
            </a:r>
            <a:r>
              <a:rPr lang="en-US" dirty="0" smtClean="0"/>
              <a:t>,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chẳng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Thu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,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thỉ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bập</a:t>
            </a:r>
            <a:r>
              <a:rPr lang="en-US" dirty="0" smtClean="0"/>
              <a:t> </a:t>
            </a:r>
            <a:r>
              <a:rPr lang="en-US" dirty="0" err="1" smtClean="0"/>
              <a:t>bùng</a:t>
            </a:r>
            <a:r>
              <a:rPr lang="en-US" dirty="0" smtClean="0"/>
              <a:t> </a:t>
            </a:r>
            <a:r>
              <a:rPr lang="en-US" dirty="0" err="1" smtClean="0"/>
              <a:t>bếp</a:t>
            </a:r>
            <a:r>
              <a:rPr lang="en-US" dirty="0" smtClean="0"/>
              <a:t> </a:t>
            </a:r>
            <a:r>
              <a:rPr lang="en-US" dirty="0" err="1" smtClean="0"/>
              <a:t>lửa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sàn</a:t>
            </a:r>
            <a:r>
              <a:rPr lang="en-US" dirty="0" smtClean="0"/>
              <a:t>,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giấc</a:t>
            </a:r>
            <a:r>
              <a:rPr lang="en-US" dirty="0" smtClean="0"/>
              <a:t> </a:t>
            </a:r>
            <a:r>
              <a:rPr lang="en-US" dirty="0" err="1" smtClean="0"/>
              <a:t>ngủ</a:t>
            </a:r>
            <a:r>
              <a:rPr lang="en-US" dirty="0" smtClean="0"/>
              <a:t> </a:t>
            </a:r>
            <a:r>
              <a:rPr lang="en-US" dirty="0" err="1" smtClean="0"/>
              <a:t>ấm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chăn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      </a:t>
            </a:r>
            <a:r>
              <a:rPr lang="en-US" dirty="0" err="1" smtClean="0"/>
              <a:t>Bốn</a:t>
            </a:r>
            <a:r>
              <a:rPr lang="en-US" dirty="0" smtClean="0"/>
              <a:t>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mải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bà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. </a:t>
            </a:r>
            <a:r>
              <a:rPr lang="en-US" dirty="0" err="1" smtClean="0"/>
              <a:t>Bà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tươi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. </a:t>
            </a:r>
            <a:r>
              <a:rPr lang="en-US" dirty="0" err="1" smtClean="0"/>
              <a:t>Hạ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ngọt</a:t>
            </a:r>
            <a:r>
              <a:rPr lang="en-US" dirty="0" smtClean="0"/>
              <a:t>,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thơm</a:t>
            </a:r>
            <a:r>
              <a:rPr lang="en-US" dirty="0" smtClean="0"/>
              <a:t>. Thu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tựu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,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ấp</a:t>
            </a:r>
            <a:r>
              <a:rPr lang="en-US" dirty="0" smtClean="0"/>
              <a:t> ủ </a:t>
            </a:r>
            <a:r>
              <a:rPr lang="en-US" dirty="0" err="1" smtClean="0"/>
              <a:t>mầm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cối</a:t>
            </a:r>
            <a:r>
              <a:rPr lang="en-US" dirty="0" smtClean="0"/>
              <a:t> </a:t>
            </a:r>
            <a:r>
              <a:rPr lang="en-US" dirty="0" err="1" smtClean="0"/>
              <a:t>đâm</a:t>
            </a:r>
            <a:r>
              <a:rPr lang="en-US" dirty="0" smtClean="0"/>
              <a:t> </a:t>
            </a:r>
            <a:r>
              <a:rPr lang="en-US" dirty="0" err="1" smtClean="0"/>
              <a:t>chòi</a:t>
            </a:r>
            <a:r>
              <a:rPr lang="en-US" dirty="0" smtClean="0"/>
              <a:t> </a:t>
            </a:r>
            <a:r>
              <a:rPr lang="en-US" dirty="0" err="1" smtClean="0"/>
              <a:t>nảy</a:t>
            </a:r>
            <a:r>
              <a:rPr lang="en-US" dirty="0" smtClean="0"/>
              <a:t> </a:t>
            </a:r>
            <a:r>
              <a:rPr lang="en-US" dirty="0" err="1" smtClean="0"/>
              <a:t>lộc</a:t>
            </a:r>
            <a:r>
              <a:rPr lang="en-US" dirty="0" smtClean="0"/>
              <a:t>.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ích</a:t>
            </a:r>
            <a:r>
              <a:rPr lang="en-US" dirty="0" smtClean="0"/>
              <a:t>,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đáng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.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endParaRPr lang="vi-VN" dirty="0"/>
          </a:p>
        </p:txBody>
      </p:sp>
      <p:pic>
        <p:nvPicPr>
          <p:cNvPr id="11" name="Picture 2" descr="C:\Users\hika2\OneDrive\Máy tính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46" y="14514"/>
            <a:ext cx="3286654" cy="29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0092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67" y="3793450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67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388F83-2F86-415A-B996-49254E2DAF6D}"/>
              </a:ext>
            </a:extLst>
          </p:cNvPr>
          <p:cNvSpPr txBox="1"/>
          <p:nvPr/>
        </p:nvSpPr>
        <p:spPr>
          <a:xfrm>
            <a:off x="3591586" y="1502774"/>
            <a:ext cx="6138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E2E35C4E-4EFB-4E33-8FFA-68B1CB41E4CC}"/>
              </a:ext>
            </a:extLst>
          </p:cNvPr>
          <p:cNvSpPr/>
          <p:nvPr/>
        </p:nvSpPr>
        <p:spPr>
          <a:xfrm>
            <a:off x="619309" y="642309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193B87F-48A9-472D-AE20-EBC9E82FBAA8}"/>
              </a:ext>
            </a:extLst>
          </p:cNvPr>
          <p:cNvSpPr/>
          <p:nvPr/>
        </p:nvSpPr>
        <p:spPr>
          <a:xfrm>
            <a:off x="492751" y="4592988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8057" y="18064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CHUYỆN BỐN MÙA</a:t>
            </a:r>
            <a:endParaRPr lang="vi-V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19309" y="671691"/>
            <a:ext cx="82860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dirty="0" smtClean="0"/>
              <a:t>	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, </a:t>
            </a:r>
            <a:r>
              <a:rPr lang="en-US" dirty="0" err="1" smtClean="0"/>
              <a:t>bốn</a:t>
            </a:r>
            <a:r>
              <a:rPr lang="en-US" dirty="0" smtClean="0"/>
              <a:t>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, </a:t>
            </a:r>
            <a:r>
              <a:rPr lang="en-US" dirty="0" err="1" smtClean="0"/>
              <a:t>Hạ</a:t>
            </a:r>
            <a:r>
              <a:rPr lang="en-US" dirty="0" smtClean="0"/>
              <a:t>, Thu,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.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cầm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sung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. Ai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chị</a:t>
            </a:r>
            <a:r>
              <a:rPr lang="en-US" dirty="0" smtClean="0"/>
              <a:t>. </a:t>
            </a:r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đâm</a:t>
            </a:r>
            <a:r>
              <a:rPr lang="en-US" dirty="0" smtClean="0"/>
              <a:t> </a:t>
            </a:r>
            <a:r>
              <a:rPr lang="en-US" dirty="0" err="1" smtClean="0"/>
              <a:t>chồi</a:t>
            </a:r>
            <a:r>
              <a:rPr lang="en-US" dirty="0" smtClean="0"/>
              <a:t> </a:t>
            </a:r>
            <a:r>
              <a:rPr lang="en-US" dirty="0" err="1" smtClean="0"/>
              <a:t>nảy</a:t>
            </a:r>
            <a:r>
              <a:rPr lang="en-US" dirty="0" smtClean="0"/>
              <a:t> </a:t>
            </a:r>
            <a:r>
              <a:rPr lang="en-US" dirty="0" err="1" smtClean="0"/>
              <a:t>lộc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nhờ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vườn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đơm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ngọt</a:t>
            </a:r>
            <a:r>
              <a:rPr lang="en-US" dirty="0" smtClean="0"/>
              <a:t>,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nghỉ</a:t>
            </a:r>
            <a:r>
              <a:rPr lang="en-US" dirty="0" smtClean="0"/>
              <a:t> </a:t>
            </a:r>
            <a:r>
              <a:rPr lang="en-US" dirty="0" err="1" smtClean="0"/>
              <a:t>hè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r>
              <a:rPr lang="en-US" dirty="0" smtClean="0"/>
              <a:t> </a:t>
            </a:r>
            <a:r>
              <a:rPr lang="en-US" dirty="0" err="1" smtClean="0"/>
              <a:t>nghịch</a:t>
            </a:r>
            <a:r>
              <a:rPr lang="en-US" dirty="0" smtClean="0"/>
              <a:t> </a:t>
            </a:r>
            <a:r>
              <a:rPr lang="en-US" dirty="0" err="1" smtClean="0"/>
              <a:t>xen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thiếu</a:t>
            </a:r>
            <a:r>
              <a:rPr lang="en-US" dirty="0" smtClean="0"/>
              <a:t> </a:t>
            </a:r>
            <a:r>
              <a:rPr lang="en-US" dirty="0" err="1" smtClean="0"/>
              <a:t>nhi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Thu </a:t>
            </a:r>
            <a:r>
              <a:rPr lang="en-US" dirty="0" err="1" smtClean="0"/>
              <a:t>nhất</a:t>
            </a:r>
            <a:r>
              <a:rPr lang="en-US" dirty="0" smtClean="0"/>
              <a:t>.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Thu,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đêm</a:t>
            </a:r>
            <a:r>
              <a:rPr lang="en-US" dirty="0" smtClean="0"/>
              <a:t> </a:t>
            </a:r>
            <a:r>
              <a:rPr lang="en-US" dirty="0" err="1" smtClean="0"/>
              <a:t>trăng</a:t>
            </a:r>
            <a:r>
              <a:rPr lang="en-US" dirty="0" smtClean="0"/>
              <a:t> </a:t>
            </a:r>
            <a:r>
              <a:rPr lang="en-US" dirty="0" err="1" smtClean="0"/>
              <a:t>rằm</a:t>
            </a:r>
            <a:r>
              <a:rPr lang="en-US" dirty="0" smtClean="0"/>
              <a:t> </a:t>
            </a:r>
            <a:r>
              <a:rPr lang="en-US" dirty="0" err="1" smtClean="0"/>
              <a:t>rước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, </a:t>
            </a:r>
            <a:r>
              <a:rPr lang="en-US" dirty="0" err="1" smtClean="0"/>
              <a:t>phá</a:t>
            </a:r>
            <a:r>
              <a:rPr lang="en-US" dirty="0" smtClean="0"/>
              <a:t> </a:t>
            </a:r>
            <a:r>
              <a:rPr lang="en-US" dirty="0" err="1" smtClean="0"/>
              <a:t>cỗ</a:t>
            </a:r>
            <a:r>
              <a:rPr lang="en-US" dirty="0" smtClean="0"/>
              <a:t>, …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 </a:t>
            </a:r>
            <a:r>
              <a:rPr lang="en-US" dirty="0" err="1" smtClean="0"/>
              <a:t>Giọng</a:t>
            </a:r>
            <a:r>
              <a:rPr lang="en-US" dirty="0" smtClean="0"/>
              <a:t> </a:t>
            </a:r>
            <a:r>
              <a:rPr lang="en-US" dirty="0" err="1" smtClean="0"/>
              <a:t>buồn</a:t>
            </a:r>
            <a:r>
              <a:rPr lang="en-US" dirty="0" smtClean="0"/>
              <a:t> </a:t>
            </a:r>
            <a:r>
              <a:rPr lang="en-US" dirty="0" err="1" smtClean="0"/>
              <a:t>buồn</a:t>
            </a:r>
            <a:r>
              <a:rPr lang="en-US" dirty="0" smtClean="0"/>
              <a:t>,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chẳng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Thu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,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thỉ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bập</a:t>
            </a:r>
            <a:r>
              <a:rPr lang="en-US" dirty="0" smtClean="0"/>
              <a:t> </a:t>
            </a:r>
            <a:r>
              <a:rPr lang="en-US" dirty="0" err="1" smtClean="0"/>
              <a:t>bùng</a:t>
            </a:r>
            <a:r>
              <a:rPr lang="en-US" dirty="0" smtClean="0"/>
              <a:t> </a:t>
            </a:r>
            <a:r>
              <a:rPr lang="en-US" dirty="0" err="1" smtClean="0"/>
              <a:t>bếp</a:t>
            </a:r>
            <a:r>
              <a:rPr lang="en-US" dirty="0" smtClean="0"/>
              <a:t> </a:t>
            </a:r>
            <a:r>
              <a:rPr lang="en-US" dirty="0" err="1" smtClean="0"/>
              <a:t>lửa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sàn</a:t>
            </a:r>
            <a:r>
              <a:rPr lang="en-US" dirty="0" smtClean="0"/>
              <a:t>,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giấc</a:t>
            </a:r>
            <a:r>
              <a:rPr lang="en-US" dirty="0" smtClean="0"/>
              <a:t> </a:t>
            </a:r>
            <a:r>
              <a:rPr lang="en-US" dirty="0" err="1" smtClean="0"/>
              <a:t>ngủ</a:t>
            </a:r>
            <a:r>
              <a:rPr lang="en-US" dirty="0" smtClean="0"/>
              <a:t> </a:t>
            </a:r>
            <a:r>
              <a:rPr lang="en-US" dirty="0" err="1" smtClean="0"/>
              <a:t>ấm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chăn</a:t>
            </a:r>
            <a:r>
              <a:rPr lang="en-US" dirty="0" smtClean="0"/>
              <a:t>.</a:t>
            </a:r>
          </a:p>
          <a:p>
            <a:pPr algn="just">
              <a:lnSpc>
                <a:spcPts val="2400"/>
              </a:lnSpc>
            </a:pPr>
            <a:r>
              <a:rPr lang="en-US" dirty="0" smtClean="0"/>
              <a:t>          </a:t>
            </a:r>
            <a:r>
              <a:rPr lang="en-US" dirty="0" err="1" smtClean="0"/>
              <a:t>Bốn</a:t>
            </a:r>
            <a:r>
              <a:rPr lang="en-US" dirty="0" smtClean="0"/>
              <a:t> </a:t>
            </a:r>
            <a:r>
              <a:rPr lang="en-US" dirty="0" err="1" smtClean="0"/>
              <a:t>nàng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mải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bà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. </a:t>
            </a:r>
            <a:r>
              <a:rPr lang="en-US" dirty="0" err="1" smtClean="0"/>
              <a:t>Bà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tươi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. </a:t>
            </a:r>
            <a:r>
              <a:rPr lang="en-US" dirty="0" err="1" smtClean="0"/>
              <a:t>Hạ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ngọt</a:t>
            </a:r>
            <a:r>
              <a:rPr lang="en-US" dirty="0" smtClean="0"/>
              <a:t>,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thơm</a:t>
            </a:r>
            <a:r>
              <a:rPr lang="en-US" dirty="0" smtClean="0"/>
              <a:t>. Thu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tựu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,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ấp</a:t>
            </a:r>
            <a:r>
              <a:rPr lang="en-US" dirty="0" smtClean="0"/>
              <a:t> ủ </a:t>
            </a:r>
            <a:r>
              <a:rPr lang="en-US" dirty="0" err="1" smtClean="0"/>
              <a:t>mầm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xuân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cối</a:t>
            </a:r>
            <a:r>
              <a:rPr lang="en-US" dirty="0" smtClean="0"/>
              <a:t> </a:t>
            </a:r>
            <a:r>
              <a:rPr lang="en-US" dirty="0" err="1" smtClean="0"/>
              <a:t>đâm</a:t>
            </a:r>
            <a:r>
              <a:rPr lang="en-US" dirty="0" smtClean="0"/>
              <a:t> </a:t>
            </a:r>
            <a:r>
              <a:rPr lang="en-US" dirty="0" err="1" smtClean="0"/>
              <a:t>chòi</a:t>
            </a:r>
            <a:r>
              <a:rPr lang="en-US" dirty="0" smtClean="0"/>
              <a:t> </a:t>
            </a:r>
            <a:r>
              <a:rPr lang="en-US" dirty="0" err="1" smtClean="0"/>
              <a:t>nảy</a:t>
            </a:r>
            <a:r>
              <a:rPr lang="en-US" dirty="0" smtClean="0"/>
              <a:t> </a:t>
            </a:r>
            <a:r>
              <a:rPr lang="en-US" dirty="0" err="1" smtClean="0"/>
              <a:t>lộc</a:t>
            </a:r>
            <a:r>
              <a:rPr lang="en-US" dirty="0" smtClean="0"/>
              <a:t>.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ích</a:t>
            </a:r>
            <a:r>
              <a:rPr lang="en-US" dirty="0" smtClean="0"/>
              <a:t>,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đáng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.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endParaRPr lang="vi-VN" dirty="0"/>
          </a:p>
        </p:txBody>
      </p:sp>
      <p:pic>
        <p:nvPicPr>
          <p:cNvPr id="11" name="Picture 2" descr="C:\Users\hika2\OneDrive\Máy tính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46" y="14514"/>
            <a:ext cx="3286654" cy="29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214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" y="1073141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23DC63-DC51-46BB-A1B7-07BC0531C9F8}"/>
              </a:ext>
            </a:extLst>
          </p:cNvPr>
          <p:cNvSpPr txBox="1"/>
          <p:nvPr/>
        </p:nvSpPr>
        <p:spPr>
          <a:xfrm>
            <a:off x="1900535" y="2013579"/>
            <a:ext cx="9069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76947CD-250E-4498-BB6C-E1E1DFCB6698}"/>
              </a:ext>
            </a:extLst>
          </p:cNvPr>
          <p:cNvCxnSpPr/>
          <p:nvPr/>
        </p:nvCxnSpPr>
        <p:spPr>
          <a:xfrm flipH="1">
            <a:off x="6102866" y="21121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FFEA02C-F6D7-480F-B9CA-E37CD9E838D1}"/>
              </a:ext>
            </a:extLst>
          </p:cNvPr>
          <p:cNvCxnSpPr/>
          <p:nvPr/>
        </p:nvCxnSpPr>
        <p:spPr>
          <a:xfrm flipH="1">
            <a:off x="4896326" y="35358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EAE8FF8-F888-447F-AE31-5E6D28C10353}"/>
              </a:ext>
            </a:extLst>
          </p:cNvPr>
          <p:cNvCxnSpPr/>
          <p:nvPr/>
        </p:nvCxnSpPr>
        <p:spPr>
          <a:xfrm flipH="1">
            <a:off x="9124887" y="21121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632CA21-6342-4D21-A613-032B1DE3190F}"/>
              </a:ext>
            </a:extLst>
          </p:cNvPr>
          <p:cNvCxnSpPr/>
          <p:nvPr/>
        </p:nvCxnSpPr>
        <p:spPr>
          <a:xfrm flipH="1">
            <a:off x="8704385" y="26107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AE773DC-56CE-4F01-97C6-169B1D639B59}"/>
              </a:ext>
            </a:extLst>
          </p:cNvPr>
          <p:cNvCxnSpPr/>
          <p:nvPr/>
        </p:nvCxnSpPr>
        <p:spPr>
          <a:xfrm flipH="1">
            <a:off x="8780585" y="25598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EAE8FF8-F888-447F-AE31-5E6D28C10353}"/>
              </a:ext>
            </a:extLst>
          </p:cNvPr>
          <p:cNvCxnSpPr/>
          <p:nvPr/>
        </p:nvCxnSpPr>
        <p:spPr>
          <a:xfrm flipH="1">
            <a:off x="3581025" y="25521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923DC63-DC51-46BB-A1B7-07BC0531C9F8}"/>
              </a:ext>
            </a:extLst>
          </p:cNvPr>
          <p:cNvSpPr txBox="1"/>
          <p:nvPr/>
        </p:nvSpPr>
        <p:spPr>
          <a:xfrm>
            <a:off x="1660692" y="3437374"/>
            <a:ext cx="8397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cháu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cháu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ấp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ủ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xuân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cối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đâm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chồi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nảy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lộc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FFEA02C-F6D7-480F-B9CA-E37CD9E838D1}"/>
              </a:ext>
            </a:extLst>
          </p:cNvPr>
          <p:cNvCxnSpPr/>
          <p:nvPr/>
        </p:nvCxnSpPr>
        <p:spPr>
          <a:xfrm flipH="1">
            <a:off x="2650300" y="406310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FFEA02C-F6D7-480F-B9CA-E37CD9E838D1}"/>
              </a:ext>
            </a:extLst>
          </p:cNvPr>
          <p:cNvCxnSpPr/>
          <p:nvPr/>
        </p:nvCxnSpPr>
        <p:spPr>
          <a:xfrm flipH="1">
            <a:off x="9440844" y="40440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FFEA02C-F6D7-480F-B9CA-E37CD9E838D1}"/>
              </a:ext>
            </a:extLst>
          </p:cNvPr>
          <p:cNvCxnSpPr/>
          <p:nvPr/>
        </p:nvCxnSpPr>
        <p:spPr>
          <a:xfrm flipH="1">
            <a:off x="9522204" y="40476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2841338" y="2419211"/>
            <a:ext cx="5612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00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664201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6" y="0"/>
            <a:ext cx="6530974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0664"/>
            <a:ext cx="7042151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976886" y="4798219"/>
            <a:ext cx="388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600" b="1">
                <a:cs typeface="Times New Roman" pitchFamily="18" charset="0"/>
              </a:rPr>
              <a:t>đâm chồi nảy lộc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808664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8663" y="1"/>
            <a:ext cx="6383336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0832" y="3013074"/>
            <a:ext cx="680243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9912350" y="6381750"/>
            <a:ext cx="482600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006867" y="4428287"/>
            <a:ext cx="2752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600" b="1">
                <a:cs typeface="Times New Roman" pitchFamily="18" charset="0"/>
              </a:rPr>
              <a:t>Đơm: nảy ra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22961" y="941679"/>
            <a:ext cx="3275402" cy="2382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</a:t>
            </a:r>
          </a:p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 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570850"/>
            <a:ext cx="422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694787"/>
            <a:ext cx="4317259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……………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/>
          <a:srcRect b="5080"/>
          <a:stretch>
            <a:fillRect/>
          </a:stretch>
        </p:blipFill>
        <p:spPr bwMode="auto">
          <a:xfrm>
            <a:off x="0" y="-12700"/>
            <a:ext cx="6311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1" y="0"/>
            <a:ext cx="5880099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70276"/>
            <a:ext cx="6311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074864" y="5454526"/>
            <a:ext cx="2519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600" b="1">
                <a:cs typeface="Times New Roman" pitchFamily="18" charset="0"/>
              </a:rPr>
              <a:t>bập bùng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E2E35C4E-4EFB-4E33-8FFA-68B1CB41E4CC}"/>
              </a:ext>
            </a:extLst>
          </p:cNvPr>
          <p:cNvSpPr/>
          <p:nvPr/>
        </p:nvSpPr>
        <p:spPr>
          <a:xfrm>
            <a:off x="1012028" y="192533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193B87F-48A9-472D-AE20-EBC9E82FBAA8}"/>
              </a:ext>
            </a:extLst>
          </p:cNvPr>
          <p:cNvSpPr/>
          <p:nvPr/>
        </p:nvSpPr>
        <p:spPr>
          <a:xfrm>
            <a:off x="503180" y="4688113"/>
            <a:ext cx="503181" cy="5884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523D825-F0F5-477D-8F8F-5CDFE2F6D14F}"/>
              </a:ext>
            </a:extLst>
          </p:cNvPr>
          <p:cNvSpPr/>
          <p:nvPr/>
        </p:nvSpPr>
        <p:spPr>
          <a:xfrm>
            <a:off x="8111613" y="3564776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8057" y="-2255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CHUYỆN BỐN MÙA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768" y="353420"/>
            <a:ext cx="8402165" cy="683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dirty="0" smtClean="0"/>
              <a:t>	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Thu,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đơm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Thu,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Thu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Thu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chòi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endParaRPr lang="vi-VN" dirty="0"/>
          </a:p>
        </p:txBody>
      </p:sp>
      <p:pic>
        <p:nvPicPr>
          <p:cNvPr id="11" name="Picture 2" descr="C:\Users\hika2\OneDrive\Máy tính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46" y="14514"/>
            <a:ext cx="3286654" cy="29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84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E2E35C4E-4EFB-4E33-8FFA-68B1CB41E4CC}"/>
              </a:ext>
            </a:extLst>
          </p:cNvPr>
          <p:cNvSpPr/>
          <p:nvPr/>
        </p:nvSpPr>
        <p:spPr>
          <a:xfrm>
            <a:off x="619309" y="232224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193B87F-48A9-472D-AE20-EBC9E82FBAA8}"/>
              </a:ext>
            </a:extLst>
          </p:cNvPr>
          <p:cNvSpPr/>
          <p:nvPr/>
        </p:nvSpPr>
        <p:spPr>
          <a:xfrm>
            <a:off x="95327" y="4799869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523D825-F0F5-477D-8F8F-5CDFE2F6D14F}"/>
              </a:ext>
            </a:extLst>
          </p:cNvPr>
          <p:cNvSpPr/>
          <p:nvPr/>
        </p:nvSpPr>
        <p:spPr>
          <a:xfrm>
            <a:off x="8111613" y="3564776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8057" y="-3706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CHUYỆN BỐN MÙA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717" y="366543"/>
            <a:ext cx="855062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Thu,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đơm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Thu,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Thu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4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Thu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chòi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ts val="2400"/>
              </a:lnSpc>
              <a:buFontTx/>
              <a:buChar char="-"/>
            </a:pP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hika2\OneDrive\Máy tính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46" y="14514"/>
            <a:ext cx="3286654" cy="29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896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978632" y="36730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truyện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835632" y="2922959"/>
            <a:ext cx="114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Xuân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198933" y="2865375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</a:rPr>
              <a:t>Hạ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73732" y="5130901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Thu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6238356" y="5184929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Mùa Đông</a:t>
            </a:r>
          </a:p>
        </p:txBody>
      </p:sp>
      <p:pic>
        <p:nvPicPr>
          <p:cNvPr id="21300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632" y="1692308"/>
            <a:ext cx="3916670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632" y="4370297"/>
            <a:ext cx="3916670" cy="24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8211" y="4434610"/>
            <a:ext cx="4091244" cy="24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9364" y="1676746"/>
            <a:ext cx="4125393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10" name="Text Box 18"/>
          <p:cNvSpPr txBox="1">
            <a:spLocks noChangeArrowheads="1"/>
          </p:cNvSpPr>
          <p:nvPr/>
        </p:nvSpPr>
        <p:spPr bwMode="auto">
          <a:xfrm>
            <a:off x="2199756" y="36873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truyện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</a:rPr>
              <a:t>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1" grpId="0"/>
      <p:bldP spid="213001" grpId="1"/>
      <p:bldP spid="213002" grpId="0"/>
      <p:bldP spid="213003" grpId="0"/>
      <p:bldP spid="213004" grpId="0"/>
      <p:bldP spid="213005" grpId="0"/>
      <p:bldP spid="2130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271" y="676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rgbClr val="FF0000"/>
                </a:solidFill>
              </a:rPr>
              <a:t>2</a:t>
            </a:r>
            <a:r>
              <a:rPr lang="en-US" altLang="en-US" sz="4000" b="1">
                <a:solidFill>
                  <a:srgbClr val="FF0000"/>
                </a:solidFill>
              </a:rPr>
              <a:t>. Theo nàng tiên mùa hạ, vì sao thiếu nhi thích mùa thu?</a:t>
            </a:r>
            <a:r>
              <a:rPr lang="en-US" altLang="en-US" b="1" dirty="0">
                <a:solidFill>
                  <a:srgbClr val="FF0000"/>
                </a:solidFill>
              </a:rPr>
              <a:t/>
            </a:r>
            <a:br>
              <a:rPr lang="en-US" alt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1026" name="Picture 2" descr="Giữ gìn giá trị cốt lõi của Tết Trung thu">
            <a:extLst>
              <a:ext uri="{FF2B5EF4-FFF2-40B4-BE49-F238E27FC236}">
                <a16:creationId xmlns:a16="http://schemas.microsoft.com/office/drawing/2014/main" xmlns="" id="{6179B9EB-E68B-4147-A4FF-D4A8D857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2557716"/>
            <a:ext cx="5592567" cy="3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hiểu ý nghĩa Tết Trung thu cổ truyền qua trưng bày trực tuyến |  baoninhbinh.org.vn">
            <a:extLst>
              <a:ext uri="{FF2B5EF4-FFF2-40B4-BE49-F238E27FC236}">
                <a16:creationId xmlns:a16="http://schemas.microsoft.com/office/drawing/2014/main" xmlns="" id="{44B2606D-2B15-4716-8F03-428882F9A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7717"/>
            <a:ext cx="5711627" cy="36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A379CB-0389-436E-A39A-02101050944A}"/>
              </a:ext>
            </a:extLst>
          </p:cNvPr>
          <p:cNvSpPr txBox="1"/>
          <p:nvPr/>
        </p:nvSpPr>
        <p:spPr>
          <a:xfrm>
            <a:off x="353350" y="408862"/>
            <a:ext cx="113340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3200" dirty="0">
                <a:latin typeface="UTM Avo" panose="02040603050506020204" pitchFamily="18" charset="0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6BE8217-8760-4D3B-A9E2-3B3779B8A853}"/>
              </a:ext>
            </a:extLst>
          </p:cNvPr>
          <p:cNvSpPr txBox="1"/>
          <p:nvPr/>
        </p:nvSpPr>
        <p:spPr>
          <a:xfrm>
            <a:off x="389844" y="4684833"/>
            <a:ext cx="11497280" cy="174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210218" y="1040683"/>
            <a:ext cx="2957799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3179874" y="1055838"/>
            <a:ext cx="3079402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276" y="1105168"/>
            <a:ext cx="2871764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1040" y="1115452"/>
            <a:ext cx="292838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BCEE1990-6184-8648-B1F6-E36BEE5E9669}"/>
              </a:ext>
            </a:extLst>
          </p:cNvPr>
          <p:cNvSpPr/>
          <p:nvPr/>
        </p:nvSpPr>
        <p:spPr>
          <a:xfrm>
            <a:off x="582330" y="2970655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34DF357B-43CF-514A-BA94-1C54DE60A3E6}"/>
              </a:ext>
            </a:extLst>
          </p:cNvPr>
          <p:cNvSpPr/>
          <p:nvPr/>
        </p:nvSpPr>
        <p:spPr>
          <a:xfrm>
            <a:off x="3448675" y="2983792"/>
            <a:ext cx="2585687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C323264F-4484-E746-B0B1-D200D143932A}"/>
              </a:ext>
            </a:extLst>
          </p:cNvPr>
          <p:cNvSpPr/>
          <p:nvPr/>
        </p:nvSpPr>
        <p:spPr>
          <a:xfrm>
            <a:off x="6402314" y="2810220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90AEB87F-2B2A-2E4C-9796-5A445768C5DB}"/>
              </a:ext>
            </a:extLst>
          </p:cNvPr>
          <p:cNvSpPr/>
          <p:nvPr/>
        </p:nvSpPr>
        <p:spPr>
          <a:xfrm>
            <a:off x="9163772" y="2894764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8635D8-79BC-6240-A4D6-8CAD8AA60AA2}"/>
              </a:ext>
            </a:extLst>
          </p:cNvPr>
          <p:cNvSpPr txBox="1"/>
          <p:nvPr/>
        </p:nvSpPr>
        <p:spPr>
          <a:xfrm>
            <a:off x="415456" y="3854405"/>
            <a:ext cx="11334003" cy="62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3200" dirty="0">
                <a:latin typeface="UTM Avo" panose="02040603050506020204" pitchFamily="18" charset="0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EC020B-36B6-4218-B5B1-D1ED085B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6C1997-DE36-46CE-962D-C5E05C95E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A49500-1EF6-4780-BD4B-25B33350DC29}"/>
              </a:ext>
            </a:extLst>
          </p:cNvPr>
          <p:cNvSpPr/>
          <p:nvPr/>
        </p:nvSpPr>
        <p:spPr>
          <a:xfrm>
            <a:off x="3719676" y="1934110"/>
            <a:ext cx="5723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Ý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nghĩa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của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câu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chuyện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là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gi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̀?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D192AF-2FBF-47CD-BB62-DFB9B06F99D1}"/>
              </a:ext>
            </a:extLst>
          </p:cNvPr>
          <p:cNvSpPr/>
          <p:nvPr/>
        </p:nvSpPr>
        <p:spPr>
          <a:xfrm>
            <a:off x="2515456" y="3194407"/>
            <a:ext cx="86868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1A2DB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Bốn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mùa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xuân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hạ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thu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đông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mỗi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mùa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mỗi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vẻ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đẹp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riêng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đều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có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ích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cho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cuộc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sống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en-GB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1A2D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3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1657795-0FA4-4F91-A3B0-7768F1EA5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00E754-6982-47A4-B5B7-538221C7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09" y="1515246"/>
            <a:ext cx="11289582" cy="283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9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CBCF49-7814-424F-8963-DD296E6F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8BAED2-467F-4426-855C-A59E401F6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917361-3F9C-4584-ADD1-99CC8DA7E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7"/>
          <a:stretch/>
        </p:blipFill>
        <p:spPr>
          <a:xfrm>
            <a:off x="489699" y="1510301"/>
            <a:ext cx="11479559" cy="22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1570636C-4BCB-4681-A912-5A3983FDD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2" b="9056"/>
          <a:stretch/>
        </p:blipFill>
        <p:spPr>
          <a:xfrm rot="16200000">
            <a:off x="2852766" y="-2474334"/>
            <a:ext cx="6486468" cy="114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81" y="2234146"/>
            <a:ext cx="4318985" cy="4623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88025" y="33640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0609" y="2386650"/>
            <a:ext cx="6470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r>
              <a:rPr lang="en-US" sz="6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CHUYỆN BỐN MÙA</a:t>
            </a:r>
            <a:endParaRPr lang="en-US" sz="6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35909" y="3076073"/>
            <a:ext cx="1059417" cy="955066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10599" y="4756697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5352" y="3093450"/>
            <a:ext cx="8017690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39681" y="4475909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18857" y="2823633"/>
            <a:ext cx="5863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35086" y="4330025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780DE9-7EF8-40E7-87F0-F67F7439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6" y="0"/>
            <a:ext cx="7224282" cy="66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0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ika2\OneDrive\Máy tính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78" y="194872"/>
            <a:ext cx="9158990" cy="562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777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425</Words>
  <Application>Microsoft Office PowerPoint</Application>
  <PresentationFormat>Custom</PresentationFormat>
  <Paragraphs>149</Paragraphs>
  <Slides>31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包图主题2</vt:lpstr>
      <vt:lpstr>Office 主题​​</vt:lpstr>
      <vt:lpstr>1_Office 主题​​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Theo nàng tiên mùa hạ, vì sao thiếu nhi thích mùa thu?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2021-07-22T13:53:27Z</dcterms:created>
  <dcterms:modified xsi:type="dcterms:W3CDTF">2024-01-15T05:26:41Z</dcterms:modified>
</cp:coreProperties>
</file>