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96" r:id="rId2"/>
    <p:sldId id="330" r:id="rId3"/>
    <p:sldId id="299" r:id="rId4"/>
    <p:sldId id="282" r:id="rId5"/>
    <p:sldId id="318" r:id="rId6"/>
    <p:sldId id="308" r:id="rId7"/>
    <p:sldId id="302" r:id="rId8"/>
    <p:sldId id="283" r:id="rId9"/>
    <p:sldId id="285" r:id="rId10"/>
    <p:sldId id="284" r:id="rId11"/>
    <p:sldId id="292" r:id="rId12"/>
    <p:sldId id="307" r:id="rId13"/>
    <p:sldId id="288" r:id="rId14"/>
    <p:sldId id="312" r:id="rId15"/>
    <p:sldId id="319" r:id="rId16"/>
    <p:sldId id="326" r:id="rId17"/>
    <p:sldId id="327" r:id="rId18"/>
    <p:sldId id="322" r:id="rId19"/>
    <p:sldId id="313" r:id="rId20"/>
    <p:sldId id="257" r:id="rId21"/>
    <p:sldId id="258" r:id="rId22"/>
    <p:sldId id="325" r:id="rId23"/>
    <p:sldId id="259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5F7"/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BD65F-471C-4A4C-AC8F-33F6801A522C}" v="1" dt="2020-08-13T05:40:00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803BD65F-471C-4A4C-AC8F-33F6801A522C}"/>
    <pc:docChg chg="addSld delSld modSld">
      <pc:chgData name="linhmx" userId="c1fc7825-eae9-448b-ba73-d94bf9c012d0" providerId="ADAL" clId="{803BD65F-471C-4A4C-AC8F-33F6801A522C}" dt="2020-08-13T05:40:00.064" v="2"/>
      <pc:docMkLst>
        <pc:docMk/>
      </pc:docMkLst>
      <pc:sldChg chg="modAnim">
        <pc:chgData name="linhmx" userId="c1fc7825-eae9-448b-ba73-d94bf9c012d0" providerId="ADAL" clId="{803BD65F-471C-4A4C-AC8F-33F6801A522C}" dt="2020-08-13T05:40:00.064" v="2"/>
        <pc:sldMkLst>
          <pc:docMk/>
          <pc:sldMk cId="846765004" sldId="258"/>
        </pc:sldMkLst>
      </pc:sldChg>
      <pc:sldChg chg="new del">
        <pc:chgData name="linhmx" userId="c1fc7825-eae9-448b-ba73-d94bf9c012d0" providerId="ADAL" clId="{803BD65F-471C-4A4C-AC8F-33F6801A522C}" dt="2020-08-13T05:23:45.695" v="1" actId="47"/>
        <pc:sldMkLst>
          <pc:docMk/>
          <pc:sldMk cId="367416298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3937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9150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9369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378" lvl="1" indent="-39369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566" lvl="2" indent="-39369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754" lvl="3" indent="-39369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5943" lvl="4" indent="-39369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132" lvl="5" indent="-39369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320" lvl="6" indent="-39369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509" lvl="7" indent="-39369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697" lvl="8" indent="-39369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63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DC23-7FF6-47A3-9368-3DEE76633633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7F29-3683-440A-8E68-01A6E50FEF44}"/>
              </a:ext>
            </a:extLst>
          </p:cNvPr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782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76132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55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TIẾNG VIỆT </a:t>
            </a:r>
          </a:p>
          <a:p>
            <a:pPr algn="ctr" defTabSz="91255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LỚP 1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555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423"/>
            <a:r>
              <a:rPr lang="en-US" sz="27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93BE-1C27-4168-AD69-F2E5F52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02229-E457-4530-B149-8E8ACFB1227E}"/>
              </a:ext>
            </a:extLst>
          </p:cNvPr>
          <p:cNvSpPr txBox="1"/>
          <p:nvPr/>
        </p:nvSpPr>
        <p:spPr>
          <a:xfrm>
            <a:off x="3035688" y="5225498"/>
            <a:ext cx="36789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sß</a:t>
            </a:r>
            <a:r>
              <a:rPr lang="en-US" sz="4500" b="1" dirty="0">
                <a:latin typeface=".VnAvant" pitchFamily="34" charset="0"/>
              </a:rPr>
              <a:t> ®</a:t>
            </a:r>
            <a:r>
              <a:rPr lang="en-US" sz="4500" b="1" dirty="0" err="1">
                <a:latin typeface=".VnAvant" pitchFamily="34" charset="0"/>
              </a:rPr>
              <a:t>iÖp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5144" y="5225499"/>
            <a:ext cx="268357" cy="20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192574" y="5228082"/>
            <a:ext cx="2834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7" y="878272"/>
            <a:ext cx="7963728" cy="43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5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3BF22A-55D4-4316-97FC-486785C7F26B}"/>
              </a:ext>
            </a:extLst>
          </p:cNvPr>
          <p:cNvSpPr txBox="1"/>
          <p:nvPr/>
        </p:nvSpPr>
        <p:spPr>
          <a:xfrm>
            <a:off x="0" y="1398298"/>
            <a:ext cx="868352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xanh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iÕc</a:t>
            </a:r>
            <a:r>
              <a:rPr lang="en-US" sz="5400" b="1" dirty="0">
                <a:latin typeface=".VnAvant" panose="020B7200000000000000" pitchFamily="34" charset="0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bê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iÓn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sß</a:t>
            </a:r>
            <a:r>
              <a:rPr lang="en-US" sz="5400" b="1" dirty="0">
                <a:latin typeface=".VnAvant" panose="020B7200000000000000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iÖp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720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70856" y="1084474"/>
            <a:ext cx="61395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32725"/>
              </p:ext>
            </p:extLst>
          </p:nvPr>
        </p:nvGraphicFramePr>
        <p:xfrm>
          <a:off x="3195836" y="1832483"/>
          <a:ext cx="245456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3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34369" y="1944829"/>
            <a:ext cx="193813" cy="194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394390" y="2746954"/>
            <a:ext cx="899395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thiÕc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tiÖc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xiÕc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®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iÖn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kiÕn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   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thiÖn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diÖp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thiÕp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tiÖp</a:t>
            </a:r>
            <a:endParaRPr lang="en-US" sz="30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.VnAvant" pitchFamily="34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xanh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biÕc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biÓn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   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sß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iÖp</a:t>
            </a:r>
            <a:endParaRPr lang="en-US" sz="3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88023" y="1084474"/>
            <a:ext cx="1071860" cy="4708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68934" y="997607"/>
            <a:ext cx="605703" cy="5577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4" y="4208944"/>
            <a:ext cx="2071542" cy="1272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87" y="4185346"/>
            <a:ext cx="2189909" cy="1319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69" y="4208944"/>
            <a:ext cx="2171904" cy="12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34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7363314-DE1A-471D-9CCA-1E4131265363}"/>
              </a:ext>
            </a:extLst>
          </p:cNvPr>
          <p:cNvSpPr/>
          <p:nvPr/>
        </p:nvSpPr>
        <p:spPr>
          <a:xfrm>
            <a:off x="663314" y="1999562"/>
            <a:ext cx="5857407" cy="2286688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914378">
                <a:buClr>
                  <a:srgbClr val="000000"/>
                </a:buClr>
              </a:pPr>
              <a:t>13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913879" y="2499860"/>
            <a:ext cx="5356277" cy="160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</a:pPr>
            <a:r>
              <a:rPr lang="en-US" sz="495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495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95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endParaRPr lang="en-US" sz="36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327826" y="2816058"/>
            <a:ext cx="844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xanh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biếc</a:t>
            </a:r>
            <a:r>
              <a:rPr lang="en-US" sz="5400" b="1" dirty="0">
                <a:latin typeface="HP001 4 hàng" panose="020B0603050302020204" pitchFamily="34" charset="0"/>
              </a:rPr>
              <a:t>	  </a:t>
            </a:r>
            <a:r>
              <a:rPr lang="en-US" sz="5400" b="1" dirty="0" err="1">
                <a:latin typeface="HP001 4 hàng" panose="020B0603050302020204" pitchFamily="34" charset="0"/>
              </a:rPr>
              <a:t>biển</a:t>
            </a:r>
            <a:r>
              <a:rPr lang="en-US" sz="5400" b="1" dirty="0">
                <a:latin typeface="HP001 4 hàng" panose="020B0603050302020204" pitchFamily="34" charset="0"/>
              </a:rPr>
              <a:t>	  </a:t>
            </a:r>
            <a:r>
              <a:rPr lang="en-US" sz="5400" b="1" dirty="0" err="1">
                <a:latin typeface="HP001 4 hàng" panose="020B0603050302020204" pitchFamily="34" charset="0"/>
              </a:rPr>
              <a:t>sò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điệp</a:t>
            </a:r>
            <a:endParaRPr lang="en-US" sz="5400" b="1" dirty="0">
              <a:latin typeface="HP001 4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35" y="2108890"/>
            <a:ext cx="8654244" cy="22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72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14"/>
            <a:ext cx="9144000" cy="61529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14"/>
            <a:ext cx="9144000" cy="61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23"/>
            <a:ext cx="9144000" cy="60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23"/>
            <a:ext cx="9144000" cy="602235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62" y="812365"/>
            <a:ext cx="5009827" cy="52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154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2611437"/>
            <a:ext cx="607695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3857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548641" y="1004812"/>
            <a:ext cx="1235513" cy="438581"/>
            <a:chOff x="68931" y="169725"/>
            <a:chExt cx="1787579" cy="606130"/>
          </a:xfrm>
        </p:grpSpPr>
        <p:sp>
          <p:nvSpPr>
            <p:cNvPr id="11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.VnAvant" panose="020B72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.VnAvant" panose="020B7200000000000000" pitchFamily="34" charset="0"/>
                  <a:cs typeface="Calibri" pitchFamily="34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925724" y="1000953"/>
            <a:ext cx="104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24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 descr="viết vở.PNG"/>
          <p:cNvPicPr>
            <a:picLocks noChangeAspect="1"/>
          </p:cNvPicPr>
          <p:nvPr/>
        </p:nvPicPr>
        <p:blipFill>
          <a:blip r:embed="rId2" cstate="print"/>
          <a:srcRect l="1209" t="922"/>
          <a:stretch>
            <a:fillRect/>
          </a:stretch>
        </p:blipFill>
        <p:spPr>
          <a:xfrm>
            <a:off x="1500808" y="1523173"/>
            <a:ext cx="7235688" cy="41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27" y="923601"/>
            <a:ext cx="8144603" cy="28405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9FA962-8B01-4E87-BCA3-A3AAC7AAE46A}"/>
              </a:ext>
            </a:extLst>
          </p:cNvPr>
          <p:cNvSpPr/>
          <p:nvPr/>
        </p:nvSpPr>
        <p:spPr>
          <a:xfrm>
            <a:off x="538926" y="896142"/>
            <a:ext cx="1309750" cy="4383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.VnAvant" panose="020B7200000000000000" pitchFamily="34" charset="0"/>
              </a:rPr>
              <a:t>§</a:t>
            </a:r>
            <a:r>
              <a:rPr lang="en-US" sz="2100" b="1" dirty="0" err="1">
                <a:latin typeface=".VnAvant" panose="020B7200000000000000" pitchFamily="34" charset="0"/>
              </a:rPr>
              <a:t>äc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A59563-D138-4216-97B5-2424F9E5EED1}"/>
              </a:ext>
            </a:extLst>
          </p:cNvPr>
          <p:cNvSpPr/>
          <p:nvPr/>
        </p:nvSpPr>
        <p:spPr>
          <a:xfrm>
            <a:off x="380244" y="939234"/>
            <a:ext cx="484461" cy="3725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23936"/>
            <a:ext cx="90644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.VnAvant" pitchFamily="34" charset="0"/>
              </a:rPr>
              <a:t>     </a:t>
            </a:r>
            <a:r>
              <a:rPr lang="en-US" sz="2700" dirty="0" err="1">
                <a:latin typeface=".VnAvant" pitchFamily="34" charset="0"/>
              </a:rPr>
              <a:t>VÞnh</a:t>
            </a:r>
            <a:r>
              <a:rPr lang="en-US" sz="2700" dirty="0">
                <a:latin typeface=".VnAvant" pitchFamily="34" charset="0"/>
              </a:rPr>
              <a:t> H¹ Long lµ </a:t>
            </a:r>
            <a:r>
              <a:rPr lang="en-US" sz="2700" dirty="0" err="1">
                <a:latin typeface=".VnAvant" pitchFamily="34" charset="0"/>
              </a:rPr>
              <a:t>mét</a:t>
            </a:r>
            <a:r>
              <a:rPr lang="en-US" sz="2700" dirty="0">
                <a:latin typeface=".VnAvant" pitchFamily="34" charset="0"/>
              </a:rPr>
              <a:t> k× </a:t>
            </a:r>
            <a:r>
              <a:rPr lang="en-US" sz="2700" dirty="0" err="1">
                <a:latin typeface=".VnAvant" pitchFamily="34" charset="0"/>
              </a:rPr>
              <a:t>quan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thiªn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nhiªn</a:t>
            </a:r>
            <a:r>
              <a:rPr lang="en-US" sz="2700" dirty="0">
                <a:latin typeface=".VnAvant" pitchFamily="34" charset="0"/>
              </a:rPr>
              <a:t>.  </a:t>
            </a:r>
            <a:r>
              <a:rPr lang="en-US" sz="2700" dirty="0" err="1">
                <a:latin typeface=".VnAvant" pitchFamily="34" charset="0"/>
              </a:rPr>
              <a:t>N¬i</a:t>
            </a:r>
            <a:r>
              <a:rPr lang="en-US" sz="2700" dirty="0">
                <a:latin typeface=".VnAvant" pitchFamily="34" charset="0"/>
              </a:rPr>
              <a:t> ®©y </a:t>
            </a:r>
            <a:r>
              <a:rPr lang="en-US" sz="2700" dirty="0" err="1">
                <a:latin typeface=".VnAvant" pitchFamily="34" charset="0"/>
              </a:rPr>
              <a:t>cã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hßn</a:t>
            </a:r>
            <a:r>
              <a:rPr lang="en-US" sz="2700" dirty="0">
                <a:latin typeface=".VnAvant" pitchFamily="34" charset="0"/>
              </a:rPr>
              <a:t> ®¶o </a:t>
            </a:r>
            <a:r>
              <a:rPr lang="en-US" sz="2700" dirty="0" err="1">
                <a:latin typeface=".VnAvant" pitchFamily="34" charset="0"/>
              </a:rPr>
              <a:t>lín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nhá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trïng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iÖp</a:t>
            </a:r>
            <a:r>
              <a:rPr lang="en-US" sz="2700" dirty="0">
                <a:latin typeface=".VnAvant" pitchFamily="34" charset="0"/>
              </a:rPr>
              <a:t>, </a:t>
            </a:r>
            <a:r>
              <a:rPr lang="en-US" sz="2700" dirty="0" err="1">
                <a:latin typeface=".VnAvant" pitchFamily="34" charset="0"/>
              </a:rPr>
              <a:t>soi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bãng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mÆt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xanh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biÕc</a:t>
            </a:r>
            <a:r>
              <a:rPr lang="en-US" sz="2700" dirty="0">
                <a:latin typeface=".VnAvant" pitchFamily="34" charset="0"/>
              </a:rPr>
              <a:t>.  Du </a:t>
            </a:r>
            <a:r>
              <a:rPr lang="en-US" sz="2700" dirty="0" err="1">
                <a:latin typeface=".VnAvant" pitchFamily="34" charset="0"/>
              </a:rPr>
              <a:t>kh¸ch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thÝch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Õn</a:t>
            </a:r>
            <a:r>
              <a:rPr lang="en-US" sz="2700" dirty="0">
                <a:latin typeface=".VnAvant" pitchFamily="34" charset="0"/>
              </a:rPr>
              <a:t> ®©y ng¾m </a:t>
            </a:r>
            <a:r>
              <a:rPr lang="en-US" sz="2700" dirty="0" err="1">
                <a:latin typeface=".VnAvant" pitchFamily="34" charset="0"/>
              </a:rPr>
              <a:t>c¶nh</a:t>
            </a:r>
            <a:r>
              <a:rPr lang="en-US" sz="2700" dirty="0">
                <a:latin typeface=".VnAvant" pitchFamily="34" charset="0"/>
              </a:rPr>
              <a:t>, t¾m </a:t>
            </a:r>
            <a:r>
              <a:rPr lang="en-US" sz="2700" dirty="0" err="1">
                <a:latin typeface=".VnAvant" pitchFamily="34" charset="0"/>
              </a:rPr>
              <a:t>m¸t</a:t>
            </a:r>
            <a:r>
              <a:rPr lang="en-US" sz="2700" dirty="0">
                <a:latin typeface=".VnAvant" pitchFamily="34" charset="0"/>
              </a:rPr>
              <a:t> vµ ®</a:t>
            </a:r>
            <a:r>
              <a:rPr lang="en-US" sz="2700" dirty="0" err="1">
                <a:latin typeface=".VnAvant" pitchFamily="34" charset="0"/>
              </a:rPr>
              <a:t>i</a:t>
            </a:r>
            <a:r>
              <a:rPr lang="en-US" sz="2700" dirty="0">
                <a:latin typeface=".VnAvant" pitchFamily="34" charset="0"/>
              </a:rPr>
              <a:t> d¹o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b·i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.</a:t>
            </a:r>
            <a:endParaRPr lang="en-US" sz="2700" dirty="0"/>
          </a:p>
          <a:p>
            <a:endParaRPr lang="en-US" sz="2700" dirty="0">
              <a:latin typeface=".VnAvant" panose="020B7200000000000000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486105" y="4210358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2711193" y="5082186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6463853" y="4210358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6922258" y="5502555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747688" y="4673303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824323" y="5060206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72303" y="3691219"/>
            <a:ext cx="302558" cy="30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1</a:t>
            </a:r>
            <a:endParaRPr lang="vi-VN" sz="15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32009" y="3691219"/>
            <a:ext cx="302558" cy="30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2</a:t>
            </a:r>
            <a:endParaRPr lang="vi-VN" sz="15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88659" y="4669492"/>
            <a:ext cx="302558" cy="30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3</a:t>
            </a:r>
            <a:endParaRPr lang="vi-VN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9106" y="1143000"/>
            <a:ext cx="7886700" cy="243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700" dirty="0">
                <a:latin typeface=".VnAvant" pitchFamily="34" charset="0"/>
              </a:rPr>
              <a:t>	  </a:t>
            </a:r>
            <a:r>
              <a:rPr lang="en-US" sz="2700" dirty="0" err="1">
                <a:latin typeface=".VnAvant" pitchFamily="34" charset="0"/>
              </a:rPr>
              <a:t>VÞnh</a:t>
            </a:r>
            <a:r>
              <a:rPr lang="en-US" sz="2700" dirty="0">
                <a:latin typeface=".VnAvant" pitchFamily="34" charset="0"/>
              </a:rPr>
              <a:t> H¹ Long lµ </a:t>
            </a:r>
            <a:r>
              <a:rPr lang="en-US" sz="2700" dirty="0" err="1">
                <a:latin typeface=".VnAvant" pitchFamily="34" charset="0"/>
              </a:rPr>
              <a:t>mét</a:t>
            </a:r>
            <a:r>
              <a:rPr lang="en-US" sz="2700" dirty="0">
                <a:latin typeface=".VnAvant" pitchFamily="34" charset="0"/>
              </a:rPr>
              <a:t> k× </a:t>
            </a:r>
            <a:r>
              <a:rPr lang="en-US" sz="2700" dirty="0" err="1">
                <a:latin typeface=".VnAvant" pitchFamily="34" charset="0"/>
              </a:rPr>
              <a:t>quan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thiªn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nhiªn</a:t>
            </a:r>
            <a:r>
              <a:rPr lang="en-US" sz="2700" dirty="0">
                <a:latin typeface=".VnAvant" pitchFamily="34" charset="0"/>
              </a:rPr>
              <a:t>.  </a:t>
            </a:r>
            <a:r>
              <a:rPr lang="en-US" sz="2700" dirty="0" err="1">
                <a:latin typeface=".VnAvant" pitchFamily="34" charset="0"/>
              </a:rPr>
              <a:t>N¬i</a:t>
            </a:r>
            <a:r>
              <a:rPr lang="en-US" sz="2700" dirty="0">
                <a:latin typeface=".VnAvant" pitchFamily="34" charset="0"/>
              </a:rPr>
              <a:t> ®©y </a:t>
            </a:r>
            <a:r>
              <a:rPr lang="en-US" sz="2700" dirty="0" err="1">
                <a:latin typeface=".VnAvant" pitchFamily="34" charset="0"/>
              </a:rPr>
              <a:t>cã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hßn</a:t>
            </a:r>
            <a:r>
              <a:rPr lang="en-US" sz="2700" dirty="0">
                <a:latin typeface=".VnAvant" pitchFamily="34" charset="0"/>
              </a:rPr>
              <a:t> ®¶o </a:t>
            </a:r>
            <a:r>
              <a:rPr lang="en-US" sz="2700" dirty="0" err="1">
                <a:latin typeface=".VnAvant" pitchFamily="34" charset="0"/>
              </a:rPr>
              <a:t>lín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nhá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trïng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iÖp</a:t>
            </a:r>
            <a:r>
              <a:rPr lang="en-US" sz="2700" dirty="0">
                <a:latin typeface=".VnAvant" pitchFamily="34" charset="0"/>
              </a:rPr>
              <a:t>, </a:t>
            </a:r>
            <a:r>
              <a:rPr lang="en-US" sz="2700" dirty="0" err="1">
                <a:latin typeface=".VnAvant" pitchFamily="34" charset="0"/>
              </a:rPr>
              <a:t>soi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bãng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mÆt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xanh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biÕc</a:t>
            </a:r>
            <a:r>
              <a:rPr lang="en-US" sz="2700" dirty="0">
                <a:latin typeface=".VnAvant" pitchFamily="34" charset="0"/>
              </a:rPr>
              <a:t>.  Du </a:t>
            </a:r>
            <a:r>
              <a:rPr lang="en-US" sz="2700" dirty="0" err="1">
                <a:latin typeface=".VnAvant" pitchFamily="34" charset="0"/>
              </a:rPr>
              <a:t>kh¸ch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thÝch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Õn</a:t>
            </a:r>
            <a:r>
              <a:rPr lang="en-US" sz="2700" dirty="0">
                <a:latin typeface=".VnAvant" pitchFamily="34" charset="0"/>
              </a:rPr>
              <a:t> ®©y ng¾m </a:t>
            </a:r>
            <a:r>
              <a:rPr lang="en-US" sz="2700" dirty="0" err="1">
                <a:latin typeface=".VnAvant" pitchFamily="34" charset="0"/>
              </a:rPr>
              <a:t>c¶nh</a:t>
            </a:r>
            <a:r>
              <a:rPr lang="en-US" sz="2700" dirty="0">
                <a:latin typeface=".VnAvant" pitchFamily="34" charset="0"/>
              </a:rPr>
              <a:t>, t¾m </a:t>
            </a:r>
            <a:r>
              <a:rPr lang="en-US" sz="2700" dirty="0" err="1">
                <a:latin typeface=".VnAvant" pitchFamily="34" charset="0"/>
              </a:rPr>
              <a:t>m¸t</a:t>
            </a:r>
            <a:r>
              <a:rPr lang="en-US" sz="2700" dirty="0">
                <a:latin typeface=".VnAvant" pitchFamily="34" charset="0"/>
              </a:rPr>
              <a:t> vµ ®</a:t>
            </a:r>
            <a:r>
              <a:rPr lang="en-US" sz="2700" dirty="0" err="1">
                <a:latin typeface=".VnAvant" pitchFamily="34" charset="0"/>
              </a:rPr>
              <a:t>i</a:t>
            </a:r>
            <a:r>
              <a:rPr lang="en-US" sz="2700" dirty="0">
                <a:latin typeface=".VnAvant" pitchFamily="34" charset="0"/>
              </a:rPr>
              <a:t> d¹o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b·i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.</a:t>
            </a:r>
            <a:endParaRPr lang="en-US" sz="2700" dirty="0"/>
          </a:p>
          <a:p>
            <a:endParaRPr lang="en-US" sz="2700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887" y="3739597"/>
            <a:ext cx="4244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VÞnh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H¹ Long 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cã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g× ?</a:t>
            </a:r>
            <a:endParaRPr lang="vi-VN" sz="21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070" y="4385641"/>
            <a:ext cx="4244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Du 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kh¸ch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®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Õn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H¹ Long 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lµm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g× ?</a:t>
            </a:r>
            <a:endParaRPr lang="vi-VN" sz="21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2743200" y="937792"/>
            <a:ext cx="5232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.VnAvant" panose="020B7200000000000000" pitchFamily="34" charset="0"/>
              </a:rPr>
              <a:t>ThÕ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giíi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trong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lßng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biÓn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98" y="1650625"/>
            <a:ext cx="9013460" cy="4350125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722803" y="1030396"/>
            <a:ext cx="1070975" cy="4383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 err="1">
                <a:solidFill>
                  <a:prstClr val="white"/>
                </a:solidFill>
                <a:latin typeface=".VnAvant" panose="020B7200000000000000" pitchFamily="34" charset="0"/>
              </a:rPr>
              <a:t>Nãi</a:t>
            </a:r>
            <a:endParaRPr lang="en-US" sz="2100" b="1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459756" y="1058580"/>
            <a:ext cx="413360" cy="3725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 cstate="print"/>
          <a:srcRect l="23381" t="63071" r="58537" b="13522"/>
          <a:stretch>
            <a:fillRect/>
          </a:stretch>
        </p:blipFill>
        <p:spPr bwMode="auto">
          <a:xfrm>
            <a:off x="7469478" y="4704163"/>
            <a:ext cx="1652301" cy="1204541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 cstate="print"/>
          <a:srcRect t="9679" b="11805"/>
          <a:stretch>
            <a:fillRect/>
          </a:stretch>
        </p:blipFill>
        <p:spPr bwMode="auto">
          <a:xfrm>
            <a:off x="22221" y="786610"/>
            <a:ext cx="9144000" cy="5214140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138860"/>
            <a:ext cx="1142868" cy="18618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C6442379-3576-4C2D-8BDE-CB11F01826B6}"/>
              </a:ext>
            </a:extLst>
          </p:cNvPr>
          <p:cNvSpPr/>
          <p:nvPr/>
        </p:nvSpPr>
        <p:spPr>
          <a:xfrm>
            <a:off x="22221" y="1614487"/>
            <a:ext cx="7447257" cy="4386263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E5865-D816-4744-92FE-01E0567496E7}"/>
              </a:ext>
            </a:extLst>
          </p:cNvPr>
          <p:cNvSpPr txBox="1"/>
          <p:nvPr/>
        </p:nvSpPr>
        <p:spPr>
          <a:xfrm>
            <a:off x="2557463" y="1871663"/>
            <a:ext cx="282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DÆn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dß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E5865-D816-4744-92FE-01E0567496E7}"/>
              </a:ext>
            </a:extLst>
          </p:cNvPr>
          <p:cNvSpPr txBox="1"/>
          <p:nvPr/>
        </p:nvSpPr>
        <p:spPr>
          <a:xfrm>
            <a:off x="510001" y="3064359"/>
            <a:ext cx="65368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¤n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tËp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l¹i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bµi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62: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iªc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iªn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iªp</a:t>
            </a:r>
            <a:endParaRPr lang="en-US" sz="21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  <a:p>
            <a:pPr>
              <a:buFont typeface="Arial" charset="0"/>
              <a:buChar char="•"/>
            </a:pPr>
            <a:endParaRPr lang="en-US" sz="21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T×m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c¸c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tõ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ngoµi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bµi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cã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vÇn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iªc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iªn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iªp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24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082" y="180487"/>
            <a:ext cx="8306558" cy="90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.VnAvant" pitchFamily="34" charset="0"/>
              </a:rPr>
              <a:t>vßng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trßn</a:t>
            </a:r>
            <a:r>
              <a:rPr lang="en-US" sz="4000" b="1" dirty="0">
                <a:latin typeface=".VnAvant" pitchFamily="34" charset="0"/>
              </a:rPr>
              <a:t>, </a:t>
            </a:r>
            <a:r>
              <a:rPr lang="en-US" sz="4000" b="1" dirty="0" err="1">
                <a:latin typeface=".VnAvant" pitchFamily="34" charset="0"/>
              </a:rPr>
              <a:t>khu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rõng</a:t>
            </a:r>
            <a:r>
              <a:rPr lang="en-US" sz="4000" b="1" dirty="0">
                <a:latin typeface=".VnAvant" pitchFamily="34" charset="0"/>
              </a:rPr>
              <a:t>, </a:t>
            </a:r>
            <a:r>
              <a:rPr lang="en-US" sz="4000" b="1" dirty="0" err="1">
                <a:latin typeface=".VnAvant" pitchFamily="34" charset="0"/>
              </a:rPr>
              <a:t>báng</a:t>
            </a:r>
            <a:r>
              <a:rPr lang="en-US" sz="4000" b="1" dirty="0">
                <a:latin typeface=".VnAvant" pitchFamily="34" charset="0"/>
              </a:rPr>
              <a:t> ng«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883" y="2340903"/>
            <a:ext cx="88402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     Nam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mÑ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®«ng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vµ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b¸n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®ñ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thø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Ngay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tõ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cæng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lµ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nh÷ng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d·y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hµng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®å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dïng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®×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082" y="1268322"/>
            <a:ext cx="79768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.VnAvant" pitchFamily="34" charset="0"/>
              </a:rPr>
              <a:t>dßng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s«ng</a:t>
            </a:r>
            <a:r>
              <a:rPr lang="en-US" sz="4000" b="1" dirty="0">
                <a:latin typeface=".VnAvant" pitchFamily="34" charset="0"/>
              </a:rPr>
              <a:t>, ®</a:t>
            </a:r>
            <a:r>
              <a:rPr lang="en-US" sz="4000" b="1" dirty="0" err="1">
                <a:latin typeface=".VnAvant" pitchFamily="34" charset="0"/>
              </a:rPr>
              <a:t>ång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hå</a:t>
            </a:r>
            <a:r>
              <a:rPr lang="en-US" sz="4000" b="1" dirty="0">
                <a:latin typeface=".VnAvant" pitchFamily="34" charset="0"/>
              </a:rPr>
              <a:t>, </a:t>
            </a:r>
            <a:r>
              <a:rPr lang="en-US" sz="4000" b="1" dirty="0" err="1">
                <a:latin typeface=".VnAvant" pitchFamily="34" charset="0"/>
              </a:rPr>
              <a:t>khung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cöi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66" y="4926226"/>
            <a:ext cx="8840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Bªn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lµ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hµng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thÞt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vµ c¸. Nam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thÝch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l¾m v×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lÇn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Çu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cïng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mÑ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5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35" y="1"/>
            <a:ext cx="8914281" cy="4338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435EC-EA3B-4749-9F52-B0AE52AEC264}"/>
              </a:ext>
            </a:extLst>
          </p:cNvPr>
          <p:cNvSpPr txBox="1"/>
          <p:nvPr/>
        </p:nvSpPr>
        <p:spPr>
          <a:xfrm>
            <a:off x="97336" y="4413086"/>
            <a:ext cx="904666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latin typeface=".VnAvant" panose="020B7200000000000000" pitchFamily="34" charset="0"/>
              </a:rPr>
              <a:t>    </a:t>
            </a:r>
            <a:r>
              <a:rPr lang="en-US" sz="3300" b="1" dirty="0" err="1">
                <a:latin typeface=".VnAvant" panose="020B7200000000000000" pitchFamily="34" charset="0"/>
              </a:rPr>
              <a:t>BiÓn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xanh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biÕc</a:t>
            </a:r>
            <a:r>
              <a:rPr lang="en-US" sz="3300" b="1" dirty="0">
                <a:latin typeface=".VnAvant" panose="020B7200000000000000" pitchFamily="34" charset="0"/>
              </a:rPr>
              <a:t>. </a:t>
            </a:r>
            <a:r>
              <a:rPr lang="en-US" sz="3300" b="1" dirty="0" err="1">
                <a:latin typeface=".VnAvant" panose="020B7200000000000000" pitchFamily="34" charset="0"/>
              </a:rPr>
              <a:t>Nh÷ng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hßn</a:t>
            </a:r>
            <a:r>
              <a:rPr lang="en-US" sz="3300" b="1" dirty="0">
                <a:latin typeface=".VnAvant" panose="020B7200000000000000" pitchFamily="34" charset="0"/>
              </a:rPr>
              <a:t> ®¶o </a:t>
            </a:r>
            <a:r>
              <a:rPr lang="en-US" sz="3300" b="1" dirty="0" err="1">
                <a:latin typeface=".VnAvant" panose="020B7200000000000000" pitchFamily="34" charset="0"/>
              </a:rPr>
              <a:t>lín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nhá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trïng</a:t>
            </a:r>
            <a:r>
              <a:rPr lang="en-US" sz="3300" b="1" dirty="0">
                <a:latin typeface=".VnAvant" panose="020B7200000000000000" pitchFamily="34" charset="0"/>
              </a:rPr>
              <a:t> ®</a:t>
            </a:r>
            <a:r>
              <a:rPr lang="en-US" sz="3300" b="1" dirty="0" err="1">
                <a:latin typeface=".VnAvant" panose="020B7200000000000000" pitchFamily="34" charset="0"/>
              </a:rPr>
              <a:t>iÖp</a:t>
            </a:r>
            <a:r>
              <a:rPr lang="en-US" sz="33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C1152-F8C1-4538-B70B-F9340F0D8313}"/>
              </a:ext>
            </a:extLst>
          </p:cNvPr>
          <p:cNvSpPr txBox="1"/>
          <p:nvPr/>
        </p:nvSpPr>
        <p:spPr>
          <a:xfrm>
            <a:off x="2950008" y="4585007"/>
            <a:ext cx="1416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3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7D74D4-B6A4-480B-9C99-42F280362BBA}"/>
              </a:ext>
            </a:extLst>
          </p:cNvPr>
          <p:cNvSpPr/>
          <p:nvPr/>
        </p:nvSpPr>
        <p:spPr>
          <a:xfrm>
            <a:off x="1144392" y="1016000"/>
            <a:ext cx="1805616" cy="1016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.VnAvant" panose="020B7200000000000000" pitchFamily="34" charset="0"/>
              </a:rPr>
              <a:t>NhËn</a:t>
            </a:r>
            <a:r>
              <a:rPr lang="en-US" sz="2100" b="1" dirty="0"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latin typeface=".VnAvant" panose="020B7200000000000000" pitchFamily="34" charset="0"/>
              </a:rPr>
              <a:t>biÕt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7FA6D4-88BE-4240-BF30-A32A6E83E6F8}"/>
              </a:ext>
            </a:extLst>
          </p:cNvPr>
          <p:cNvSpPr/>
          <p:nvPr/>
        </p:nvSpPr>
        <p:spPr>
          <a:xfrm>
            <a:off x="807588" y="1240264"/>
            <a:ext cx="527539" cy="60425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90CE4-A49E-4162-8786-E48E1B3BC33D}"/>
              </a:ext>
            </a:extLst>
          </p:cNvPr>
          <p:cNvSpPr txBox="1"/>
          <p:nvPr/>
        </p:nvSpPr>
        <p:spPr>
          <a:xfrm>
            <a:off x="807588" y="4577902"/>
            <a:ext cx="2068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3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EED6F-2C82-4F09-BE20-8E95AB24C38A}"/>
              </a:ext>
            </a:extLst>
          </p:cNvPr>
          <p:cNvSpPr txBox="1"/>
          <p:nvPr/>
        </p:nvSpPr>
        <p:spPr>
          <a:xfrm>
            <a:off x="1419710" y="5334011"/>
            <a:ext cx="10681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3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85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7" grpId="0" animBg="1"/>
      <p:bldP spid="8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1174"/>
            <a:ext cx="9144000" cy="291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85737" y="5160169"/>
            <a:ext cx="2874169" cy="726281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 cstate="print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 cstate="print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62344" r="64444"/>
          <a:stretch>
            <a:fillRect/>
          </a:stretch>
        </p:blipFill>
        <p:spPr bwMode="auto">
          <a:xfrm>
            <a:off x="1820338" y="4424021"/>
            <a:ext cx="2885306" cy="1718786"/>
          </a:xfrm>
          <a:prstGeom prst="rect">
            <a:avLst/>
          </a:prstGeom>
          <a:noFill/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853C751C-DE42-43D9-80C1-2AE516D26C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32619">
            <a:off x="1962413" y="836396"/>
            <a:ext cx="1163286" cy="1161100"/>
          </a:xfrm>
          <a:prstGeom prst="rect">
            <a:avLst/>
          </a:prstGeom>
          <a:noFill/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055C3F3-0746-474A-9507-18B4F30CD8F9}"/>
              </a:ext>
            </a:extLst>
          </p:cNvPr>
          <p:cNvSpPr/>
          <p:nvPr/>
        </p:nvSpPr>
        <p:spPr>
          <a:xfrm>
            <a:off x="89501" y="1139226"/>
            <a:ext cx="2079172" cy="9173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63D7355-4F6C-418E-9B36-B1799F27787C}"/>
              </a:ext>
            </a:extLst>
          </p:cNvPr>
          <p:cNvSpPr/>
          <p:nvPr/>
        </p:nvSpPr>
        <p:spPr>
          <a:xfrm>
            <a:off x="7084564" y="1105044"/>
            <a:ext cx="1659172" cy="7229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1A30977-4B8A-43CF-82D6-71863BD4563C}"/>
              </a:ext>
            </a:extLst>
          </p:cNvPr>
          <p:cNvSpPr/>
          <p:nvPr/>
        </p:nvSpPr>
        <p:spPr>
          <a:xfrm>
            <a:off x="6161314" y="910594"/>
            <a:ext cx="1752836" cy="9173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1B4D62B-4AD7-4118-B2CB-5DC30113A901}"/>
              </a:ext>
            </a:extLst>
          </p:cNvPr>
          <p:cNvSpPr/>
          <p:nvPr/>
        </p:nvSpPr>
        <p:spPr>
          <a:xfrm>
            <a:off x="3052396" y="883736"/>
            <a:ext cx="2079172" cy="9173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6967991" y="3238492"/>
            <a:ext cx="180603" cy="15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Google Shape;461;p28">
            <a:extLst>
              <a:ext uri="{FF2B5EF4-FFF2-40B4-BE49-F238E27FC236}">
                <a16:creationId xmlns:a16="http://schemas.microsoft.com/office/drawing/2014/main" id="{62679889-0861-4FB8-836B-FBF4A5ED3970}"/>
              </a:ext>
            </a:extLst>
          </p:cNvPr>
          <p:cNvSpPr txBox="1">
            <a:spLocks/>
          </p:cNvSpPr>
          <p:nvPr/>
        </p:nvSpPr>
        <p:spPr>
          <a:xfrm>
            <a:off x="1674493" y="2718392"/>
            <a:ext cx="8706173" cy="142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45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45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 62:</a:t>
            </a:r>
            <a:r>
              <a:rPr lang="en-US" sz="45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   </a:t>
            </a:r>
            <a:r>
              <a:rPr lang="en-US" sz="4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r>
              <a:rPr lang="en-US" sz="45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r>
              <a:rPr lang="en-US" sz="45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45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9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1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074637" y="2574747"/>
            <a:ext cx="672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66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5456463" y="4527442"/>
            <a:ext cx="209227" cy="15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513996" y="257496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endParaRPr lang="en-US" sz="6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6915203" y="2557434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1779110" y="257076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5456463" y="4556502"/>
            <a:ext cx="294466" cy="148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3286803" y="2581634"/>
            <a:ext cx="1636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4732160" y="257757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n</a:t>
            </a:r>
            <a:endParaRPr lang="en-US" sz="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471660" y="2566091"/>
            <a:ext cx="1674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88023" y="1084474"/>
            <a:ext cx="1071860" cy="4708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68934" y="997607"/>
            <a:ext cx="605703" cy="5577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3980600" y="119421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497114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9598" y="742522"/>
            <a:ext cx="70248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80920"/>
              </p:ext>
            </p:extLst>
          </p:nvPr>
        </p:nvGraphicFramePr>
        <p:xfrm>
          <a:off x="2972794" y="1725569"/>
          <a:ext cx="302160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54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34369" y="1132029"/>
            <a:ext cx="193813" cy="194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6" name="TextBox 15"/>
          <p:cNvSpPr txBox="1"/>
          <p:nvPr/>
        </p:nvSpPr>
        <p:spPr>
          <a:xfrm>
            <a:off x="376578" y="3145110"/>
            <a:ext cx="98702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thiÕc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 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tiÖc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  </a:t>
            </a:r>
            <a:r>
              <a:rPr lang="en-US" sz="5400" b="1" dirty="0" err="1">
                <a:solidFill>
                  <a:srgbClr val="002060"/>
                </a:solidFill>
                <a:latin typeface=".VnAvant" pitchFamily="34" charset="0"/>
              </a:rPr>
              <a:t>xiÕc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.VnAvant" pitchFamily="34" charset="0"/>
              </a:rPr>
              <a:t>®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iÖn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  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kiÕn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 </a:t>
            </a:r>
            <a:r>
              <a:rPr lang="en-US" sz="5400" b="1" dirty="0" err="1">
                <a:solidFill>
                  <a:srgbClr val="002060"/>
                </a:solidFill>
                <a:latin typeface=".VnAvant" pitchFamily="34" charset="0"/>
              </a:rPr>
              <a:t>thiÖn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diÖp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  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thiÕp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</a:t>
            </a:r>
            <a:r>
              <a:rPr lang="en-US" sz="5400" b="1" dirty="0" err="1">
                <a:solidFill>
                  <a:srgbClr val="002060"/>
                </a:solidFill>
                <a:latin typeface=".VnAvant" pitchFamily="34" charset="0"/>
              </a:rPr>
              <a:t>tiÖp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915568" y="99998"/>
            <a:ext cx="2004263" cy="7636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§</a:t>
            </a:r>
            <a:r>
              <a:rPr lang="en-US" sz="5400" b="1" dirty="0" err="1">
                <a:latin typeface=".VnAvant" panose="020B7200000000000000" pitchFamily="34" charset="0"/>
              </a:rPr>
              <a:t>äc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68934" y="184807"/>
            <a:ext cx="605703" cy="5577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59598" y="4268497"/>
            <a:ext cx="1080896" cy="12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76411" y="6685879"/>
            <a:ext cx="1062628" cy="99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5568" y="5494563"/>
            <a:ext cx="994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17440" y="4277082"/>
            <a:ext cx="1198517" cy="9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15695" y="4259245"/>
            <a:ext cx="1122680" cy="9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5568" y="6695857"/>
            <a:ext cx="1107360" cy="9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35881" y="5618324"/>
            <a:ext cx="979351" cy="9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82246" y="5506687"/>
            <a:ext cx="956129" cy="14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23200" y="6774179"/>
            <a:ext cx="846467" cy="12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81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53E857-6059-4737-9A66-09F984F2D551}"/>
              </a:ext>
            </a:extLst>
          </p:cNvPr>
          <p:cNvSpPr txBox="1"/>
          <p:nvPr/>
        </p:nvSpPr>
        <p:spPr>
          <a:xfrm>
            <a:off x="2750277" y="4887808"/>
            <a:ext cx="4444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xanh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biÕc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658201" y="4887808"/>
            <a:ext cx="2834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1" y="1010302"/>
            <a:ext cx="8095421" cy="37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1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76562" y="5143723"/>
            <a:ext cx="3202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bê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biÓn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450533" y="5143723"/>
            <a:ext cx="2834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111192"/>
            <a:ext cx="7966213" cy="37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</TotalTime>
  <Words>500</Words>
  <Application>Microsoft Office PowerPoint</Application>
  <PresentationFormat>Trình chiếu Trên màn hình (4:3)</PresentationFormat>
  <Paragraphs>89</Paragraphs>
  <Slides>24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Chivo Light</vt:lpstr>
      <vt:lpstr>HP001 4 hàng</vt:lpstr>
      <vt:lpstr>Times New Roman</vt:lpstr>
      <vt:lpstr>Office Theme</vt:lpstr>
      <vt:lpstr>Bản trình bày PowerPoint</vt:lpstr>
      <vt:lpstr>ÔN VÀ 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Tâm Vũ</cp:lastModifiedBy>
  <cp:revision>58</cp:revision>
  <dcterms:created xsi:type="dcterms:W3CDTF">2020-08-13T04:37:25Z</dcterms:created>
  <dcterms:modified xsi:type="dcterms:W3CDTF">2024-12-13T06:12:12Z</dcterms:modified>
  <cp:category>9Slide.vn</cp:category>
</cp:coreProperties>
</file>