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6" r:id="rId2"/>
  </p:sldMasterIdLst>
  <p:notesMasterIdLst>
    <p:notesMasterId r:id="rId20"/>
  </p:notesMasterIdLst>
  <p:handoutMasterIdLst>
    <p:handoutMasterId r:id="rId21"/>
  </p:handoutMasterIdLst>
  <p:sldIdLst>
    <p:sldId id="367" r:id="rId3"/>
    <p:sldId id="335" r:id="rId4"/>
    <p:sldId id="313" r:id="rId5"/>
    <p:sldId id="314" r:id="rId6"/>
    <p:sldId id="315" r:id="rId7"/>
    <p:sldId id="316" r:id="rId8"/>
    <p:sldId id="342" r:id="rId9"/>
    <p:sldId id="336" r:id="rId10"/>
    <p:sldId id="303" r:id="rId11"/>
    <p:sldId id="310" r:id="rId12"/>
    <p:sldId id="362" r:id="rId13"/>
    <p:sldId id="354" r:id="rId14"/>
    <p:sldId id="318" r:id="rId15"/>
    <p:sldId id="363" r:id="rId16"/>
    <p:sldId id="364" r:id="rId17"/>
    <p:sldId id="365" r:id="rId18"/>
    <p:sldId id="366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292929"/>
    <a:srgbClr val="FFFFCC"/>
    <a:srgbClr val="FF9999"/>
    <a:srgbClr val="FFFF00"/>
    <a:srgbClr val="FFFF99"/>
    <a:srgbClr val="B6C808"/>
    <a:srgbClr val="00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7" autoAdjust="0"/>
    <p:restoredTop sz="93506" autoAdjust="0"/>
  </p:normalViewPr>
  <p:slideViewPr>
    <p:cSldViewPr>
      <p:cViewPr varScale="1">
        <p:scale>
          <a:sx n="81" d="100"/>
          <a:sy n="81" d="100"/>
        </p:scale>
        <p:origin x="744" y="53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F18CD-4EC1-4C9B-8D92-FA38DF528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A9EBD-D509-4A1D-8030-EA2748BED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A44C-E6A2-4B11-9E73-F2D0912AA966}" type="datetimeFigureOut">
              <a:rPr lang="en-US" smtClean="0"/>
              <a:t>18/11/2024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96F8-C354-4080-8144-8D1628B2C2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46A94-6C4E-41FA-89A5-7213E8FAC0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4D9D-72BD-4FD9-9A61-45E4A716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547863B-7C50-419D-BB3A-31AE1483DD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21E92DC-AF19-4E52-9756-0145B385F6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250A6E2-B16C-4568-9FB4-F5375204F8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2BE36E6-B7E8-4453-ACBA-197983DED0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FBDD3C97-D5DE-4134-95CA-8FF48E7D49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53D76448-CBAE-466E-AC5F-F2B240F9B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E848BF7-7064-49C6-8798-1519750F2B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9B1835-A286-45EE-BF16-CFA95F3D2AE6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D23DCBC-B7D4-4AE0-BF9E-2454E3BE3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7678A8-1AAE-4A87-AEDB-9980AF29D52A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6187216-94C6-4E93-9BE6-D7794CE4E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DC2D93D-15B0-46B0-8846-300C79D4C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A220A2-A142-41E5-A577-A4FE2F38BEBB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20A2-A142-41E5-A577-A4FE2F38BE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3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4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6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33661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39177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6165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56214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23013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1513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617368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85349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9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1442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41941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02174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78158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53054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683970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62915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291336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45548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41730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37929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9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87512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148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4898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8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36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0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735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EC9FD1-C736-806B-6089-7CC199A91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AA11E78-5B98-7455-270D-3892C7EDA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B12FC5CA-EADC-9368-BA68-5A4AEADF6C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28A9D-7D0F-04CF-2726-D4D5076617FE}"/>
              </a:ext>
            </a:extLst>
          </p:cNvPr>
          <p:cNvSpPr txBox="1"/>
          <p:nvPr/>
        </p:nvSpPr>
        <p:spPr>
          <a:xfrm>
            <a:off x="3257179" y="1219200"/>
            <a:ext cx="6484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dirty="0">
                <a:solidFill>
                  <a:srgbClr val="0070C0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TOÁN 5 TUẦN 12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  <a:ea typeface="#9Slide02 Tieu de dai" panose="02000000000000000000" pitchFamily="2" charset="0"/>
              </a:rPr>
              <a:t>BÀI : D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#9Slide02 Tieu de dai" panose="02000000000000000000" pitchFamily="2" charset="0"/>
              </a:rPr>
              <a:t>IỆN</a:t>
            </a:r>
            <a:r>
              <a:rPr lang="vi-VN" sz="3200" dirty="0">
                <a:solidFill>
                  <a:srgbClr val="FF0000"/>
                </a:solidFill>
                <a:latin typeface="+mj-lt"/>
                <a:ea typeface="#9Slide02 Tieu de dai" panose="02000000000000000000" pitchFamily="2" charset="0"/>
              </a:rPr>
              <a:t> TÍCH TAM GIÁC TIẾT 2</a:t>
            </a:r>
            <a:endParaRPr lang="en-US" sz="3200" dirty="0">
              <a:solidFill>
                <a:srgbClr val="FF0000"/>
              </a:solidFill>
              <a:latin typeface="+mj-lt"/>
              <a:ea typeface="#9Slide02 Tieu de d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4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02EFE404-A473-47A4-A94D-AEDA3398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1074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5603" name="Group 69">
            <a:extLst>
              <a:ext uri="{FF2B5EF4-FFF2-40B4-BE49-F238E27FC236}">
                <a16:creationId xmlns:a16="http://schemas.microsoft.com/office/drawing/2014/main" id="{F03D24AE-14F3-458F-8D47-FE021B005F8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25637" name="Text Box 33">
              <a:extLst>
                <a:ext uri="{FF2B5EF4-FFF2-40B4-BE49-F238E27FC236}">
                  <a16:creationId xmlns:a16="http://schemas.microsoft.com/office/drawing/2014/main" id="{424EF365-E211-4D36-8759-4775E0135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5638" name="Text Box 34">
              <a:extLst>
                <a:ext uri="{FF2B5EF4-FFF2-40B4-BE49-F238E27FC236}">
                  <a16:creationId xmlns:a16="http://schemas.microsoft.com/office/drawing/2014/main" id="{99054EDE-8050-4C52-93D0-EBC9A505F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25639" name="Text Box 35">
              <a:extLst>
                <a:ext uri="{FF2B5EF4-FFF2-40B4-BE49-F238E27FC236}">
                  <a16:creationId xmlns:a16="http://schemas.microsoft.com/office/drawing/2014/main" id="{F14BCEFE-1BD6-4F52-86E5-4571E7C4E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25640" name="AutoShape 36">
              <a:extLst>
                <a:ext uri="{FF2B5EF4-FFF2-40B4-BE49-F238E27FC236}">
                  <a16:creationId xmlns:a16="http://schemas.microsoft.com/office/drawing/2014/main" id="{04F956D7-D512-4D83-BA68-54C434595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5604" name="Text Box 47">
            <a:extLst>
              <a:ext uri="{FF2B5EF4-FFF2-40B4-BE49-F238E27FC236}">
                <a16:creationId xmlns:a16="http://schemas.microsoft.com/office/drawing/2014/main" id="{9F3D0123-9C2E-4CDE-882F-E4CE2F35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83026" name="Line 82">
            <a:extLst>
              <a:ext uri="{FF2B5EF4-FFF2-40B4-BE49-F238E27FC236}">
                <a16:creationId xmlns:a16="http://schemas.microsoft.com/office/drawing/2014/main" id="{5E4E6352-4019-4533-A13F-5DDA2199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25620" name="Group 107">
            <a:extLst>
              <a:ext uri="{FF2B5EF4-FFF2-40B4-BE49-F238E27FC236}">
                <a16:creationId xmlns:a16="http://schemas.microsoft.com/office/drawing/2014/main" id="{7D2965DB-A339-415D-9411-4E125F0289D7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25624" name="AutoShape 108">
              <a:extLst>
                <a:ext uri="{FF2B5EF4-FFF2-40B4-BE49-F238E27FC236}">
                  <a16:creationId xmlns:a16="http://schemas.microsoft.com/office/drawing/2014/main" id="{95A1A97B-E09E-4252-8C08-3A901408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625" name="AutoShape 109">
              <a:extLst>
                <a:ext uri="{FF2B5EF4-FFF2-40B4-BE49-F238E27FC236}">
                  <a16:creationId xmlns:a16="http://schemas.microsoft.com/office/drawing/2014/main" id="{8F9C8FCF-FBE2-45F2-B9DA-CC843D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FE5612-8F2E-F28C-357E-3193C8928FCB}"/>
              </a:ext>
            </a:extLst>
          </p:cNvPr>
          <p:cNvCxnSpPr>
            <a:cxnSpLocks/>
          </p:cNvCxnSpPr>
          <p:nvPr/>
        </p:nvCxnSpPr>
        <p:spPr>
          <a:xfrm flipH="1">
            <a:off x="2895600" y="3733800"/>
            <a:ext cx="228600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60F6F0-0703-734C-F315-26E725EC381B}"/>
              </a:ext>
            </a:extLst>
          </p:cNvPr>
          <p:cNvCxnSpPr>
            <a:cxnSpLocks/>
          </p:cNvCxnSpPr>
          <p:nvPr/>
        </p:nvCxnSpPr>
        <p:spPr>
          <a:xfrm>
            <a:off x="2895600" y="3733800"/>
            <a:ext cx="0" cy="22860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8">
            <a:extLst>
              <a:ext uri="{FF2B5EF4-FFF2-40B4-BE49-F238E27FC236}">
                <a16:creationId xmlns:a16="http://schemas.microsoft.com/office/drawing/2014/main" id="{2FCE2136-F197-3DA0-6F45-C90BDC4B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28800"/>
            <a:ext cx="5638800" cy="255454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cạnh BC, cắt BC tại điểm H; AH là đường cao ứng với đáy BC của hình tam giác ABC.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8302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2">
            <a:extLst>
              <a:ext uri="{FF2B5EF4-FFF2-40B4-BE49-F238E27FC236}">
                <a16:creationId xmlns:a16="http://schemas.microsoft.com/office/drawing/2014/main" id="{67116196-A093-9F78-7213-39B02A70EA4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95400"/>
            <a:ext cx="3276600" cy="3006725"/>
            <a:chOff x="1920" y="906"/>
            <a:chExt cx="2064" cy="1894"/>
          </a:xfrm>
        </p:grpSpPr>
        <p:sp>
          <p:nvSpPr>
            <p:cNvPr id="11" name="Text Box 48">
              <a:extLst>
                <a:ext uri="{FF2B5EF4-FFF2-40B4-BE49-F238E27FC236}">
                  <a16:creationId xmlns:a16="http://schemas.microsoft.com/office/drawing/2014/main" id="{8BFA3E2B-C9DA-2633-E104-0C62BDA5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id="{F9DF27E4-FBD5-C812-BABD-E36A339D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id="{6A1FC0E8-9F4C-8EEF-94F4-021E9866F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15" name="Line 64">
                <a:extLst>
                  <a:ext uri="{FF2B5EF4-FFF2-40B4-BE49-F238E27FC236}">
                    <a16:creationId xmlns:a16="http://schemas.microsoft.com/office/drawing/2014/main" id="{973BD1EE-D4D9-0D0D-60C8-DA2CC0BB4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5">
                <a:extLst>
                  <a:ext uri="{FF2B5EF4-FFF2-40B4-BE49-F238E27FC236}">
                    <a16:creationId xmlns:a16="http://schemas.microsoft.com/office/drawing/2014/main" id="{206858AA-298F-C2ED-D073-8814C8718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6">
                <a:extLst>
                  <a:ext uri="{FF2B5EF4-FFF2-40B4-BE49-F238E27FC236}">
                    <a16:creationId xmlns:a16="http://schemas.microsoft.com/office/drawing/2014/main" id="{1C6E22C1-62F4-64CD-9D8D-193C41489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04A3E9A8-0C55-EB43-6FCC-CC17C4A7E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19" name="Line 93">
            <a:extLst>
              <a:ext uri="{FF2B5EF4-FFF2-40B4-BE49-F238E27FC236}">
                <a16:creationId xmlns:a16="http://schemas.microsoft.com/office/drawing/2014/main" id="{490BB5C1-FA8D-A5F0-29B6-8FE160CF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4" y="1852612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0" name="Line 94">
            <a:extLst>
              <a:ext uri="{FF2B5EF4-FFF2-40B4-BE49-F238E27FC236}">
                <a16:creationId xmlns:a16="http://schemas.microsoft.com/office/drawing/2014/main" id="{5C650F2D-BDE1-DD8C-6CC3-3FD092E01FE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938338" y="3489325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1" name="Text Box 95">
            <a:extLst>
              <a:ext uri="{FF2B5EF4-FFF2-40B4-BE49-F238E27FC236}">
                <a16:creationId xmlns:a16="http://schemas.microsoft.com/office/drawing/2014/main" id="{1C7561E0-EC90-3427-3D99-03BDA180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95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grpSp>
        <p:nvGrpSpPr>
          <p:cNvPr id="24" name="Group 104">
            <a:extLst>
              <a:ext uri="{FF2B5EF4-FFF2-40B4-BE49-F238E27FC236}">
                <a16:creationId xmlns:a16="http://schemas.microsoft.com/office/drawing/2014/main" id="{52AD0E6E-D772-7A18-9809-A5CA799B302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2000" y="2819400"/>
            <a:ext cx="762000" cy="1066800"/>
            <a:chOff x="3792" y="3264"/>
            <a:chExt cx="384" cy="672"/>
          </a:xfrm>
        </p:grpSpPr>
        <p:sp>
          <p:nvSpPr>
            <p:cNvPr id="25" name="AutoShape 105">
              <a:extLst>
                <a:ext uri="{FF2B5EF4-FFF2-40B4-BE49-F238E27FC236}">
                  <a16:creationId xmlns:a16="http://schemas.microsoft.com/office/drawing/2014/main" id="{D6728348-CB19-203B-2FEA-2203E250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6" name="AutoShape 106">
              <a:extLst>
                <a:ext uri="{FF2B5EF4-FFF2-40B4-BE49-F238E27FC236}">
                  <a16:creationId xmlns:a16="http://schemas.microsoft.com/office/drawing/2014/main" id="{54FFA2C6-4C63-0CF3-6306-E098CD76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286709-D6ED-992D-A77C-30E48D6799E5}"/>
              </a:ext>
            </a:extLst>
          </p:cNvPr>
          <p:cNvCxnSpPr>
            <a:cxnSpLocks/>
          </p:cNvCxnSpPr>
          <p:nvPr/>
        </p:nvCxnSpPr>
        <p:spPr>
          <a:xfrm>
            <a:off x="1600200" y="36576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1D6C90-ED9C-5F13-4FB1-4EF2BAF393A5}"/>
              </a:ext>
            </a:extLst>
          </p:cNvPr>
          <p:cNvCxnSpPr>
            <a:cxnSpLocks/>
          </p:cNvCxnSpPr>
          <p:nvPr/>
        </p:nvCxnSpPr>
        <p:spPr>
          <a:xfrm>
            <a:off x="1828800" y="3657600"/>
            <a:ext cx="0" cy="2381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">
            <a:extLst>
              <a:ext uri="{FF2B5EF4-FFF2-40B4-BE49-F238E27FC236}">
                <a16:creationId xmlns:a16="http://schemas.microsoft.com/office/drawing/2014/main" id="{7B317C64-5312-B85B-2457-1848CB09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5638800" cy="378565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Kéo dài cạnh BC.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đường thẳng BC, cắt BC tại điểm H; AH là đường cao ứng với đáy BC của hình tam giác ABC.</a:t>
            </a:r>
          </a:p>
        </p:txBody>
      </p:sp>
    </p:spTree>
    <p:extLst>
      <p:ext uri="{BB962C8B-B14F-4D97-AF65-F5344CB8AC3E}">
        <p14:creationId xmlns:p14="http://schemas.microsoft.com/office/powerpoint/2010/main" val="41974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7C633BD0-4A1C-D369-B213-F82679FF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4313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14400" y="7620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Vẽ hình tam giác DEG, IKL trên giấy kẻ ô vuông như hình bên rồi vẽ đường cao ứng với đáy GE, KI của các hình tam giác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FB262-F8BC-CAB5-2B47-5C835E98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8320668" cy="2819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A03A54-611F-159C-32D5-7D6B15103AEF}"/>
              </a:ext>
            </a:extLst>
          </p:cNvPr>
          <p:cNvCxnSpPr>
            <a:cxnSpLocks/>
          </p:cNvCxnSpPr>
          <p:nvPr/>
        </p:nvCxnSpPr>
        <p:spPr>
          <a:xfrm>
            <a:off x="3810000" y="3276600"/>
            <a:ext cx="4572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A15C03-CDAF-4306-1F88-B8D7DD358DAA}"/>
              </a:ext>
            </a:extLst>
          </p:cNvPr>
          <p:cNvSpPr txBox="1"/>
          <p:nvPr/>
        </p:nvSpPr>
        <p:spPr>
          <a:xfrm>
            <a:off x="4114800" y="4648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20D3F-2B8A-4628-8F9F-590431685F4C}"/>
              </a:ext>
            </a:extLst>
          </p:cNvPr>
          <p:cNvCxnSpPr>
            <a:cxnSpLocks/>
          </p:cNvCxnSpPr>
          <p:nvPr/>
        </p:nvCxnSpPr>
        <p:spPr>
          <a:xfrm flipH="1">
            <a:off x="8001000" y="3352800"/>
            <a:ext cx="3048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D8E7D8-5916-BFF9-F587-A837872ADDE5}"/>
              </a:ext>
            </a:extLst>
          </p:cNvPr>
          <p:cNvSpPr txBox="1"/>
          <p:nvPr/>
        </p:nvSpPr>
        <p:spPr>
          <a:xfrm>
            <a:off x="7696200" y="4038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90600" y="6858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Vẽ hình (theo mẫu), biết rằng: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74030-857C-DB56-DAB1-B59FCC471B68}"/>
              </a:ext>
            </a:extLst>
          </p:cNvPr>
          <p:cNvSpPr txBox="1"/>
          <p:nvPr/>
        </p:nvSpPr>
        <p:spPr>
          <a:xfrm>
            <a:off x="9144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AH là đường cao ứng với đáy BC của hình tam giác ABC;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HN là đường cao ứng với đáy AB của hình tam giác HAB;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HM là đường cao ứng với đáy AC của hình tam giác HAC.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B7205B-1D7E-B67A-25B7-C7CD887E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1524000"/>
            <a:ext cx="378229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0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515FE2-1B2E-D6DD-521E-3EDFC06C1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94226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A3951-670F-6E39-5B62-6AE20703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5857875" cy="4344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2E20B-1D5C-9842-B2F9-0836F1F5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66800"/>
            <a:ext cx="4267200" cy="1898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54FF8-A3BE-FE3B-484F-3D27E5B581BB}"/>
              </a:ext>
            </a:extLst>
          </p:cNvPr>
          <p:cNvSpPr txBox="1"/>
          <p:nvPr/>
        </p:nvSpPr>
        <p:spPr>
          <a:xfrm>
            <a:off x="6934200" y="3200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kèo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BE443-EEBA-62D6-2991-C266AB8C9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-457200"/>
            <a:ext cx="1029703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B8AF1-4131-1CBC-BBC7-DD18DDE6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066800"/>
            <a:ext cx="9096020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2"/>
          <p:cNvGrpSpPr/>
          <p:nvPr/>
        </p:nvGrpSpPr>
        <p:grpSpPr>
          <a:xfrm rot="-2849289" flipH="1">
            <a:off x="9134732" y="4853029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81" y="4660360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32" y="4791138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7426533" y="4656022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40609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6832" y="3191750"/>
            <a:ext cx="4080185" cy="2492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8E1F4-C102-DDEE-5360-E0CFC7DA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295400"/>
            <a:ext cx="912040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4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30824" y="-1695141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9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11" y="2376947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970841" y="991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2" name="Group 14"/>
          <p:cNvGrpSpPr/>
          <p:nvPr/>
        </p:nvGrpSpPr>
        <p:grpSpPr bwMode="auto">
          <a:xfrm>
            <a:off x="4657559" y="2181069"/>
            <a:ext cx="3200400" cy="2900316"/>
            <a:chOff x="3048000" y="1371600"/>
            <a:chExt cx="3200400" cy="2900018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3048000" y="1371600"/>
              <a:ext cx="3200400" cy="2824163"/>
              <a:chOff x="-152400" y="2057400"/>
              <a:chExt cx="3200400" cy="2824163"/>
            </a:xfrm>
          </p:grpSpPr>
          <p:grpSp>
            <p:nvGrpSpPr>
              <p:cNvPr id="45" name="Group 69"/>
              <p:cNvGrpSpPr/>
              <p:nvPr/>
            </p:nvGrpSpPr>
            <p:grpSpPr bwMode="auto">
              <a:xfrm>
                <a:off x="-152400" y="2057400"/>
                <a:ext cx="3200400" cy="2824163"/>
                <a:chOff x="0" y="960"/>
                <a:chExt cx="2016" cy="1779"/>
              </a:xfrm>
            </p:grpSpPr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</a:p>
              </p:txBody>
            </p:sp>
            <p:sp>
              <p:nvSpPr>
                <p:cNvPr id="52" name="AutoShape 36"/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8288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 eaLnBrk="1" hangingPunct="1"/>
                  <a:endParaRPr lang="en-US" altLang="en-US" sz="1867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6" name="Line 82"/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82880" anchor="ctr"/>
              <a:lstStyle/>
              <a:p>
                <a:pPr defTabSz="914264"/>
                <a:endParaRPr 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4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264" eaLnBrk="1" hangingPunct="1"/>
              <a:r>
                <a:rPr lang="en-US" altLang="en-US" sz="2400" b="1">
                  <a:solidFill>
                    <a:srgbClr val="6633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631241" y="5005234"/>
            <a:ext cx="541576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293972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086964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  <a:defRPr/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4" name="Group 38"/>
          <p:cNvGrpSpPr/>
          <p:nvPr/>
        </p:nvGrpSpPr>
        <p:grpSpPr bwMode="auto">
          <a:xfrm>
            <a:off x="4798829" y="2384578"/>
            <a:ext cx="3254375" cy="2632072"/>
            <a:chOff x="3021015" y="2224089"/>
            <a:chExt cx="3254371" cy="2632075"/>
          </a:xfrm>
        </p:grpSpPr>
        <p:grpSp>
          <p:nvGrpSpPr>
            <p:cNvPr id="55" name="Group 69"/>
            <p:cNvGrpSpPr/>
            <p:nvPr/>
          </p:nvGrpSpPr>
          <p:grpSpPr bwMode="auto">
            <a:xfrm>
              <a:off x="3021015" y="2224089"/>
              <a:ext cx="3254371" cy="2632075"/>
              <a:chOff x="29" y="960"/>
              <a:chExt cx="1913" cy="1804"/>
            </a:xfrm>
          </p:grpSpPr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</a:p>
            </p:txBody>
          </p:sp>
          <p:sp>
            <p:nvSpPr>
              <p:cNvPr id="61" name="Text Box 35"/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</a:p>
            </p:txBody>
          </p:sp>
          <p:sp>
            <p:nvSpPr>
              <p:cNvPr id="62" name="AutoShape 36"/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>
                  <a:defRPr/>
                </a:pPr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>
                <a:defRPr/>
              </a:pPr>
              <a:endParaRPr lang="en-US" sz="18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3912340" y="4977706"/>
            <a:ext cx="547507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521734" y="4624174"/>
            <a:ext cx="42349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699386" y="2769276"/>
            <a:ext cx="38342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17203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101492" y="975917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64" name="Group 20"/>
          <p:cNvGrpSpPr/>
          <p:nvPr/>
        </p:nvGrpSpPr>
        <p:grpSpPr bwMode="auto">
          <a:xfrm>
            <a:off x="4778165" y="2368518"/>
            <a:ext cx="2782888" cy="2590804"/>
            <a:chOff x="6324600" y="2209799"/>
            <a:chExt cx="2782887" cy="2590797"/>
          </a:xfrm>
        </p:grpSpPr>
        <p:grpSp>
          <p:nvGrpSpPr>
            <p:cNvPr id="65" name="Group 69"/>
            <p:cNvGrpSpPr/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</a:p>
            </p:txBody>
          </p:sp>
          <p:sp>
            <p:nvSpPr>
              <p:cNvPr id="70" name="AutoShape 36"/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/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/>
              <a:endParaRPr lang="en-US" sz="1867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3546359" y="4920142"/>
            <a:ext cx="541364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PX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KQ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685768" y="4515182"/>
            <a:ext cx="37540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3716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B89062E7-6675-ED95-F82A-AD832C14D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C71428-7B69-2CF9-4240-C9BC60D3D321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2122446-45BD-80A9-C671-42ABCD563C78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D0824E-6535-DADC-2856-A78DEA083F9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2B0A82-599E-0473-F156-2B809725725B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B8037E-6624-ECAB-C9F4-D4076E52375C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F95C6-E8E6-17BC-1BE4-38F992939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B031-F0CC-4315-0DC3-4360615A4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2520EF-5BC4-D764-F56B-00136BB30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085756-2F3F-9A78-C527-09ADD5CEC3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052C857-F390-D0BA-3086-BF7E7FAF905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A8ACE4-6AAB-46F6-92A0-39BB5C349668}"/>
              </a:ext>
            </a:extLst>
          </p:cNvPr>
          <p:cNvGrpSpPr/>
          <p:nvPr/>
        </p:nvGrpSpPr>
        <p:grpSpPr>
          <a:xfrm>
            <a:off x="2458106" y="1703777"/>
            <a:ext cx="7275787" cy="3823562"/>
            <a:chOff x="2458106" y="1703777"/>
            <a:chExt cx="7275787" cy="3823562"/>
          </a:xfrm>
        </p:grpSpPr>
        <p:sp>
          <p:nvSpPr>
            <p:cNvPr id="14338" name="AutoShape 5">
              <a:extLst>
                <a:ext uri="{FF2B5EF4-FFF2-40B4-BE49-F238E27FC236}">
                  <a16:creationId xmlns:a16="http://schemas.microsoft.com/office/drawing/2014/main" id="{D733AF57-67F2-4237-AA3E-F56E812FE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0345">
              <a:off x="2458106" y="1703777"/>
              <a:ext cx="7275787" cy="3823562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.</a:t>
              </a:r>
            </a:p>
          </p:txBody>
        </p:sp>
        <p:sp>
          <p:nvSpPr>
            <p:cNvPr id="14340" name="Text Box 6">
              <a:extLst>
                <a:ext uri="{FF2B5EF4-FFF2-40B4-BE49-F238E27FC236}">
                  <a16:creationId xmlns:a16="http://schemas.microsoft.com/office/drawing/2014/main" id="{A82BDD35-B0CE-415B-A36E-D592F19A1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015394"/>
              <a:ext cx="457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 ĐƯỜNG CAO CỦA HÌNH TAM GIÁC</a:t>
              </a:r>
              <a:endParaRPr lang="en-US" altLang="en-US" sz="36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06837-A064-4EFD-B467-F9543E8B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76192" y="2438400"/>
            <a:ext cx="3398781" cy="433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F6E68-61A3-4FE9-92E2-CB0EA098D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2686804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50FF34-E95E-0AAE-3338-1BA99EF0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8915400" cy="488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6&quot;/&gt;&lt;/object&gt;&lt;object type=&quot;3&quot; unique_id=&quot;10005&quot;&gt;&lt;property id=&quot;20148&quot; value=&quot;5&quot;/&gt;&lt;property id=&quot;20300&quot; value=&quot;Slide 2&quot;/&gt;&lt;property id=&quot;20307&quot; value=&quot;312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4&quot;/&gt;&lt;/object&gt;&lt;object type=&quot;3&quot; unique_id=&quot;10009&quot;&gt;&lt;property id=&quot;20148&quot; value=&quot;5&quot;/&gt;&lt;property id=&quot;20300&quot; value=&quot;Slide 6&quot;/&gt;&lt;property id=&quot;20307&quot; value=&quot;307&quot;/&gt;&lt;/object&gt;&lt;object type=&quot;3&quot; unique_id=&quot;10010&quot;&gt;&lt;property id=&quot;20148&quot; value=&quot;5&quot;/&gt;&lt;property id=&quot;20300&quot; value=&quot;Slide 7&quot;/&gt;&lt;property id=&quot;20307&quot; value=&quot;322&quot;/&gt;&lt;/object&gt;&lt;object type=&quot;3&quot; unique_id=&quot;10011&quot;&gt;&lt;property id=&quot;20148&quot; value=&quot;5&quot;/&gt;&lt;property id=&quot;20300&quot; value=&quot;Slide 8&quot;/&gt;&lt;property id=&quot;20307&quot; value=&quot;300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10&quot;/&gt;&lt;/object&gt;&lt;object type=&quot;3&quot; unique_id=&quot;10016&quot;&gt;&lt;property id=&quot;20148&quot; value=&quot;5&quot;/&gt;&lt;property id=&quot;20300&quot; value=&quot;Slide 13&quot;/&gt;&lt;property id=&quot;20307&quot; value=&quot;318&quot;/&gt;&lt;/object&gt;&lt;object type=&quot;3&quot; unique_id=&quot;10017&quot;&gt;&lt;property id=&quot;20148&quot; value=&quot;5&quot;/&gt;&lt;property id=&quot;20300&quot; value=&quot;Slide 14&quot;/&gt;&lt;property id=&quot;20307&quot; value=&quot;325&quot;/&gt;&lt;/object&gt;&lt;object type=&quot;3&quot; unique_id=&quot;10018&quot;&gt;&lt;property id=&quot;20148&quot; value=&quot;5&quot;/&gt;&lt;property id=&quot;20300&quot; value=&quot;Slide 15&quot;/&gt;&lt;property id=&quot;20307&quot; value=&quot;326&quot;/&gt;&lt;/object&gt;&lt;object type=&quot;3&quot; unique_id=&quot;10019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17&quot;/&gt;&lt;property id=&quot;20307&quot; value=&quot;328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/object&gt;&lt;/object&gt;&lt;/database&gt;"/>
  <p:tag name="SECTOMILLISECCONVERTED" val="1"/>
  <p:tag name="INKNOELEADERBOARD" val="86901625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4276</TotalTime>
  <Words>299</Words>
  <Application>Microsoft Office PowerPoint</Application>
  <PresentationFormat>Widescreen</PresentationFormat>
  <Paragraphs>57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#9Slide02 Tieu de dai</vt:lpstr>
      <vt:lpstr>#9Slide07 IcielBaliho Script</vt:lpstr>
      <vt:lpstr>.VnTime</vt:lpstr>
      <vt:lpstr>ABeeZee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Bac An - Chi Linh -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EduFive</dc:creator>
  <cp:keywords>EduFive</cp:keywords>
  <cp:lastModifiedBy>DL190824</cp:lastModifiedBy>
  <cp:revision>209</cp:revision>
  <dcterms:created xsi:type="dcterms:W3CDTF">2009-12-25T13:38:18Z</dcterms:created>
  <dcterms:modified xsi:type="dcterms:W3CDTF">2024-11-18T15:06:40Z</dcterms:modified>
</cp:coreProperties>
</file>