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65" d="100"/>
          <a:sy n="65" d="100"/>
        </p:scale>
        <p:origin x="810"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2024/12/2</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8.wdp"/><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jpeg"/><Relationship Id="rId7" Type="http://schemas.openxmlformats.org/officeDocument/2006/relationships/image" Target="../media/image39.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t>Kể về em mình nói như khướu hót, thích nhặt hoa lan, hoa lí cài lên đầu, thích bắt bướm.</a:t>
            </a:r>
          </a:p>
          <a:p>
            <a:r>
              <a:rPr lang="vi-VN" sz="2800" dirty="0"/>
              <a:t>Kể về em mình thích vẽ, đặc biệt là vẽ thỏ phải có đôi vì sợ không có bạn chơi.</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a:t>Bài thơ giúp em hiểu điều gì về tình cảm yêu thương, đùm bọc, bao dung của anh chị em trong gia đình.</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Khướu 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Òa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Rúc rích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1128</Words>
  <Application>Microsoft Office PowerPoint</Application>
  <PresentationFormat>Widescreen</PresentationFormat>
  <Paragraphs>296</Paragraphs>
  <Slides>24</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微软雅黑</vt:lpstr>
      <vt:lpstr>宋体</vt:lpstr>
      <vt:lpstr>Arial</vt:lpstr>
      <vt:lpstr>Arial-Rounded</vt:lpstr>
      <vt:lpstr>Calibri</vt:lpstr>
      <vt:lpstr>Calibri Light</vt:lpstr>
      <vt:lpstr>Cambria</vt:lpstr>
      <vt:lpstr>Coiny</vt:lpstr>
      <vt:lpstr>等线</vt:lpstr>
      <vt:lpstr>DFGothic-EB</vt:lpstr>
      <vt:lpstr>inpin heiti</vt:lpstr>
      <vt:lpstr>Roboto</vt:lpstr>
      <vt:lpstr>思源黑体 CN Bold</vt:lpstr>
      <vt:lpstr>方正胖娃繁体</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Administrator</cp:lastModifiedBy>
  <cp:revision>14</cp:revision>
  <dcterms:created xsi:type="dcterms:W3CDTF">2017-10-03T14:23:00Z</dcterms:created>
  <dcterms:modified xsi:type="dcterms:W3CDTF">2024-12-02T03:13:00Z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