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0"/>
  </p:notesMasterIdLst>
  <p:sldIdLst>
    <p:sldId id="313" r:id="rId2"/>
    <p:sldId id="256" r:id="rId3"/>
    <p:sldId id="258" r:id="rId4"/>
    <p:sldId id="320" r:id="rId5"/>
    <p:sldId id="321" r:id="rId6"/>
    <p:sldId id="259" r:id="rId7"/>
    <p:sldId id="260" r:id="rId8"/>
    <p:sldId id="314" r:id="rId9"/>
    <p:sldId id="315" r:id="rId10"/>
    <p:sldId id="268" r:id="rId11"/>
    <p:sldId id="272" r:id="rId12"/>
    <p:sldId id="324" r:id="rId13"/>
    <p:sldId id="282" r:id="rId14"/>
    <p:sldId id="322" r:id="rId15"/>
    <p:sldId id="323" r:id="rId16"/>
    <p:sldId id="280" r:id="rId17"/>
    <p:sldId id="289" r:id="rId18"/>
    <p:sldId id="29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UTM Cookies" panose="02040603050506020204" pitchFamily="18" charset="0"/>
      <p:regular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Raleway Medium" panose="020B0604020202020204" charset="0"/>
      <p:regular r:id="rId30"/>
      <p:italic r:id="rId31"/>
    </p:embeddedFont>
    <p:embeddedFont>
      <p:font typeface="Fredoka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 smtClean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 smtClean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633</Words>
  <Application>Microsoft Office PowerPoint</Application>
  <PresentationFormat>On-screen Show (16:9)</PresentationFormat>
  <Paragraphs>66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UTM Cookies</vt:lpstr>
      <vt:lpstr>Raleway</vt:lpstr>
      <vt:lpstr>Arial</vt:lpstr>
      <vt:lpstr>Times New Roman</vt:lpstr>
      <vt:lpstr>Raleway Medium</vt:lpstr>
      <vt:lpstr>Fredoka One</vt:lpstr>
      <vt:lpstr>Día del Niño by Slidesgo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30</cp:revision>
  <dcterms:modified xsi:type="dcterms:W3CDTF">2024-11-11T08:02:04Z</dcterms:modified>
</cp:coreProperties>
</file>