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2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62" d="100"/>
          <a:sy n="62" d="100"/>
        </p:scale>
        <p:origin x="10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8.gif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(tuổi)</a:t>
            </a:r>
          </a:p>
        </p:txBody>
      </p:sp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510</Words>
  <Application>Microsoft Office PowerPoint</Application>
  <PresentationFormat>Widescreen</PresentationFormat>
  <Paragraphs>130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Coiny</vt:lpstr>
      <vt:lpstr>Times New Roman</vt:lpstr>
      <vt:lpstr>UTM Ong Do Gia</vt:lpstr>
      <vt:lpstr>印品黑体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a885</cp:lastModifiedBy>
  <cp:revision>49</cp:revision>
  <dcterms:created xsi:type="dcterms:W3CDTF">2022-07-25T07:57:40Z</dcterms:created>
  <dcterms:modified xsi:type="dcterms:W3CDTF">2023-11-06T03:33:40Z</dcterms:modified>
</cp:coreProperties>
</file>