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4"/>
  </p:notesMasterIdLst>
  <p:sldIdLst>
    <p:sldId id="261" r:id="rId3"/>
    <p:sldId id="270" r:id="rId4"/>
    <p:sldId id="309" r:id="rId5"/>
    <p:sldId id="311" r:id="rId6"/>
    <p:sldId id="308" r:id="rId7"/>
    <p:sldId id="264" r:id="rId8"/>
    <p:sldId id="274" r:id="rId9"/>
    <p:sldId id="259" r:id="rId10"/>
    <p:sldId id="278" r:id="rId11"/>
    <p:sldId id="276" r:id="rId12"/>
    <p:sldId id="312" r:id="rId13"/>
    <p:sldId id="313" r:id="rId14"/>
    <p:sldId id="279" r:id="rId15"/>
    <p:sldId id="287" r:id="rId16"/>
    <p:sldId id="314" r:id="rId17"/>
    <p:sldId id="288" r:id="rId18"/>
    <p:sldId id="315" r:id="rId19"/>
    <p:sldId id="290" r:id="rId20"/>
    <p:sldId id="289" r:id="rId21"/>
    <p:sldId id="291" r:id="rId22"/>
    <p:sldId id="275" r:id="rId23"/>
    <p:sldId id="294" r:id="rId24"/>
    <p:sldId id="272" r:id="rId25"/>
    <p:sldId id="295" r:id="rId26"/>
    <p:sldId id="296" r:id="rId27"/>
    <p:sldId id="316" r:id="rId28"/>
    <p:sldId id="297" r:id="rId29"/>
    <p:sldId id="299" r:id="rId30"/>
    <p:sldId id="303" r:id="rId31"/>
    <p:sldId id="317" r:id="rId32"/>
    <p:sldId id="30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19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69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48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36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36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74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0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56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69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73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08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38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37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21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269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99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299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485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1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5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1" r:id="rId3"/>
    <p:sldLayoutId id="2147483740" r:id="rId4"/>
    <p:sldLayoutId id="2147483739" r:id="rId5"/>
    <p:sldLayoutId id="2147483738" r:id="rId6"/>
    <p:sldLayoutId id="2147483737" r:id="rId7"/>
    <p:sldLayoutId id="2147483736" r:id="rId8"/>
    <p:sldLayoutId id="2147483735" r:id="rId9"/>
    <p:sldLayoutId id="2147483734" r:id="rId10"/>
    <p:sldLayoutId id="2147483733" r:id="rId11"/>
    <p:sldLayoutId id="2147483732" r:id="rId12"/>
    <p:sldLayoutId id="2147483731" r:id="rId13"/>
    <p:sldLayoutId id="2147483730" r:id="rId14"/>
    <p:sldLayoutId id="2147483729" r:id="rId15"/>
    <p:sldLayoutId id="2147483728" r:id="rId16"/>
    <p:sldLayoutId id="2147483727" r:id="rId17"/>
    <p:sldLayoutId id="2147483726" r:id="rId18"/>
    <p:sldLayoutId id="2147483725" r:id="rId19"/>
    <p:sldLayoutId id="2147483724" r:id="rId20"/>
    <p:sldLayoutId id="2147483723" r:id="rId21"/>
    <p:sldLayoutId id="2147483722" r:id="rId22"/>
    <p:sldLayoutId id="2147483721" r:id="rId23"/>
    <p:sldLayoutId id="2147483720" r:id="rId24"/>
    <p:sldLayoutId id="2147483719" r:id="rId25"/>
    <p:sldLayoutId id="2147483663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78" r:id="rId41"/>
    <p:sldLayoutId id="2147483679" r:id="rId42"/>
    <p:sldLayoutId id="2147483680" r:id="rId43"/>
    <p:sldLayoutId id="2147483681" r:id="rId44"/>
    <p:sldLayoutId id="2147483682" r:id="rId45"/>
    <p:sldLayoutId id="2147483683" r:id="rId46"/>
    <p:sldLayoutId id="2147483684" r:id="rId47"/>
    <p:sldLayoutId id="2147483685" r:id="rId48"/>
    <p:sldLayoutId id="2147483686" r:id="rId49"/>
    <p:sldLayoutId id="2147483687" r:id="rId50"/>
    <p:sldLayoutId id="2147483688" r:id="rId51"/>
    <p:sldLayoutId id="2147483689" r:id="rId52"/>
    <p:sldLayoutId id="2147483690" r:id="rId53"/>
    <p:sldLayoutId id="2147483691" r:id="rId54"/>
    <p:sldLayoutId id="2147483692" r:id="rId55"/>
    <p:sldLayoutId id="2147483693" r:id="rId56"/>
    <p:sldLayoutId id="2147483694" r:id="rId57"/>
    <p:sldLayoutId id="2147483695" r:id="rId58"/>
    <p:sldLayoutId id="2147483696" r:id="rId59"/>
    <p:sldLayoutId id="2147483697" r:id="rId60"/>
    <p:sldLayoutId id="2147483698" r:id="rId61"/>
    <p:sldLayoutId id="2147483699" r:id="rId62"/>
    <p:sldLayoutId id="2147483700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7.xml"/><Relationship Id="rId7" Type="http://schemas.openxmlformats.org/officeDocument/2006/relationships/image" Target="../media/image2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10" Type="http://schemas.microsoft.com/office/2007/relationships/hdphoto" Target="../media/hdphoto9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3.xml"/><Relationship Id="rId7" Type="http://schemas.openxmlformats.org/officeDocument/2006/relationships/image" Target="../media/image2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2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5.png"/><Relationship Id="rId5" Type="http://schemas.openxmlformats.org/officeDocument/2006/relationships/image" Target="../media/image4.gif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18.xml"/><Relationship Id="rId7" Type="http://schemas.openxmlformats.org/officeDocument/2006/relationships/image" Target="../media/image45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.gif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6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68.png"/><Relationship Id="rId5" Type="http://schemas.openxmlformats.org/officeDocument/2006/relationships/image" Target="../media/image33.png"/><Relationship Id="rId10" Type="http://schemas.openxmlformats.org/officeDocument/2006/relationships/image" Target="../media/image6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.xml"/><Relationship Id="rId7" Type="http://schemas.openxmlformats.org/officeDocument/2006/relationships/image" Target="../media/image2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4.png"/><Relationship Id="rId17" Type="http://schemas.microsoft.com/office/2007/relationships/hdphoto" Target="../media/hdphoto3.wdp"/><Relationship Id="rId2" Type="http://schemas.openxmlformats.org/officeDocument/2006/relationships/image" Target="../media/image3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3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19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4" y="1656852"/>
            <a:ext cx="5570711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00725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1892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924550" y="203967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38200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043612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048251" y="249845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1978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97205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>
              <a:defRPr/>
            </a:pPr>
            <a:r>
              <a:rPr lang="vi-VN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>
              <a:defRPr/>
            </a:pPr>
            <a:r>
              <a:rPr lang="vi-VN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>
              <a:defRPr/>
            </a:pPr>
            <a:r>
              <a:rPr lang="vi-VN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50528" y="4274068"/>
            <a:ext cx="9492762" cy="1938992"/>
            <a:chOff x="1596788" y="4426150"/>
            <a:chExt cx="8884693" cy="1188372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188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8" y="1426049"/>
            <a:ext cx="54018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284110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1198</Words>
  <Application>Microsoft Office PowerPoint</Application>
  <PresentationFormat>Widescreen</PresentationFormat>
  <Paragraphs>238</Paragraphs>
  <Slides>31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Microsoft YaHei</vt:lpstr>
      <vt:lpstr>Microsoft YaHei</vt:lpstr>
      <vt:lpstr>Arial</vt:lpstr>
      <vt:lpstr>Arial-Rounded</vt:lpstr>
      <vt:lpstr>Calibri</vt:lpstr>
      <vt:lpstr>Calibri Light</vt:lpstr>
      <vt:lpstr>Coiny</vt:lpstr>
      <vt:lpstr>Humanst521 BT</vt:lpstr>
      <vt:lpstr>inpin heiti</vt:lpstr>
      <vt:lpstr>Pattaya</vt:lpstr>
      <vt:lpstr>Patrick Hand</vt:lpstr>
      <vt:lpstr>SVN-Cookies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30</cp:revision>
  <dcterms:created xsi:type="dcterms:W3CDTF">2022-06-20T01:54:47Z</dcterms:created>
  <dcterms:modified xsi:type="dcterms:W3CDTF">2024-10-08T03:24:41Z</dcterms:modified>
</cp:coreProperties>
</file>