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79" r:id="rId2"/>
    <p:sldId id="260" r:id="rId3"/>
    <p:sldId id="261" r:id="rId4"/>
    <p:sldId id="303" r:id="rId5"/>
    <p:sldId id="288" r:id="rId6"/>
    <p:sldId id="289" r:id="rId7"/>
    <p:sldId id="290" r:id="rId8"/>
    <p:sldId id="291" r:id="rId9"/>
    <p:sldId id="262" r:id="rId10"/>
    <p:sldId id="263" r:id="rId11"/>
    <p:sldId id="304" r:id="rId12"/>
    <p:sldId id="30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等线 Light" panose="020B0604020202020204" charset="-122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等线" panose="020B0604020202020204" charset="-122"/>
      <p:regular r:id="rId24"/>
      <p:bold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3C41"/>
    <a:srgbClr val="952B81"/>
    <a:srgbClr val="F2785B"/>
    <a:srgbClr val="F5D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8024-6B89-4154-9218-F858EE517C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015D-BF3B-413C-A6CD-CC4D9065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03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928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262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73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148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0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0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0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3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803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3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9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3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7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7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0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2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1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4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4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8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97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6" r:id="rId2"/>
    <p:sldLayoutId id="2147483769" r:id="rId3"/>
    <p:sldLayoutId id="2147483761" r:id="rId4"/>
    <p:sldLayoutId id="2147483759" r:id="rId5"/>
    <p:sldLayoutId id="2147483758" r:id="rId6"/>
    <p:sldLayoutId id="2147483757" r:id="rId7"/>
    <p:sldLayoutId id="2147483677" r:id="rId8"/>
    <p:sldLayoutId id="2147483676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768" r:id="rId16"/>
    <p:sldLayoutId id="2147483767" r:id="rId17"/>
    <p:sldLayoutId id="2147483766" r:id="rId18"/>
    <p:sldLayoutId id="2147483765" r:id="rId19"/>
    <p:sldLayoutId id="2147483764" r:id="rId20"/>
    <p:sldLayoutId id="2147483763" r:id="rId21"/>
    <p:sldLayoutId id="2147483762" r:id="rId22"/>
    <p:sldLayoutId id="2147483760" r:id="rId23"/>
    <p:sldLayoutId id="2147483726" r:id="rId24"/>
    <p:sldLayoutId id="2147483725" r:id="rId25"/>
    <p:sldLayoutId id="2147483724" r:id="rId26"/>
    <p:sldLayoutId id="2147483709" r:id="rId27"/>
    <p:sldLayoutId id="2147483678" r:id="rId28"/>
    <p:sldLayoutId id="2147483668" r:id="rId29"/>
    <p:sldLayoutId id="2147483669" r:id="rId30"/>
    <p:sldLayoutId id="2147483670" r:id="rId31"/>
    <p:sldLayoutId id="2147483671" r:id="rId32"/>
    <p:sldLayoutId id="2147483672" r:id="rId33"/>
    <p:sldLayoutId id="2147483673" r:id="rId34"/>
    <p:sldLayoutId id="2147483674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ector Illustration Of Mathematics Triangle Ruler And Triangle, Plot,  Diagram Transparent Png – Pngset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9" y="5109211"/>
            <a:ext cx="849306" cy="1445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-179838"/>
            <a:ext cx="1797460" cy="1797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89" y="15875"/>
            <a:ext cx="11748535" cy="49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9">
            <a:extLst>
              <a:ext uri="{FF2B5EF4-FFF2-40B4-BE49-F238E27FC236}">
                <a16:creationId xmlns:a16="http://schemas.microsoft.com/office/drawing/2014/main" id="{942C61FB-32FF-4418-88BA-3D75AC0A21FA}"/>
              </a:ext>
            </a:extLst>
          </p:cNvPr>
          <p:cNvSpPr/>
          <p:nvPr/>
        </p:nvSpPr>
        <p:spPr>
          <a:xfrm>
            <a:off x="3789456" y="526214"/>
            <a:ext cx="4748227" cy="10053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51439910-6B64-471D-B878-12C3D551F0D4}"/>
              </a:ext>
            </a:extLst>
          </p:cNvPr>
          <p:cNvSpPr txBox="1">
            <a:spLocks/>
          </p:cNvSpPr>
          <p:nvPr/>
        </p:nvSpPr>
        <p:spPr>
          <a:xfrm>
            <a:off x="2892323" y="563654"/>
            <a:ext cx="841095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358" y="2343360"/>
            <a:ext cx="8978865" cy="3263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14" y="4056185"/>
            <a:ext cx="2959551" cy="2959551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>
            <a:off x="3233253" y="2881055"/>
            <a:ext cx="5615353" cy="1899138"/>
          </a:xfrm>
          <a:custGeom>
            <a:avLst/>
            <a:gdLst>
              <a:gd name="connsiteX0" fmla="*/ 0 w 3774830"/>
              <a:gd name="connsiteY0" fmla="*/ 1875692 h 1875692"/>
              <a:gd name="connsiteX1" fmla="*/ 468923 w 3774830"/>
              <a:gd name="connsiteY1" fmla="*/ 0 h 1875692"/>
              <a:gd name="connsiteX2" fmla="*/ 3774830 w 3774830"/>
              <a:gd name="connsiteY2" fmla="*/ 0 h 1875692"/>
              <a:gd name="connsiteX3" fmla="*/ 3305907 w 3774830"/>
              <a:gd name="connsiteY3" fmla="*/ 1875692 h 1875692"/>
              <a:gd name="connsiteX4" fmla="*/ 0 w 3774830"/>
              <a:gd name="connsiteY4" fmla="*/ 1875692 h 1875692"/>
              <a:gd name="connsiteX0" fmla="*/ 11724 w 3786554"/>
              <a:gd name="connsiteY0" fmla="*/ 1887415 h 1887415"/>
              <a:gd name="connsiteX1" fmla="*/ 0 w 3786554"/>
              <a:gd name="connsiteY1" fmla="*/ 0 h 1887415"/>
              <a:gd name="connsiteX2" fmla="*/ 3786554 w 3786554"/>
              <a:gd name="connsiteY2" fmla="*/ 11723 h 1887415"/>
              <a:gd name="connsiteX3" fmla="*/ 3317631 w 3786554"/>
              <a:gd name="connsiteY3" fmla="*/ 1887415 h 1887415"/>
              <a:gd name="connsiteX4" fmla="*/ 11724 w 3786554"/>
              <a:gd name="connsiteY4" fmla="*/ 1887415 h 1887415"/>
              <a:gd name="connsiteX0" fmla="*/ 0 w 5615353"/>
              <a:gd name="connsiteY0" fmla="*/ 1899138 h 1899138"/>
              <a:gd name="connsiteX1" fmla="*/ 1828799 w 5615353"/>
              <a:gd name="connsiteY1" fmla="*/ 0 h 1899138"/>
              <a:gd name="connsiteX2" fmla="*/ 5615353 w 5615353"/>
              <a:gd name="connsiteY2" fmla="*/ 11723 h 1899138"/>
              <a:gd name="connsiteX3" fmla="*/ 5146430 w 5615353"/>
              <a:gd name="connsiteY3" fmla="*/ 1887415 h 1899138"/>
              <a:gd name="connsiteX4" fmla="*/ 0 w 5615353"/>
              <a:gd name="connsiteY4" fmla="*/ 1899138 h 1899138"/>
              <a:gd name="connsiteX0" fmla="*/ 0 w 5615353"/>
              <a:gd name="connsiteY0" fmla="*/ 1899138 h 1899138"/>
              <a:gd name="connsiteX1" fmla="*/ 1828799 w 5615353"/>
              <a:gd name="connsiteY1" fmla="*/ 0 h 1899138"/>
              <a:gd name="connsiteX2" fmla="*/ 5615353 w 5615353"/>
              <a:gd name="connsiteY2" fmla="*/ 11723 h 1899138"/>
              <a:gd name="connsiteX3" fmla="*/ 5580184 w 5615353"/>
              <a:gd name="connsiteY3" fmla="*/ 1887415 h 1899138"/>
              <a:gd name="connsiteX4" fmla="*/ 0 w 5615353"/>
              <a:gd name="connsiteY4" fmla="*/ 1899138 h 189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5353" h="1899138">
                <a:moveTo>
                  <a:pt x="0" y="1899138"/>
                </a:moveTo>
                <a:lnTo>
                  <a:pt x="1828799" y="0"/>
                </a:lnTo>
                <a:lnTo>
                  <a:pt x="5615353" y="11723"/>
                </a:lnTo>
                <a:lnTo>
                  <a:pt x="5580184" y="1887415"/>
                </a:lnTo>
                <a:lnTo>
                  <a:pt x="0" y="1899138"/>
                </a:ln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35816" y="3975244"/>
            <a:ext cx="1359877" cy="13866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3" y="5361864"/>
            <a:ext cx="896190" cy="7925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33" y="5317888"/>
            <a:ext cx="853514" cy="798645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97" y="5330439"/>
            <a:ext cx="853514" cy="798645"/>
          </a:xfrm>
          <a:prstGeom prst="rect">
            <a:avLst/>
          </a:prstGeom>
        </p:spPr>
      </p:pic>
      <p:sp>
        <p:nvSpPr>
          <p:cNvPr id="112" name="Oval 111"/>
          <p:cNvSpPr/>
          <p:nvPr/>
        </p:nvSpPr>
        <p:spPr>
          <a:xfrm>
            <a:off x="4681052" y="3807041"/>
            <a:ext cx="1359877" cy="13866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/>
          <p:cNvSpPr/>
          <p:nvPr/>
        </p:nvSpPr>
        <p:spPr>
          <a:xfrm>
            <a:off x="3186361" y="2881055"/>
            <a:ext cx="5676285" cy="1910861"/>
          </a:xfrm>
          <a:custGeom>
            <a:avLst/>
            <a:gdLst>
              <a:gd name="connsiteX0" fmla="*/ 0 w 2171085"/>
              <a:gd name="connsiteY0" fmla="*/ 1899138 h 1899138"/>
              <a:gd name="connsiteX1" fmla="*/ 474785 w 2171085"/>
              <a:gd name="connsiteY1" fmla="*/ 0 h 1899138"/>
              <a:gd name="connsiteX2" fmla="*/ 2171085 w 2171085"/>
              <a:gd name="connsiteY2" fmla="*/ 0 h 1899138"/>
              <a:gd name="connsiteX3" fmla="*/ 1696301 w 2171085"/>
              <a:gd name="connsiteY3" fmla="*/ 1899138 h 1899138"/>
              <a:gd name="connsiteX4" fmla="*/ 0 w 2171085"/>
              <a:gd name="connsiteY4" fmla="*/ 1899138 h 1899138"/>
              <a:gd name="connsiteX0" fmla="*/ 0 w 5629393"/>
              <a:gd name="connsiteY0" fmla="*/ 1899138 h 1899138"/>
              <a:gd name="connsiteX1" fmla="*/ 474785 w 5629393"/>
              <a:gd name="connsiteY1" fmla="*/ 0 h 1899138"/>
              <a:gd name="connsiteX2" fmla="*/ 5629393 w 5629393"/>
              <a:gd name="connsiteY2" fmla="*/ 0 h 1899138"/>
              <a:gd name="connsiteX3" fmla="*/ 1696301 w 5629393"/>
              <a:gd name="connsiteY3" fmla="*/ 1899138 h 1899138"/>
              <a:gd name="connsiteX4" fmla="*/ 0 w 5629393"/>
              <a:gd name="connsiteY4" fmla="*/ 1899138 h 1899138"/>
              <a:gd name="connsiteX0" fmla="*/ 0 w 5629393"/>
              <a:gd name="connsiteY0" fmla="*/ 1899138 h 1899138"/>
              <a:gd name="connsiteX1" fmla="*/ 1858108 w 5629393"/>
              <a:gd name="connsiteY1" fmla="*/ 0 h 1899138"/>
              <a:gd name="connsiteX2" fmla="*/ 5629393 w 5629393"/>
              <a:gd name="connsiteY2" fmla="*/ 0 h 1899138"/>
              <a:gd name="connsiteX3" fmla="*/ 1696301 w 5629393"/>
              <a:gd name="connsiteY3" fmla="*/ 1899138 h 1899138"/>
              <a:gd name="connsiteX4" fmla="*/ 0 w 5629393"/>
              <a:gd name="connsiteY4" fmla="*/ 1899138 h 1899138"/>
              <a:gd name="connsiteX0" fmla="*/ 0 w 5676285"/>
              <a:gd name="connsiteY0" fmla="*/ 1910861 h 1910861"/>
              <a:gd name="connsiteX1" fmla="*/ 1905000 w 5676285"/>
              <a:gd name="connsiteY1" fmla="*/ 0 h 1910861"/>
              <a:gd name="connsiteX2" fmla="*/ 5676285 w 5676285"/>
              <a:gd name="connsiteY2" fmla="*/ 0 h 1910861"/>
              <a:gd name="connsiteX3" fmla="*/ 1743193 w 5676285"/>
              <a:gd name="connsiteY3" fmla="*/ 1899138 h 1910861"/>
              <a:gd name="connsiteX4" fmla="*/ 0 w 5676285"/>
              <a:gd name="connsiteY4" fmla="*/ 1910861 h 191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6285" h="1910861">
                <a:moveTo>
                  <a:pt x="0" y="1910861"/>
                </a:moveTo>
                <a:lnTo>
                  <a:pt x="1905000" y="0"/>
                </a:lnTo>
                <a:lnTo>
                  <a:pt x="5676285" y="0"/>
                </a:lnTo>
                <a:lnTo>
                  <a:pt x="1743193" y="1899138"/>
                </a:lnTo>
                <a:lnTo>
                  <a:pt x="0" y="191086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370380" y="3887059"/>
            <a:ext cx="1359877" cy="13866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arallelogram 22"/>
          <p:cNvSpPr/>
          <p:nvPr/>
        </p:nvSpPr>
        <p:spPr>
          <a:xfrm>
            <a:off x="3235569" y="2881056"/>
            <a:ext cx="5580185" cy="1925406"/>
          </a:xfrm>
          <a:custGeom>
            <a:avLst/>
            <a:gdLst>
              <a:gd name="connsiteX0" fmla="*/ 0 w 3727939"/>
              <a:gd name="connsiteY0" fmla="*/ 694483 h 694483"/>
              <a:gd name="connsiteX1" fmla="*/ 173621 w 3727939"/>
              <a:gd name="connsiteY1" fmla="*/ 0 h 694483"/>
              <a:gd name="connsiteX2" fmla="*/ 3727939 w 3727939"/>
              <a:gd name="connsiteY2" fmla="*/ 0 h 694483"/>
              <a:gd name="connsiteX3" fmla="*/ 3554318 w 3727939"/>
              <a:gd name="connsiteY3" fmla="*/ 694483 h 694483"/>
              <a:gd name="connsiteX4" fmla="*/ 0 w 3727939"/>
              <a:gd name="connsiteY4" fmla="*/ 694483 h 694483"/>
              <a:gd name="connsiteX0" fmla="*/ 0 w 3727939"/>
              <a:gd name="connsiteY0" fmla="*/ 694483 h 694483"/>
              <a:gd name="connsiteX1" fmla="*/ 9497 w 3727939"/>
              <a:gd name="connsiteY1" fmla="*/ 11723 h 694483"/>
              <a:gd name="connsiteX2" fmla="*/ 3727939 w 3727939"/>
              <a:gd name="connsiteY2" fmla="*/ 0 h 694483"/>
              <a:gd name="connsiteX3" fmla="*/ 3554318 w 3727939"/>
              <a:gd name="connsiteY3" fmla="*/ 694483 h 694483"/>
              <a:gd name="connsiteX4" fmla="*/ 0 w 3727939"/>
              <a:gd name="connsiteY4" fmla="*/ 694483 h 694483"/>
              <a:gd name="connsiteX0" fmla="*/ 0 w 5580185"/>
              <a:gd name="connsiteY0" fmla="*/ 1925406 h 1925406"/>
              <a:gd name="connsiteX1" fmla="*/ 1861743 w 5580185"/>
              <a:gd name="connsiteY1" fmla="*/ 11723 h 1925406"/>
              <a:gd name="connsiteX2" fmla="*/ 5580185 w 5580185"/>
              <a:gd name="connsiteY2" fmla="*/ 0 h 1925406"/>
              <a:gd name="connsiteX3" fmla="*/ 5406564 w 5580185"/>
              <a:gd name="connsiteY3" fmla="*/ 694483 h 1925406"/>
              <a:gd name="connsiteX4" fmla="*/ 0 w 5580185"/>
              <a:gd name="connsiteY4" fmla="*/ 1925406 h 1925406"/>
              <a:gd name="connsiteX0" fmla="*/ 0 w 5580185"/>
              <a:gd name="connsiteY0" fmla="*/ 1925406 h 1925406"/>
              <a:gd name="connsiteX1" fmla="*/ 1861743 w 5580185"/>
              <a:gd name="connsiteY1" fmla="*/ 11723 h 1925406"/>
              <a:gd name="connsiteX2" fmla="*/ 5580185 w 5580185"/>
              <a:gd name="connsiteY2" fmla="*/ 0 h 1925406"/>
              <a:gd name="connsiteX3" fmla="*/ 3753610 w 5580185"/>
              <a:gd name="connsiteY3" fmla="*/ 1890237 h 1925406"/>
              <a:gd name="connsiteX4" fmla="*/ 0 w 5580185"/>
              <a:gd name="connsiteY4" fmla="*/ 1925406 h 19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0185" h="1925406">
                <a:moveTo>
                  <a:pt x="0" y="1925406"/>
                </a:moveTo>
                <a:lnTo>
                  <a:pt x="1861743" y="11723"/>
                </a:lnTo>
                <a:lnTo>
                  <a:pt x="5580185" y="0"/>
                </a:lnTo>
                <a:lnTo>
                  <a:pt x="3753610" y="1890237"/>
                </a:lnTo>
                <a:lnTo>
                  <a:pt x="0" y="1925406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097801" y="4709981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2211742" y="5763494"/>
            <a:ext cx="698139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6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i="1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37" y="637405"/>
            <a:ext cx="2286198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1" grpId="1" animBg="1"/>
      <p:bldP spid="16" grpId="0" animBg="1"/>
      <p:bldP spid="16" grpId="1" animBg="1"/>
      <p:bldP spid="112" grpId="0" animBg="1"/>
      <p:bldP spid="112" grpId="1" animBg="1"/>
      <p:bldP spid="22" grpId="0" animBg="1"/>
      <p:bldP spid="22" grpId="1" animBg="1"/>
      <p:bldP spid="113" grpId="0" animBg="1"/>
      <p:bldP spid="23" grpId="0" animBg="1"/>
      <p:bldP spid="24" grpId="0"/>
      <p:bldP spid="1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9">
            <a:extLst>
              <a:ext uri="{FF2B5EF4-FFF2-40B4-BE49-F238E27FC236}">
                <a16:creationId xmlns:a16="http://schemas.microsoft.com/office/drawing/2014/main" id="{942C61FB-32FF-4418-88BA-3D75AC0A21FA}"/>
              </a:ext>
            </a:extLst>
          </p:cNvPr>
          <p:cNvSpPr/>
          <p:nvPr/>
        </p:nvSpPr>
        <p:spPr>
          <a:xfrm>
            <a:off x="3789456" y="526214"/>
            <a:ext cx="4748227" cy="10053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51439910-6B64-471D-B878-12C3D551F0D4}"/>
              </a:ext>
            </a:extLst>
          </p:cNvPr>
          <p:cNvSpPr txBox="1">
            <a:spLocks/>
          </p:cNvSpPr>
          <p:nvPr/>
        </p:nvSpPr>
        <p:spPr>
          <a:xfrm>
            <a:off x="2704178" y="678932"/>
            <a:ext cx="8991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ABCD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CDEG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dm.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95" y="526214"/>
            <a:ext cx="2286198" cy="1085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8196" y="1710888"/>
            <a:ext cx="10046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Tx/>
              <a:buAutoNum type="alphaLcParenR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lvl="0" indent="-514350" algn="just">
              <a:buFontTx/>
              <a:buAutoNum type="alphaLcParenR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460" r="11043"/>
          <a:stretch/>
        </p:blipFill>
        <p:spPr>
          <a:xfrm>
            <a:off x="6948823" y="2992787"/>
            <a:ext cx="4746955" cy="2796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859" y="2894559"/>
            <a:ext cx="618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Tx/>
              <a:buAutoNum type="alphaLcParenR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8836" y="3891966"/>
            <a:ext cx="6549987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 = 3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HBH ABCD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= DC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HBH CDEG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DC = EG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lvl="0"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AB = DC = EG =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6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9">
            <a:extLst>
              <a:ext uri="{FF2B5EF4-FFF2-40B4-BE49-F238E27FC236}">
                <a16:creationId xmlns:a16="http://schemas.microsoft.com/office/drawing/2014/main" id="{942C61FB-32FF-4418-88BA-3D75AC0A21FA}"/>
              </a:ext>
            </a:extLst>
          </p:cNvPr>
          <p:cNvSpPr/>
          <p:nvPr/>
        </p:nvSpPr>
        <p:spPr>
          <a:xfrm>
            <a:off x="3789456" y="526214"/>
            <a:ext cx="4748227" cy="10053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51439910-6B64-471D-B878-12C3D551F0D4}"/>
              </a:ext>
            </a:extLst>
          </p:cNvPr>
          <p:cNvSpPr txBox="1">
            <a:spLocks/>
          </p:cNvSpPr>
          <p:nvPr/>
        </p:nvSpPr>
        <p:spPr>
          <a:xfrm>
            <a:off x="2704178" y="526214"/>
            <a:ext cx="8991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ABCD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CDEG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dm.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95" y="526214"/>
            <a:ext cx="2286198" cy="1085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9908" y="1531585"/>
            <a:ext cx="10046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Tx/>
              <a:buAutoNum type="alphaLcParenR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lvl="0" indent="-514350" algn="just">
              <a:buFontTx/>
              <a:buAutoNum type="alphaLcParenR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460" r="11043"/>
          <a:stretch/>
        </p:blipFill>
        <p:spPr>
          <a:xfrm>
            <a:off x="6948823" y="2773331"/>
            <a:ext cx="4746955" cy="2796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4714" y="2773331"/>
            <a:ext cx="67635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401" y="3795094"/>
            <a:ext cx="6444109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 </a:t>
            </a:r>
          </a:p>
          <a:p>
            <a:pPr lvl="0"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</a:p>
        </p:txBody>
      </p:sp>
    </p:spTree>
    <p:extLst>
      <p:ext uri="{BB962C8B-B14F-4D97-AF65-F5344CB8AC3E}">
        <p14:creationId xmlns:p14="http://schemas.microsoft.com/office/powerpoint/2010/main" val="15742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Cách gấp lá gói bánh Chưng cực đơn giản - Gói bánh Chưng bằng khuôn siêu  tốc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r="14464"/>
          <a:stretch/>
        </p:blipFill>
        <p:spPr bwMode="auto">
          <a:xfrm>
            <a:off x="8459511" y="2118763"/>
            <a:ext cx="3250278" cy="2475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1753" y="532015"/>
            <a:ext cx="329184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681643" y="474678"/>
            <a:ext cx="11853948" cy="1138773"/>
            <a:chOff x="1085250" y="2148786"/>
            <a:chExt cx="5174671" cy="1138773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5045BBA-91D2-4AD4-A1D7-3135A4059092}"/>
                </a:ext>
              </a:extLst>
            </p:cNvPr>
            <p:cNvSpPr txBox="1"/>
            <p:nvPr/>
          </p:nvSpPr>
          <p:spPr>
            <a:xfrm>
              <a:off x="1813467" y="2148786"/>
              <a:ext cx="444645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i="1" dirty="0" err="1">
                  <a:solidFill>
                    <a:srgbClr val="C00000"/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Đố</a:t>
              </a:r>
              <a:r>
                <a:rPr lang="en-US" altLang="zh-CN" sz="4000" b="1" i="1" dirty="0">
                  <a:solidFill>
                    <a:srgbClr val="C00000"/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i="1" dirty="0" err="1">
                  <a:solidFill>
                    <a:srgbClr val="C00000"/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em</a:t>
              </a:r>
              <a:r>
                <a:rPr lang="en-US" altLang="zh-CN" sz="4000" b="1" i="1" dirty="0">
                  <a:solidFill>
                    <a:srgbClr val="C00000"/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Những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loại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bánh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sau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có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dáng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giống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với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học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nào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đã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học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+mn-lt"/>
                </a:rPr>
                <a:t>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7A38F78-5410-44A9-B7C8-055692F24B85}"/>
                </a:ext>
              </a:extLst>
            </p:cNvPr>
            <p:cNvSpPr txBox="1"/>
            <p:nvPr/>
          </p:nvSpPr>
          <p:spPr>
            <a:xfrm>
              <a:off x="1085250" y="2148786"/>
              <a:ext cx="728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032" name="Picture 8" descr="10 Banh gio ý tưởng | ẩm thực, nghệ thuật về món ăn, thức 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213">
            <a:off x="4456819" y="1863074"/>
            <a:ext cx="3255755" cy="2241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ánh da lợn lọt top những loại bánh ngọt ngon nhất thế giới - VietNamN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5"/>
          <a:stretch/>
        </p:blipFill>
        <p:spPr bwMode="auto">
          <a:xfrm rot="259300">
            <a:off x="4980532" y="4634812"/>
            <a:ext cx="2796081" cy="2156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ánh Tr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690">
            <a:off x="496369" y="2110087"/>
            <a:ext cx="3324092" cy="2493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77556">
            <a:off x="1304592" y="4587437"/>
            <a:ext cx="213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996658">
            <a:off x="6103292" y="1661338"/>
            <a:ext cx="213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giò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60542" y="4585005"/>
            <a:ext cx="213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1151686">
            <a:off x="3060375" y="5776860"/>
            <a:ext cx="213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62299" y="2842954"/>
            <a:ext cx="1122218" cy="11055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21044097">
            <a:off x="5307003" y="2701471"/>
            <a:ext cx="1112189" cy="1166341"/>
          </a:xfrm>
          <a:prstGeom prst="triangle">
            <a:avLst>
              <a:gd name="adj" fmla="val 57785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146606">
            <a:off x="9251965" y="2423133"/>
            <a:ext cx="1739432" cy="18187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/>
          <p:cNvSpPr/>
          <p:nvPr/>
        </p:nvSpPr>
        <p:spPr>
          <a:xfrm rot="306158">
            <a:off x="5342525" y="5490842"/>
            <a:ext cx="1115399" cy="374236"/>
          </a:xfrm>
          <a:prstGeom prst="parallelogram">
            <a:avLst>
              <a:gd name="adj" fmla="val 129256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39860" y="5639738"/>
            <a:ext cx="293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6" name="Straight Arrow Connector 25"/>
          <p:cNvCxnSpPr>
            <a:stCxn id="21" idx="1"/>
          </p:cNvCxnSpPr>
          <p:nvPr/>
        </p:nvCxnSpPr>
        <p:spPr>
          <a:xfrm flipH="1" flipV="1">
            <a:off x="6505829" y="5776547"/>
            <a:ext cx="1734031" cy="9402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27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4" grpId="0"/>
      <p:bldP spid="11" grpId="0" animBg="1"/>
      <p:bldP spid="17" grpId="0" animBg="1"/>
      <p:bldP spid="18" grpId="0" animBg="1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982200" y="4257675"/>
            <a:ext cx="2932922" cy="3099749"/>
            <a:chOff x="8771313" y="3483032"/>
            <a:chExt cx="3877863" cy="3877863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829331DB-B589-44B7-9053-3935C505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825072" y="5153482"/>
              <a:ext cx="962376" cy="7315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475868">
              <a:off x="9628909" y="5908506"/>
              <a:ext cx="847898" cy="7731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19246" y="562708"/>
            <a:ext cx="3376246" cy="101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" y="1131361"/>
            <a:ext cx="7907968" cy="46963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648200" y="3857625"/>
            <a:ext cx="781050" cy="61912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8977312" y="1641319"/>
            <a:ext cx="2009775" cy="1811864"/>
          </a:xfrm>
          <a:prstGeom prst="parallelogram">
            <a:avLst/>
          </a:prstGeom>
          <a:solidFill>
            <a:srgbClr val="C0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0692" y="3782720"/>
            <a:ext cx="439415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endParaRPr lang="en-US" sz="3200" b="1" i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554108" y="5954468"/>
            <a:ext cx="8435323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400" b="1" i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7" grpId="0" animBg="1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727295" y="-316591"/>
            <a:ext cx="2755168" cy="3057679"/>
            <a:chOff x="8771313" y="3483032"/>
            <a:chExt cx="3877863" cy="3877863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829331DB-B589-44B7-9053-3935C505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939549" y="5153482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Toán</a:t>
              </a:r>
              <a:r>
                <a:rPr lang="en-US" dirty="0">
                  <a:latin typeface="UTM Avenida" panose="02040603050506020204" pitchFamily="18" charset="0"/>
                </a:rPr>
                <a:t> 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475868">
              <a:off x="9628909" y="6112217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Hình</a:t>
              </a:r>
              <a:r>
                <a:rPr lang="en-US" dirty="0">
                  <a:latin typeface="UTM Avenida" panose="02040603050506020204" pitchFamily="18" charset="0"/>
                </a:rPr>
                <a:t> </a:t>
              </a:r>
              <a:r>
                <a:rPr lang="en-US" dirty="0" err="1">
                  <a:latin typeface="UTM Avenida" panose="02040603050506020204" pitchFamily="18" charset="0"/>
                </a:rPr>
                <a:t>học</a:t>
              </a:r>
              <a:endParaRPr lang="en-US" dirty="0">
                <a:latin typeface="UTM Avenida" panose="020406030505060202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19246" y="562708"/>
            <a:ext cx="3376246" cy="101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956808" y="1428092"/>
            <a:ext cx="4326587" cy="2724150"/>
            <a:chOff x="624" y="1200"/>
            <a:chExt cx="4320" cy="2592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624" y="1200"/>
              <a:ext cx="4320" cy="432"/>
              <a:chOff x="624" y="1200"/>
              <a:chExt cx="4320" cy="432"/>
            </a:xfrm>
          </p:grpSpPr>
          <p:sp>
            <p:nvSpPr>
              <p:cNvPr id="79" name="Rectangle 4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5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6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2" name="Rectangle 7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8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9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10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11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 12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</a:p>
            </p:txBody>
          </p:sp>
          <p:sp>
            <p:nvSpPr>
              <p:cNvPr id="88" name="Rectangle 13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15"/>
            <p:cNvGrpSpPr>
              <a:grpSpLocks/>
            </p:cNvGrpSpPr>
            <p:nvPr/>
          </p:nvGrpSpPr>
          <p:grpSpPr bwMode="auto">
            <a:xfrm>
              <a:off x="624" y="1632"/>
              <a:ext cx="4320" cy="432"/>
              <a:chOff x="624" y="1200"/>
              <a:chExt cx="4320" cy="432"/>
            </a:xfrm>
          </p:grpSpPr>
          <p:sp>
            <p:nvSpPr>
              <p:cNvPr id="69" name="Rectangle 16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17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18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19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20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21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22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23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2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25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6"/>
            <p:cNvGrpSpPr>
              <a:grpSpLocks/>
            </p:cNvGrpSpPr>
            <p:nvPr/>
          </p:nvGrpSpPr>
          <p:grpSpPr bwMode="auto">
            <a:xfrm>
              <a:off x="624" y="2064"/>
              <a:ext cx="4320" cy="432"/>
              <a:chOff x="624" y="1200"/>
              <a:chExt cx="4320" cy="432"/>
            </a:xfrm>
          </p:grpSpPr>
          <p:sp>
            <p:nvSpPr>
              <p:cNvPr id="59" name="Rectangle 27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 28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29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30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Rectangle 31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Rectangle 32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 33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37"/>
            <p:cNvGrpSpPr>
              <a:grpSpLocks/>
            </p:cNvGrpSpPr>
            <p:nvPr/>
          </p:nvGrpSpPr>
          <p:grpSpPr bwMode="auto">
            <a:xfrm>
              <a:off x="624" y="2496"/>
              <a:ext cx="4320" cy="432"/>
              <a:chOff x="624" y="1200"/>
              <a:chExt cx="4320" cy="432"/>
            </a:xfrm>
          </p:grpSpPr>
          <p:sp>
            <p:nvSpPr>
              <p:cNvPr id="49" name="Rectangle 38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40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41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42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43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44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45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48"/>
            <p:cNvGrpSpPr>
              <a:grpSpLocks/>
            </p:cNvGrpSpPr>
            <p:nvPr/>
          </p:nvGrpSpPr>
          <p:grpSpPr bwMode="auto">
            <a:xfrm>
              <a:off x="624" y="2928"/>
              <a:ext cx="4320" cy="432"/>
              <a:chOff x="624" y="1200"/>
              <a:chExt cx="4320" cy="432"/>
            </a:xfrm>
          </p:grpSpPr>
          <p:sp>
            <p:nvSpPr>
              <p:cNvPr id="39" name="Rectangle 49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50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kumimoji="0" lang="en-US" sz="2000" b="0" i="0" u="none" strike="noStrike" kern="1200" cap="none" spc="0" normalizeH="0" baseline="0" noProof="0" dirty="0"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51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52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53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54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55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56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   </a:t>
                </a:r>
              </a:p>
            </p:txBody>
          </p:sp>
          <p:sp>
            <p:nvSpPr>
              <p:cNvPr id="47" name="Rectangle 57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8" name="Rectangle 58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624" y="3360"/>
              <a:ext cx="4320" cy="432"/>
              <a:chOff x="624" y="1200"/>
              <a:chExt cx="4320" cy="432"/>
            </a:xfrm>
          </p:grpSpPr>
          <p:sp>
            <p:nvSpPr>
              <p:cNvPr id="29" name="Rectangle 60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61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62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63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64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65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66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67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68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69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9" name="Parallelogram 88"/>
          <p:cNvSpPr/>
          <p:nvPr/>
        </p:nvSpPr>
        <p:spPr>
          <a:xfrm>
            <a:off x="1784145" y="1882116"/>
            <a:ext cx="2639881" cy="1362075"/>
          </a:xfrm>
          <a:prstGeom prst="parallelogram">
            <a:avLst>
              <a:gd name="adj" fmla="val 3339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56808" y="4813395"/>
            <a:ext cx="997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§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CD là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đối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diện</a:t>
            </a:r>
            <a:r>
              <a:rPr lang="en-US" sz="3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BC là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đối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diện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65228" y="1436884"/>
            <a:ext cx="3051054" cy="2210779"/>
            <a:chOff x="6665228" y="1436884"/>
            <a:chExt cx="3051054" cy="2210779"/>
          </a:xfrm>
        </p:grpSpPr>
        <p:sp>
          <p:nvSpPr>
            <p:cNvPr id="91" name="Parallelogram 90"/>
            <p:cNvSpPr/>
            <p:nvPr/>
          </p:nvSpPr>
          <p:spPr>
            <a:xfrm>
              <a:off x="6851445" y="1882116"/>
              <a:ext cx="2639881" cy="1362075"/>
            </a:xfrm>
            <a:prstGeom prst="parallelogram">
              <a:avLst>
                <a:gd name="adj" fmla="val 33391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15198" y="144062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382175" y="143688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665228" y="327333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932205" y="326959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747609" y="3605901"/>
            <a:ext cx="251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1109" y="4387612"/>
            <a:ext cx="10733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có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67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19246" y="562708"/>
            <a:ext cx="3376246" cy="101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956808" y="1428092"/>
            <a:ext cx="4326587" cy="2724150"/>
            <a:chOff x="624" y="1200"/>
            <a:chExt cx="4320" cy="2592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624" y="1200"/>
              <a:ext cx="4320" cy="432"/>
              <a:chOff x="624" y="1200"/>
              <a:chExt cx="4320" cy="432"/>
            </a:xfrm>
          </p:grpSpPr>
          <p:sp>
            <p:nvSpPr>
              <p:cNvPr id="79" name="Rectangle 4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5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6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2" name="Rectangle 7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8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9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10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11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 12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</a:p>
            </p:txBody>
          </p:sp>
          <p:sp>
            <p:nvSpPr>
              <p:cNvPr id="88" name="Rectangle 13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15"/>
            <p:cNvGrpSpPr>
              <a:grpSpLocks/>
            </p:cNvGrpSpPr>
            <p:nvPr/>
          </p:nvGrpSpPr>
          <p:grpSpPr bwMode="auto">
            <a:xfrm>
              <a:off x="624" y="1632"/>
              <a:ext cx="4320" cy="432"/>
              <a:chOff x="624" y="1200"/>
              <a:chExt cx="4320" cy="432"/>
            </a:xfrm>
          </p:grpSpPr>
          <p:sp>
            <p:nvSpPr>
              <p:cNvPr id="69" name="Rectangle 16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17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18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19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20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21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22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23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2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25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6"/>
            <p:cNvGrpSpPr>
              <a:grpSpLocks/>
            </p:cNvGrpSpPr>
            <p:nvPr/>
          </p:nvGrpSpPr>
          <p:grpSpPr bwMode="auto">
            <a:xfrm>
              <a:off x="624" y="2064"/>
              <a:ext cx="4320" cy="432"/>
              <a:chOff x="624" y="1200"/>
              <a:chExt cx="4320" cy="432"/>
            </a:xfrm>
          </p:grpSpPr>
          <p:sp>
            <p:nvSpPr>
              <p:cNvPr id="59" name="Rectangle 27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 28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29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30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Rectangle 31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Rectangle 32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 33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37"/>
            <p:cNvGrpSpPr>
              <a:grpSpLocks/>
            </p:cNvGrpSpPr>
            <p:nvPr/>
          </p:nvGrpSpPr>
          <p:grpSpPr bwMode="auto">
            <a:xfrm>
              <a:off x="624" y="2496"/>
              <a:ext cx="4320" cy="432"/>
              <a:chOff x="624" y="1200"/>
              <a:chExt cx="4320" cy="432"/>
            </a:xfrm>
          </p:grpSpPr>
          <p:sp>
            <p:nvSpPr>
              <p:cNvPr id="49" name="Rectangle 38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40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41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42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43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44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45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48"/>
            <p:cNvGrpSpPr>
              <a:grpSpLocks/>
            </p:cNvGrpSpPr>
            <p:nvPr/>
          </p:nvGrpSpPr>
          <p:grpSpPr bwMode="auto">
            <a:xfrm>
              <a:off x="624" y="2928"/>
              <a:ext cx="4320" cy="432"/>
              <a:chOff x="624" y="1200"/>
              <a:chExt cx="4320" cy="432"/>
            </a:xfrm>
          </p:grpSpPr>
          <p:sp>
            <p:nvSpPr>
              <p:cNvPr id="39" name="Rectangle 49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50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kumimoji="0" lang="en-US" sz="2000" b="0" i="0" u="none" strike="noStrike" kern="1200" cap="none" spc="0" normalizeH="0" baseline="0" noProof="0" dirty="0"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51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52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53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54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55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56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   </a:t>
                </a:r>
              </a:p>
            </p:txBody>
          </p:sp>
          <p:sp>
            <p:nvSpPr>
              <p:cNvPr id="47" name="Rectangle 57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8" name="Rectangle 58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624" y="3360"/>
              <a:ext cx="4320" cy="432"/>
              <a:chOff x="624" y="1200"/>
              <a:chExt cx="4320" cy="432"/>
            </a:xfrm>
          </p:grpSpPr>
          <p:sp>
            <p:nvSpPr>
              <p:cNvPr id="29" name="Rectangle 60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61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62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63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64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65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66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67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68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69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9" name="Parallelogram 88"/>
          <p:cNvSpPr/>
          <p:nvPr/>
        </p:nvSpPr>
        <p:spPr>
          <a:xfrm>
            <a:off x="1784145" y="1882116"/>
            <a:ext cx="2639881" cy="1362075"/>
          </a:xfrm>
          <a:prstGeom prst="parallelogram">
            <a:avLst>
              <a:gd name="adj" fmla="val 3339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67527" y="4916815"/>
            <a:ext cx="997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§"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 song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DC</a:t>
            </a:r>
            <a:endParaRPr lang="en-US" sz="3600" noProof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AD song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65228" y="1436884"/>
            <a:ext cx="3051054" cy="2210779"/>
            <a:chOff x="6665228" y="1436884"/>
            <a:chExt cx="3051054" cy="2210779"/>
          </a:xfrm>
        </p:grpSpPr>
        <p:sp>
          <p:nvSpPr>
            <p:cNvPr id="91" name="Parallelogram 90"/>
            <p:cNvSpPr/>
            <p:nvPr/>
          </p:nvSpPr>
          <p:spPr>
            <a:xfrm>
              <a:off x="6851445" y="1882116"/>
              <a:ext cx="2639881" cy="1362075"/>
            </a:xfrm>
            <a:prstGeom prst="parallelogram">
              <a:avLst>
                <a:gd name="adj" fmla="val 33391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15198" y="144062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382175" y="143688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665228" y="327333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932205" y="326959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747609" y="3605901"/>
            <a:ext cx="251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8297" y="4358925"/>
            <a:ext cx="11708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19246" y="562708"/>
            <a:ext cx="3376246" cy="101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956808" y="1428092"/>
            <a:ext cx="4326587" cy="2724150"/>
            <a:chOff x="624" y="1200"/>
            <a:chExt cx="4320" cy="2592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624" y="1200"/>
              <a:ext cx="4320" cy="432"/>
              <a:chOff x="624" y="1200"/>
              <a:chExt cx="4320" cy="432"/>
            </a:xfrm>
          </p:grpSpPr>
          <p:sp>
            <p:nvSpPr>
              <p:cNvPr id="79" name="Rectangle 4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5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6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2" name="Rectangle 7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8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9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10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11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 12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</a:p>
            </p:txBody>
          </p:sp>
          <p:sp>
            <p:nvSpPr>
              <p:cNvPr id="88" name="Rectangle 13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15"/>
            <p:cNvGrpSpPr>
              <a:grpSpLocks/>
            </p:cNvGrpSpPr>
            <p:nvPr/>
          </p:nvGrpSpPr>
          <p:grpSpPr bwMode="auto">
            <a:xfrm>
              <a:off x="624" y="1632"/>
              <a:ext cx="4320" cy="432"/>
              <a:chOff x="624" y="1200"/>
              <a:chExt cx="4320" cy="432"/>
            </a:xfrm>
          </p:grpSpPr>
          <p:sp>
            <p:nvSpPr>
              <p:cNvPr id="69" name="Rectangle 16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17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18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19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20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21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22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23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2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25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6"/>
            <p:cNvGrpSpPr>
              <a:grpSpLocks/>
            </p:cNvGrpSpPr>
            <p:nvPr/>
          </p:nvGrpSpPr>
          <p:grpSpPr bwMode="auto">
            <a:xfrm>
              <a:off x="624" y="2064"/>
              <a:ext cx="4320" cy="432"/>
              <a:chOff x="624" y="1200"/>
              <a:chExt cx="4320" cy="432"/>
            </a:xfrm>
          </p:grpSpPr>
          <p:sp>
            <p:nvSpPr>
              <p:cNvPr id="59" name="Rectangle 27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 28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29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30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Rectangle 31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Rectangle 32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 33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37"/>
            <p:cNvGrpSpPr>
              <a:grpSpLocks/>
            </p:cNvGrpSpPr>
            <p:nvPr/>
          </p:nvGrpSpPr>
          <p:grpSpPr bwMode="auto">
            <a:xfrm>
              <a:off x="624" y="2496"/>
              <a:ext cx="4320" cy="432"/>
              <a:chOff x="624" y="1200"/>
              <a:chExt cx="4320" cy="432"/>
            </a:xfrm>
          </p:grpSpPr>
          <p:sp>
            <p:nvSpPr>
              <p:cNvPr id="49" name="Rectangle 38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40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41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42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43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44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45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48"/>
            <p:cNvGrpSpPr>
              <a:grpSpLocks/>
            </p:cNvGrpSpPr>
            <p:nvPr/>
          </p:nvGrpSpPr>
          <p:grpSpPr bwMode="auto">
            <a:xfrm>
              <a:off x="624" y="2928"/>
              <a:ext cx="4320" cy="432"/>
              <a:chOff x="624" y="1200"/>
              <a:chExt cx="4320" cy="432"/>
            </a:xfrm>
          </p:grpSpPr>
          <p:sp>
            <p:nvSpPr>
              <p:cNvPr id="39" name="Rectangle 49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50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kumimoji="0" lang="en-US" sz="2000" b="0" i="0" u="none" strike="noStrike" kern="1200" cap="none" spc="0" normalizeH="0" baseline="0" noProof="0" dirty="0"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51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52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53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54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55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56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   </a:t>
                </a:r>
              </a:p>
            </p:txBody>
          </p:sp>
          <p:sp>
            <p:nvSpPr>
              <p:cNvPr id="47" name="Rectangle 57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8" name="Rectangle 58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624" y="3360"/>
              <a:ext cx="4320" cy="432"/>
              <a:chOff x="624" y="1200"/>
              <a:chExt cx="4320" cy="432"/>
            </a:xfrm>
          </p:grpSpPr>
          <p:sp>
            <p:nvSpPr>
              <p:cNvPr id="29" name="Rectangle 60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61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62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63"/>
              <p:cNvSpPr>
                <a:spLocks noChangeArrowheads="1"/>
              </p:cNvSpPr>
              <p:nvPr/>
            </p:nvSpPr>
            <p:spPr bwMode="auto">
              <a:xfrm>
                <a:off x="192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64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65"/>
              <p:cNvSpPr>
                <a:spLocks noChangeArrowheads="1"/>
              </p:cNvSpPr>
              <p:nvPr/>
            </p:nvSpPr>
            <p:spPr bwMode="auto">
              <a:xfrm>
                <a:off x="2784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66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67"/>
              <p:cNvSpPr>
                <a:spLocks noChangeArrowheads="1"/>
              </p:cNvSpPr>
              <p:nvPr/>
            </p:nvSpPr>
            <p:spPr bwMode="auto">
              <a:xfrm>
                <a:off x="3648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68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69"/>
              <p:cNvSpPr>
                <a:spLocks noChangeArrowheads="1"/>
              </p:cNvSpPr>
              <p:nvPr/>
            </p:nvSpPr>
            <p:spPr bwMode="auto">
              <a:xfrm>
                <a:off x="4512" y="1200"/>
                <a:ext cx="432" cy="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9" name="Parallelogram 88"/>
          <p:cNvSpPr/>
          <p:nvPr/>
        </p:nvSpPr>
        <p:spPr>
          <a:xfrm>
            <a:off x="1784145" y="1882116"/>
            <a:ext cx="2639881" cy="1362075"/>
          </a:xfrm>
          <a:prstGeom prst="parallelogram">
            <a:avLst>
              <a:gd name="adj" fmla="val 3339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552760" y="4943700"/>
            <a:ext cx="9970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§"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 = DC</a:t>
            </a:r>
            <a:endParaRPr lang="en-US" sz="4000" noProof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 = BC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65228" y="1436884"/>
            <a:ext cx="3051054" cy="2210779"/>
            <a:chOff x="6665228" y="1436884"/>
            <a:chExt cx="3051054" cy="2210779"/>
          </a:xfrm>
        </p:grpSpPr>
        <p:sp>
          <p:nvSpPr>
            <p:cNvPr id="91" name="Parallelogram 90"/>
            <p:cNvSpPr/>
            <p:nvPr/>
          </p:nvSpPr>
          <p:spPr>
            <a:xfrm>
              <a:off x="6851445" y="1882116"/>
              <a:ext cx="2639881" cy="1362075"/>
            </a:xfrm>
            <a:prstGeom prst="parallelogram">
              <a:avLst>
                <a:gd name="adj" fmla="val 33391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15198" y="144062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382175" y="143688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665228" y="327333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932205" y="326959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747609" y="3605901"/>
            <a:ext cx="251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0825" y="4281077"/>
            <a:ext cx="11513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43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19246" y="562708"/>
            <a:ext cx="3376246" cy="101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3651419" y="1441311"/>
            <a:ext cx="79895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vi-VN" sz="3200" dirty="0"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CD là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đối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diện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2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AD </a:t>
            </a:r>
            <a:r>
              <a:rPr lang="vi-VN" sz="3200" dirty="0">
                <a:cs typeface="Arial" panose="020B0604020202020204" pitchFamily="34" charset="0"/>
              </a:rPr>
              <a:t>và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BC là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đối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diện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AB song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DC</a:t>
            </a:r>
          </a:p>
          <a:p>
            <a:pPr lvl="2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AD song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BC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 = DC</a:t>
            </a:r>
          </a:p>
          <a:p>
            <a:pPr lvl="2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AD = BC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4442" y="1047074"/>
            <a:ext cx="3051054" cy="2210779"/>
            <a:chOff x="6665228" y="1436884"/>
            <a:chExt cx="3051054" cy="2210779"/>
          </a:xfrm>
        </p:grpSpPr>
        <p:sp>
          <p:nvSpPr>
            <p:cNvPr id="91" name="Parallelogram 90"/>
            <p:cNvSpPr/>
            <p:nvPr/>
          </p:nvSpPr>
          <p:spPr>
            <a:xfrm>
              <a:off x="6851445" y="1882116"/>
              <a:ext cx="2639881" cy="1362075"/>
            </a:xfrm>
            <a:prstGeom prst="parallelogram">
              <a:avLst>
                <a:gd name="adj" fmla="val 33391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15198" y="144062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382175" y="143688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665228" y="3273332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932205" y="3269594"/>
              <a:ext cx="334107" cy="3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91467" y="3082568"/>
            <a:ext cx="3827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3394" y="837432"/>
            <a:ext cx="5177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91467" y="4762860"/>
            <a:ext cx="9476258" cy="128016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sz="4000" b="1" i="1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037259" y="3479561"/>
            <a:ext cx="3877863" cy="3877863"/>
            <a:chOff x="8771313" y="3483032"/>
            <a:chExt cx="3877863" cy="3877863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829331DB-B589-44B7-9053-3935C505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939549" y="5153482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Toán</a:t>
              </a:r>
              <a:r>
                <a:rPr lang="en-US" dirty="0">
                  <a:latin typeface="UTM Avenida" panose="02040603050506020204" pitchFamily="18" charset="0"/>
                </a:rPr>
                <a:t> 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475868">
              <a:off x="9628909" y="6112217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Hình</a:t>
              </a:r>
              <a:r>
                <a:rPr lang="en-US" dirty="0">
                  <a:latin typeface="UTM Avenida" panose="02040603050506020204" pitchFamily="18" charset="0"/>
                </a:rPr>
                <a:t> </a:t>
              </a:r>
              <a:r>
                <a:rPr lang="en-US" dirty="0" err="1">
                  <a:latin typeface="UTM Avenida" panose="02040603050506020204" pitchFamily="18" charset="0"/>
                </a:rPr>
                <a:t>học</a:t>
              </a:r>
              <a:endParaRPr lang="en-US" dirty="0">
                <a:latin typeface="UTM Avenid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6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19246" y="562708"/>
            <a:ext cx="3376246" cy="101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14301" y="577924"/>
            <a:ext cx="7772400" cy="92037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Sư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̣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khác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giữa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hình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bình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hành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hình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̃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nhật</a:t>
            </a:r>
            <a:endParaRPr lang="en-US" sz="40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2409647" y="1774780"/>
            <a:ext cx="2757055" cy="1524000"/>
          </a:xfrm>
          <a:prstGeom prst="parallelogram">
            <a:avLst>
              <a:gd name="adj" fmla="val 35385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0" y="1810415"/>
            <a:ext cx="2583873" cy="15378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0" y="3169780"/>
            <a:ext cx="152400" cy="1662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7A18BE5-98B2-4E45-A962-D934996833A3}"/>
              </a:ext>
            </a:extLst>
          </p:cNvPr>
          <p:cNvSpPr txBox="1">
            <a:spLocks/>
          </p:cNvSpPr>
          <p:nvPr/>
        </p:nvSpPr>
        <p:spPr>
          <a:xfrm>
            <a:off x="993150" y="3458830"/>
            <a:ext cx="103782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4106D76-57A6-45D8-93AF-0337FA2E99A0}"/>
              </a:ext>
            </a:extLst>
          </p:cNvPr>
          <p:cNvSpPr txBox="1">
            <a:spLocks/>
          </p:cNvSpPr>
          <p:nvPr/>
        </p:nvSpPr>
        <p:spPr>
          <a:xfrm>
            <a:off x="1068753" y="4462430"/>
            <a:ext cx="8330224" cy="182919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495A7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9pPr>
            <a:extLst/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3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F8929B10-2A92-49F6-87EA-F56FA311F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30" y="4399866"/>
            <a:ext cx="2617770" cy="26177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319588">
            <a:off x="9996854" y="4462430"/>
            <a:ext cx="1230923" cy="29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423" y="704011"/>
            <a:ext cx="8938846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486" y="1813885"/>
            <a:ext cx="6659028" cy="392503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549404" y="5967491"/>
            <a:ext cx="6373861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99" y="4303921"/>
            <a:ext cx="3145024" cy="31523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56816" y="2276669"/>
            <a:ext cx="3161912" cy="137834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5973166">
            <a:off x="7511053" y="2672887"/>
            <a:ext cx="2400934" cy="15692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997756">
            <a:off x="5209188" y="3959955"/>
            <a:ext cx="3124512" cy="147198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7" y="96558"/>
            <a:ext cx="295681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7" grpId="0" animBg="1"/>
      <p:bldP spid="5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0488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521</Words>
  <Application>Microsoft Office PowerPoint</Application>
  <PresentationFormat>Widescreen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字魂107号-萌趣欢乐体</vt:lpstr>
      <vt:lpstr>UTM Avenida</vt:lpstr>
      <vt:lpstr>Calibri</vt:lpstr>
      <vt:lpstr>等线 Light</vt:lpstr>
      <vt:lpstr>Cambria</vt:lpstr>
      <vt:lpstr>Wingdings</vt:lpstr>
      <vt:lpstr>等线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32</cp:revision>
  <dcterms:created xsi:type="dcterms:W3CDTF">2021-12-28T11:29:10Z</dcterms:created>
  <dcterms:modified xsi:type="dcterms:W3CDTF">2024-12-10T15:25:17Z</dcterms:modified>
</cp:coreProperties>
</file>