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2" r:id="rId4"/>
    <p:sldMasterId id="2147483759" r:id="rId5"/>
  </p:sldMasterIdLst>
  <p:notesMasterIdLst>
    <p:notesMasterId r:id="rId18"/>
  </p:notesMasterIdLst>
  <p:sldIdLst>
    <p:sldId id="745" r:id="rId6"/>
    <p:sldId id="746" r:id="rId7"/>
    <p:sldId id="757" r:id="rId8"/>
    <p:sldId id="770" r:id="rId9"/>
    <p:sldId id="773" r:id="rId10"/>
    <p:sldId id="264" r:id="rId11"/>
    <p:sldId id="297" r:id="rId12"/>
    <p:sldId id="298" r:id="rId13"/>
    <p:sldId id="275" r:id="rId14"/>
    <p:sldId id="265" r:id="rId15"/>
    <p:sldId id="290" r:id="rId16"/>
    <p:sldId id="4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8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8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584-4C05-CD10-5878-658D8C22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18" y="1085619"/>
            <a:ext cx="893141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175</Words>
  <Application>Microsoft Office PowerPoint</Application>
  <PresentationFormat>Widescreen</PresentationFormat>
  <Paragraphs>17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宋体</vt:lpstr>
      <vt:lpstr>#9Slide07 SVNAdam Gorry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VNI-Avo</vt:lpstr>
      <vt:lpstr>仓耳今楷05-6763 W05</vt:lpstr>
      <vt:lpstr>字魂162号-元气酪酪体</vt:lpstr>
      <vt:lpstr>字魂59号-创粗黑</vt:lpstr>
      <vt:lpstr>字魂64号-萌趣软糖体</vt:lpstr>
      <vt:lpstr>思源黑体 CN Regular</vt:lpstr>
      <vt:lpstr>1_Office Theme</vt:lpstr>
      <vt:lpstr>3_Office Theme</vt:lpstr>
      <vt:lpstr>2_Office 主题​​</vt:lpstr>
      <vt:lpstr>第一PPT，www.1ppt.com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2023-08-08T23:27:00Z</dcterms:created>
  <dcterms:modified xsi:type="dcterms:W3CDTF">2024-10-15T06:21:51Z</dcterms:modified>
</cp:coreProperties>
</file>