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6" r:id="rId3"/>
    <p:sldMasterId id="2147483704" r:id="rId4"/>
  </p:sldMasterIdLst>
  <p:notesMasterIdLst>
    <p:notesMasterId r:id="rId17"/>
  </p:notesMasterIdLst>
  <p:sldIdLst>
    <p:sldId id="8579" r:id="rId5"/>
    <p:sldId id="281" r:id="rId6"/>
    <p:sldId id="280" r:id="rId7"/>
    <p:sldId id="11694" r:id="rId8"/>
    <p:sldId id="309" r:id="rId9"/>
    <p:sldId id="332" r:id="rId10"/>
    <p:sldId id="8587" r:id="rId11"/>
    <p:sldId id="264" r:id="rId12"/>
    <p:sldId id="8592" r:id="rId13"/>
    <p:sldId id="8593" r:id="rId14"/>
    <p:sldId id="8594" r:id="rId15"/>
    <p:sldId id="85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0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55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48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E7983-B026-412E-A2D9-D5F47F9B3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4783E7-608C-4576-81C1-7F1725476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73A715-5F11-4089-B398-D0D24618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19F8-33EA-41E2-AD7C-C13C40A3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1D9552-1063-4B12-B69F-8B4B267A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D24B6-593A-4131-85BA-E503AC70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6A7AD7-40B2-467F-A078-0EE098B08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89AFF5-185B-401A-838F-646BAC5E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696942-7EB2-4A3A-B674-752CB72F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E99C8F-2C64-4F7E-B941-1B43177B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F7D8F4-BB80-4240-96B0-0D4AEAEE6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4F9C8-B7C7-4744-832D-8ACBC362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3986EB-7C8C-4F1E-BA0B-AC717725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3E9C9-2EC0-4F29-978F-885F9F0D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6C3984-0343-4940-9318-66EFA83D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6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9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5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1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541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5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C8C3A-1BDF-4C08-91AB-35E20E89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35139A-7E52-4CFA-A467-374BBF38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FDB145-D031-4D94-8BDD-0F3C0F2B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497624-8880-40E2-9BB8-5BB90E1D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24BC42-F784-437F-80D2-8ADFCD9A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3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59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98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36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354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53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2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451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0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A712F-F366-46D4-97D6-685CAC9A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79C6D2-FF34-4FD7-A901-5F7DC475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647821-6CBD-4155-84AD-AB9C4B6A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33C5EA-0C6D-44F6-8B19-86FCE3F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6C1DA7-4318-4512-B129-54F93E6D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090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9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3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4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D0A4A2-52DF-4F59-A97B-788EE5BA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0F65A4-A4AE-417B-BBEA-F9E353484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6B95E1-EB83-4D63-8245-0528B6EB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72A29B-7F7A-4484-A30D-F30DA976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F9C4DF-A408-48F1-A92D-36960517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AA8B47-C5E0-4193-BBDB-8FA07535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8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24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6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92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28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62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7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62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4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9E26F-93D6-40ED-8122-46A930A2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C56D30-55F2-4C49-AB7B-6DEF9B64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8D1BF-5155-4648-9F73-B636AF304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C076409-5D77-4F3D-98E4-29C507D89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5EBD25-C727-4E77-9C5F-2D2EBB33F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B4CAAE-EFEB-4153-9710-81B2A2AA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7CA2DC7-BDC4-4271-BAEB-6835980B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1521F3-E8A0-4683-B917-3DF7E79F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A7A360-5890-4D3A-A528-0EE9583C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299BB-B1DE-4EFF-9E50-2E9B9FF8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3DAB51-C049-49BC-9595-17E95758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5417EA-1634-489F-83E4-3B8EAE7B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495AC8-F3CB-490C-9D3E-98C3D9B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F5FE3B-2DC6-4DD5-B2C0-2FB08ED8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3A3A56-619B-44CA-8EA2-22212C7F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1663D-F9B5-42BC-943A-69168318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EC42BA-3C74-4692-870A-46B384FB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126581-C832-4378-AA66-5967384A0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AE7471-FE28-495C-9A07-45A1E85F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9635F-59C4-44C8-8423-2CF237D0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FA56D-A58B-44D1-B925-C7BDC3BC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3FFD0-B7E2-4327-A12D-B66A32D7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E8E14A-117D-4050-8D9C-1FFDB9950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07CA12-6C2D-45BB-8651-DAB9EDB3E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B48E97-A791-46BE-9E95-5D8FF8A8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3B8970-16D7-460C-99A6-E8B2B035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042CDA-30BE-4261-A804-63EEADAA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C909C9-0AF1-448C-9534-0F589285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0DBB0E-CE6E-40BC-AB52-94885435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7388BF-04C3-4CC6-BA50-E491E5923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8BBB5-AD02-44D8-8AC4-14EE87003FC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00087-57EC-4E42-8623-8D5C0E562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7378DF-4157-496F-AD05-7B5C971D9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9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63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05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tags" Target="../tags/tag11.xml"/><Relationship Id="rId7" Type="http://schemas.openxmlformats.org/officeDocument/2006/relationships/image" Target="../media/image9.png"/><Relationship Id="rId12" Type="http://schemas.openxmlformats.org/officeDocument/2006/relationships/image" Target="../media/image4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10" Type="http://schemas.openxmlformats.org/officeDocument/2006/relationships/image" Target="../media/image17.png"/><Relationship Id="rId4" Type="http://schemas.openxmlformats.org/officeDocument/2006/relationships/image" Target="../media/image21.jpe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635" y="-2667635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7160786" y="1428750"/>
            <a:ext cx="5024229" cy="5408929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pic>
        <p:nvPicPr>
          <p:cNvPr id="37" name="图片 36" descr="图层 79 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-6985" y="7620"/>
            <a:ext cx="4342765" cy="2937510"/>
          </a:xfrm>
          <a:prstGeom prst="rect">
            <a:avLst/>
          </a:prstGeom>
        </p:spPr>
      </p:pic>
      <p:pic>
        <p:nvPicPr>
          <p:cNvPr id="6" name="Picture 5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078168B1-0593-BE61-85C6-085A8AE69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4" y="-857250"/>
            <a:ext cx="3609975" cy="3609975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id="{1F0DE78F-91C0-0F06-0083-F110E6783459}"/>
              </a:ext>
            </a:extLst>
          </p:cNvPr>
          <p:cNvSpPr txBox="1"/>
          <p:nvPr/>
        </p:nvSpPr>
        <p:spPr>
          <a:xfrm>
            <a:off x="2725527" y="538794"/>
            <a:ext cx="794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Hai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21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10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2024</a:t>
            </a:r>
            <a:endParaRPr lang="zh-CN" altLang="en-US" sz="3600" b="1" dirty="0">
              <a:ln w="12700">
                <a:noFill/>
              </a:ln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64A26F-506B-3EAC-6A86-2C084E2E0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233" y="1080834"/>
            <a:ext cx="3103133" cy="14387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CB415C-62E2-8539-05F2-6E8811042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951" y="2200936"/>
            <a:ext cx="6767147" cy="23227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CC3B20-94BB-6859-2966-01177A033B5D}"/>
              </a:ext>
            </a:extLst>
          </p:cNvPr>
          <p:cNvSpPr txBox="1"/>
          <p:nvPr/>
        </p:nvSpPr>
        <p:spPr>
          <a:xfrm>
            <a:off x="4305300" y="4676775"/>
            <a:ext cx="21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8">
            <a:extLst>
              <a:ext uri="{FF2B5EF4-FFF2-40B4-BE49-F238E27FC236}">
                <a16:creationId xmlns:a16="http://schemas.microsoft.com/office/drawing/2014/main" id="{7713C7B1-4FEC-351E-7C3E-C12D7EF3DFAD}"/>
              </a:ext>
            </a:extLst>
          </p:cNvPr>
          <p:cNvSpPr/>
          <p:nvPr/>
        </p:nvSpPr>
        <p:spPr>
          <a:xfrm>
            <a:off x="457412" y="200012"/>
            <a:ext cx="8460557" cy="20603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8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8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8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8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8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8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8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8 h 2153651"/>
              <a:gd name="connsiteX36" fmla="*/ 5306775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3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8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8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8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8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8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40" y="0"/>
                  <a:pt x="4558239" y="48219"/>
                  <a:pt x="4636198" y="126178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8"/>
                </a:cubicBezTo>
                <a:lnTo>
                  <a:pt x="5306775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3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09" y="2153651"/>
                  <a:pt x="3681448" y="2153651"/>
                </a:cubicBezTo>
                <a:cubicBezTo>
                  <a:pt x="3562486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A91E1-1383-CF55-47E1-41A0C053E3C1}"/>
              </a:ext>
            </a:extLst>
          </p:cNvPr>
          <p:cNvSpPr txBox="1"/>
          <p:nvPr/>
        </p:nvSpPr>
        <p:spPr>
          <a:xfrm>
            <a:off x="679377" y="323251"/>
            <a:ext cx="7909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chia sẻ ý tưởng để thiết kế và làm một chậu trồng hoa, cây cảnh phù hợp với sở thích của em.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8863F-689A-681A-EC7E-884DB67B5E2B}"/>
              </a:ext>
            </a:extLst>
          </p:cNvPr>
          <p:cNvGrpSpPr/>
          <p:nvPr/>
        </p:nvGrpSpPr>
        <p:grpSpPr>
          <a:xfrm>
            <a:off x="7140540" y="2804845"/>
            <a:ext cx="5215847" cy="2861468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9DDEB14B-B496-E3E2-FCB1-8CE17BF5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BBA5A3-19BA-7BD7-357D-F29CA26B9C5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D7BF02-FAFC-DF45-2F00-2CD922118581}"/>
              </a:ext>
            </a:extLst>
          </p:cNvPr>
          <p:cNvSpPr/>
          <p:nvPr/>
        </p:nvSpPr>
        <p:spPr>
          <a:xfrm>
            <a:off x="193282" y="2737002"/>
            <a:ext cx="6936983" cy="3033088"/>
          </a:xfrm>
          <a:custGeom>
            <a:avLst/>
            <a:gdLst>
              <a:gd name="connsiteX0" fmla="*/ 0 w 6936983"/>
              <a:gd name="connsiteY0" fmla="*/ 505525 h 3033088"/>
              <a:gd name="connsiteX1" fmla="*/ 505525 w 6936983"/>
              <a:gd name="connsiteY1" fmla="*/ 0 h 3033088"/>
              <a:gd name="connsiteX2" fmla="*/ 6431458 w 6936983"/>
              <a:gd name="connsiteY2" fmla="*/ 0 h 3033088"/>
              <a:gd name="connsiteX3" fmla="*/ 6936983 w 6936983"/>
              <a:gd name="connsiteY3" fmla="*/ 505525 h 3033088"/>
              <a:gd name="connsiteX4" fmla="*/ 6936983 w 6936983"/>
              <a:gd name="connsiteY4" fmla="*/ 2527563 h 3033088"/>
              <a:gd name="connsiteX5" fmla="*/ 6431458 w 6936983"/>
              <a:gd name="connsiteY5" fmla="*/ 3033088 h 3033088"/>
              <a:gd name="connsiteX6" fmla="*/ 505525 w 6936983"/>
              <a:gd name="connsiteY6" fmla="*/ 3033088 h 3033088"/>
              <a:gd name="connsiteX7" fmla="*/ 0 w 6936983"/>
              <a:gd name="connsiteY7" fmla="*/ 2527563 h 3033088"/>
              <a:gd name="connsiteX8" fmla="*/ 0 w 6936983"/>
              <a:gd name="connsiteY8" fmla="*/ 505525 h 303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6983" h="3033088" fill="none" extrusionOk="0">
                <a:moveTo>
                  <a:pt x="0" y="505525"/>
                </a:moveTo>
                <a:cubicBezTo>
                  <a:pt x="-778" y="240191"/>
                  <a:pt x="227514" y="21296"/>
                  <a:pt x="505525" y="0"/>
                </a:cubicBezTo>
                <a:cubicBezTo>
                  <a:pt x="2727125" y="-123866"/>
                  <a:pt x="4885302" y="81108"/>
                  <a:pt x="6431458" y="0"/>
                </a:cubicBezTo>
                <a:cubicBezTo>
                  <a:pt x="6738392" y="-42625"/>
                  <a:pt x="6917402" y="227946"/>
                  <a:pt x="6936983" y="505525"/>
                </a:cubicBezTo>
                <a:cubicBezTo>
                  <a:pt x="7104700" y="969225"/>
                  <a:pt x="6807084" y="2045413"/>
                  <a:pt x="6936983" y="2527563"/>
                </a:cubicBezTo>
                <a:cubicBezTo>
                  <a:pt x="6948197" y="2776978"/>
                  <a:pt x="6736027" y="3079122"/>
                  <a:pt x="6431458" y="3033088"/>
                </a:cubicBezTo>
                <a:cubicBezTo>
                  <a:pt x="4330476" y="3015233"/>
                  <a:pt x="2801840" y="2923744"/>
                  <a:pt x="505525" y="3033088"/>
                </a:cubicBezTo>
                <a:cubicBezTo>
                  <a:pt x="232960" y="3016563"/>
                  <a:pt x="20748" y="2845498"/>
                  <a:pt x="0" y="2527563"/>
                </a:cubicBezTo>
                <a:cubicBezTo>
                  <a:pt x="118672" y="1675285"/>
                  <a:pt x="-34222" y="1323615"/>
                  <a:pt x="0" y="505525"/>
                </a:cubicBezTo>
                <a:close/>
              </a:path>
              <a:path w="6936983" h="3033088" stroke="0" extrusionOk="0">
                <a:moveTo>
                  <a:pt x="0" y="505525"/>
                </a:moveTo>
                <a:cubicBezTo>
                  <a:pt x="36215" y="228465"/>
                  <a:pt x="223110" y="6398"/>
                  <a:pt x="505525" y="0"/>
                </a:cubicBezTo>
                <a:cubicBezTo>
                  <a:pt x="1695281" y="96512"/>
                  <a:pt x="4239349" y="-165548"/>
                  <a:pt x="6431458" y="0"/>
                </a:cubicBezTo>
                <a:cubicBezTo>
                  <a:pt x="6747493" y="924"/>
                  <a:pt x="6973135" y="232235"/>
                  <a:pt x="6936983" y="505525"/>
                </a:cubicBezTo>
                <a:cubicBezTo>
                  <a:pt x="6806770" y="1442475"/>
                  <a:pt x="7061956" y="2291461"/>
                  <a:pt x="6936983" y="2527563"/>
                </a:cubicBezTo>
                <a:cubicBezTo>
                  <a:pt x="6945872" y="2758976"/>
                  <a:pt x="6740407" y="3019616"/>
                  <a:pt x="6431458" y="3033088"/>
                </a:cubicBezTo>
                <a:cubicBezTo>
                  <a:pt x="4513448" y="3194800"/>
                  <a:pt x="1658321" y="3176710"/>
                  <a:pt x="505525" y="3033088"/>
                </a:cubicBezTo>
                <a:cubicBezTo>
                  <a:pt x="254041" y="3018458"/>
                  <a:pt x="30627" y="2793596"/>
                  <a:pt x="0" y="2527563"/>
                </a:cubicBezTo>
                <a:cubicBezTo>
                  <a:pt x="128997" y="2139296"/>
                  <a:pt x="-102252" y="1233298"/>
                  <a:pt x="0" y="50552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 Ý:</a:t>
            </a:r>
          </a:p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(chai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356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679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267128" y="174171"/>
            <a:ext cx="11517330" cy="709407"/>
          </a:xfrm>
          <a:prstGeom prst="rect">
            <a:avLst/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Calibri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handmade:</a:t>
            </a:r>
          </a:p>
        </p:txBody>
      </p:sp>
      <p:pic>
        <p:nvPicPr>
          <p:cNvPr id="8" name="image58.png">
            <a:extLst>
              <a:ext uri="{FF2B5EF4-FFF2-40B4-BE49-F238E27FC236}">
                <a16:creationId xmlns:a16="http://schemas.microsoft.com/office/drawing/2014/main" id="{38183B1B-C0B4-3F1E-49E3-6CC1809AED76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385750" y="1153434"/>
            <a:ext cx="2645125" cy="2586359"/>
          </a:xfrm>
          <a:prstGeom prst="rect">
            <a:avLst/>
          </a:prstGeom>
          <a:ln/>
        </p:spPr>
      </p:pic>
      <p:pic>
        <p:nvPicPr>
          <p:cNvPr id="10" name="image59.png">
            <a:extLst>
              <a:ext uri="{FF2B5EF4-FFF2-40B4-BE49-F238E27FC236}">
                <a16:creationId xmlns:a16="http://schemas.microsoft.com/office/drawing/2014/main" id="{2CD08F69-6C2D-BDBB-7ABF-6C1DBF547A72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431568" y="1202076"/>
            <a:ext cx="2691829" cy="2609636"/>
          </a:xfrm>
          <a:prstGeom prst="rect">
            <a:avLst/>
          </a:prstGeom>
          <a:ln/>
        </p:spPr>
      </p:pic>
      <p:pic>
        <p:nvPicPr>
          <p:cNvPr id="11" name="image55.png">
            <a:extLst>
              <a:ext uri="{FF2B5EF4-FFF2-40B4-BE49-F238E27FC236}">
                <a16:creationId xmlns:a16="http://schemas.microsoft.com/office/drawing/2014/main" id="{1CEC5AE1-212B-65AE-86CD-6C602992143B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6414409" y="1194531"/>
            <a:ext cx="2719317" cy="2648003"/>
          </a:xfrm>
          <a:prstGeom prst="rect">
            <a:avLst/>
          </a:prstGeom>
          <a:ln/>
        </p:spPr>
      </p:pic>
      <p:pic>
        <p:nvPicPr>
          <p:cNvPr id="12" name="image68.png">
            <a:extLst>
              <a:ext uri="{FF2B5EF4-FFF2-40B4-BE49-F238E27FC236}">
                <a16:creationId xmlns:a16="http://schemas.microsoft.com/office/drawing/2014/main" id="{014F35A2-4801-F9F4-2BA9-898128528106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9398018" y="1229304"/>
            <a:ext cx="2437811" cy="2644054"/>
          </a:xfrm>
          <a:prstGeom prst="rect">
            <a:avLst/>
          </a:prstGeom>
          <a:ln/>
        </p:spPr>
      </p:pic>
      <p:pic>
        <p:nvPicPr>
          <p:cNvPr id="14" name="image72.png">
            <a:extLst>
              <a:ext uri="{FF2B5EF4-FFF2-40B4-BE49-F238E27FC236}">
                <a16:creationId xmlns:a16="http://schemas.microsoft.com/office/drawing/2014/main" id="{34C9ECC6-F563-08AC-EB31-2D7427ABC7D0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1490753" y="4003528"/>
            <a:ext cx="3790164" cy="2356175"/>
          </a:xfrm>
          <a:prstGeom prst="rect">
            <a:avLst/>
          </a:prstGeom>
          <a:ln/>
        </p:spPr>
      </p:pic>
      <p:pic>
        <p:nvPicPr>
          <p:cNvPr id="15" name="image64.png">
            <a:extLst>
              <a:ext uri="{FF2B5EF4-FFF2-40B4-BE49-F238E27FC236}">
                <a16:creationId xmlns:a16="http://schemas.microsoft.com/office/drawing/2014/main" id="{0983153A-163E-6A50-6E5E-130482341A30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5562988" y="3996201"/>
            <a:ext cx="3488545" cy="23532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9488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635" y="-2667635"/>
            <a:ext cx="6856730" cy="1219200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4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pic>
        <p:nvPicPr>
          <p:cNvPr id="37" name="图片 36" descr="图层 79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-6985" y="7620"/>
            <a:ext cx="4342765" cy="2937510"/>
          </a:xfrm>
          <a:prstGeom prst="rect">
            <a:avLst/>
          </a:prstGeom>
        </p:spPr>
      </p:pic>
      <p:sp>
        <p:nvSpPr>
          <p:cNvPr id="2" name="任意多边形: 形状 59">
            <a:extLst>
              <a:ext uri="{FF2B5EF4-FFF2-40B4-BE49-F238E27FC236}">
                <a16:creationId xmlns:a16="http://schemas.microsoft.com/office/drawing/2014/main" id="{26533505-E437-6B29-825A-A6B0021F6A8B}"/>
              </a:ext>
            </a:extLst>
          </p:cNvPr>
          <p:cNvSpPr/>
          <p:nvPr/>
        </p:nvSpPr>
        <p:spPr>
          <a:xfrm>
            <a:off x="2034429" y="770562"/>
            <a:ext cx="8069955" cy="3617682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" name="Picture 6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112F41F4-582D-13DC-41F2-9143ABA10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B623D4E-DC38-4BCD-6DAB-3F819CA90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B7EA5-36A1-AD6B-DB18-515CAAA51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0659" y="821465"/>
            <a:ext cx="707806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947376" y="1981855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1966007" y="2430549"/>
            <a:ext cx="935002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9E0E19-8252-1DA4-28B2-67B2AA746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325" y="2949034"/>
            <a:ext cx="742107" cy="727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3261C7-F4AB-4200-3C84-2881AAE8F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325" y="4641725"/>
            <a:ext cx="742107" cy="727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D2D3B-B29C-4B83-4AC4-218BE0EBC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34" y="512369"/>
            <a:ext cx="1083353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F81C275D-E622-2FD5-23B2-7AEE6BCB1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C0E0A-F807-9A1A-F5A3-E91B5A4F39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0221" y="1416665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7830E-D267-C6F8-53DE-3BB2107EE07D}"/>
              </a:ext>
            </a:extLst>
          </p:cNvPr>
          <p:cNvSpPr txBox="1"/>
          <p:nvPr/>
        </p:nvSpPr>
        <p:spPr>
          <a:xfrm>
            <a:off x="3333749" y="763775"/>
            <a:ext cx="60483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chemeClr val="bg1"/>
                </a:solidFill>
              </a:rPr>
              <a:t>Để trồng được cây hoa, cây cảnh chúng ta cần chuẩn  bị  những gì ?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1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1"/>
          <a:srcRect t="13066" r="-2559" b="-947"/>
          <a:stretch>
            <a:fillRect/>
          </a:stretch>
        </p:blipFill>
        <p:spPr>
          <a:xfrm>
            <a:off x="881380" y="567055"/>
            <a:ext cx="3075940" cy="3053715"/>
          </a:xfrm>
          <a:prstGeom prst="ellipse">
            <a:avLst/>
          </a:prstGeom>
        </p:spPr>
      </p:pic>
      <p:sp>
        <p:nvSpPr>
          <p:cNvPr id="4" name="任意多边形: 形状 70">
            <a:extLst>
              <a:ext uri="{FF2B5EF4-FFF2-40B4-BE49-F238E27FC236}">
                <a16:creationId xmlns:a16="http://schemas.microsoft.com/office/drawing/2014/main" id="{D61533AD-DBEA-0F8E-C770-17BEAE356B14}"/>
              </a:ext>
            </a:extLst>
          </p:cNvPr>
          <p:cNvSpPr/>
          <p:nvPr/>
        </p:nvSpPr>
        <p:spPr>
          <a:xfrm>
            <a:off x="2811694" y="3163527"/>
            <a:ext cx="7051040" cy="196509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+mj-lt"/>
              <a:ea typeface="思源黑体 CN Bold" panose="020B0800000000000000" pitchFamily="34" charset="-122"/>
            </a:endParaRPr>
          </a:p>
        </p:txBody>
      </p:sp>
      <p:sp>
        <p:nvSpPr>
          <p:cNvPr id="5" name="文本框 46">
            <a:extLst>
              <a:ext uri="{FF2B5EF4-FFF2-40B4-BE49-F238E27FC236}">
                <a16:creationId xmlns:a16="http://schemas.microsoft.com/office/drawing/2014/main" id="{DBC57B0D-3513-EA16-0E17-129FC1BECE88}"/>
              </a:ext>
            </a:extLst>
          </p:cNvPr>
          <p:cNvSpPr txBox="1"/>
          <p:nvPr/>
        </p:nvSpPr>
        <p:spPr>
          <a:xfrm>
            <a:off x="2818535" y="3340605"/>
            <a:ext cx="6878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Tìm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hiểu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về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chậu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trồng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hoa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,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cây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cảnh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字魂20号-石头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B4AD8-268B-5787-48BD-F93BEF1438D2}"/>
              </a:ext>
            </a:extLst>
          </p:cNvPr>
          <p:cNvSpPr txBox="1"/>
          <p:nvPr/>
        </p:nvSpPr>
        <p:spPr>
          <a:xfrm>
            <a:off x="4077189" y="2491173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267128" y="174171"/>
            <a:ext cx="11517330" cy="1089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</a:rPr>
              <a:t>Em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hãy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quan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sát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1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nêu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đặc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của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loại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chậu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trồng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cây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theo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gợi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ý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sau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: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Chất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liệu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màu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sắc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độ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nặng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nhẹ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80C245-78F2-3DC9-7C12-5B4AA0944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080" y="1735690"/>
            <a:ext cx="9509601" cy="3463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E7CA52-BAFB-A602-9F98-7FEA95053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519" y="3806977"/>
            <a:ext cx="3666481" cy="30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F81C275D-E622-2FD5-23B2-7AEE6BCB1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38C0D-731C-5728-F56E-90AA83864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6384" y="1603179"/>
            <a:ext cx="7035394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8">
            <a:extLst>
              <a:ext uri="{FF2B5EF4-FFF2-40B4-BE49-F238E27FC236}">
                <a16:creationId xmlns:a16="http://schemas.microsoft.com/office/drawing/2014/main" id="{7713C7B1-4FEC-351E-7C3E-C12D7EF3DFAD}"/>
              </a:ext>
            </a:extLst>
          </p:cNvPr>
          <p:cNvSpPr/>
          <p:nvPr/>
        </p:nvSpPr>
        <p:spPr>
          <a:xfrm>
            <a:off x="457412" y="200011"/>
            <a:ext cx="7607801" cy="270757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8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8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8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8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8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8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8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8 h 2153651"/>
              <a:gd name="connsiteX36" fmla="*/ 5306775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3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8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8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8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8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8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40" y="0"/>
                  <a:pt x="4558239" y="48219"/>
                  <a:pt x="4636198" y="126178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8"/>
                </a:cubicBezTo>
                <a:lnTo>
                  <a:pt x="5306775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3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09" y="2153651"/>
                  <a:pt x="3681448" y="2153651"/>
                </a:cubicBezTo>
                <a:cubicBezTo>
                  <a:pt x="3562486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A91E1-1383-CF55-47E1-41A0C053E3C1}"/>
              </a:ext>
            </a:extLst>
          </p:cNvPr>
          <p:cNvSpPr txBox="1"/>
          <p:nvPr/>
        </p:nvSpPr>
        <p:spPr>
          <a:xfrm>
            <a:off x="679377" y="323251"/>
            <a:ext cx="7098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8863F-689A-681A-EC7E-884DB67B5E2B}"/>
              </a:ext>
            </a:extLst>
          </p:cNvPr>
          <p:cNvGrpSpPr/>
          <p:nvPr/>
        </p:nvGrpSpPr>
        <p:grpSpPr>
          <a:xfrm>
            <a:off x="7140540" y="2804845"/>
            <a:ext cx="5215847" cy="2861468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9DDEB14B-B496-E3E2-FCB1-8CE17BF5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BBA5A3-19BA-7BD7-357D-F29CA26B9C5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4B72BDC-9F17-A752-B4B4-21D64D31F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132" y="3261563"/>
            <a:ext cx="6772492" cy="243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679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D377E-FA55-96F9-30DA-B1412642E3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2503" y="1067453"/>
            <a:ext cx="6608637" cy="229839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4B8458C-495F-7313-CF93-B612CC681C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770616" y="2712125"/>
            <a:ext cx="4557984" cy="40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heme/theme1.xml><?xml version="1.0" encoding="utf-8"?>
<a:theme xmlns:a="http://schemas.openxmlformats.org/drawingml/2006/main" name="千图网海量PPT模板www.58pic.com 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CC9C"/>
      </a:accent1>
      <a:accent2>
        <a:srgbClr val="FEB218"/>
      </a:accent2>
      <a:accent3>
        <a:srgbClr val="51CC9C"/>
      </a:accent3>
      <a:accent4>
        <a:srgbClr val="FEB218"/>
      </a:accent4>
      <a:accent5>
        <a:srgbClr val="51CC9C"/>
      </a:accent5>
      <a:accent6>
        <a:srgbClr val="FEB218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323</Words>
  <Application>Microsoft Office PowerPoint</Application>
  <PresentationFormat>Widescreen</PresentationFormat>
  <Paragraphs>25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字魂20号-石头体</vt:lpstr>
      <vt:lpstr>字魂50号-白鸽天行体</vt:lpstr>
      <vt:lpstr>思源黑体 CN Bold</vt:lpstr>
      <vt:lpstr>千图网海量PPT模板www.58pic.com ​​</vt:lpstr>
      <vt:lpstr>office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2023-07-25T07:36:31Z</dcterms:created>
  <dcterms:modified xsi:type="dcterms:W3CDTF">2024-10-15T06:17:07Z</dcterms:modified>
</cp:coreProperties>
</file>