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13" r:id="rId3"/>
    <p:sldId id="311" r:id="rId4"/>
    <p:sldId id="308" r:id="rId5"/>
    <p:sldId id="290" r:id="rId6"/>
    <p:sldId id="291" r:id="rId7"/>
    <p:sldId id="316" r:id="rId8"/>
    <p:sldId id="317" r:id="rId9"/>
    <p:sldId id="320" r:id="rId10"/>
    <p:sldId id="302" r:id="rId11"/>
    <p:sldId id="324" r:id="rId12"/>
    <p:sldId id="329" r:id="rId13"/>
    <p:sldId id="336" r:id="rId14"/>
    <p:sldId id="361" r:id="rId15"/>
    <p:sldId id="357" r:id="rId16"/>
    <p:sldId id="321" r:id="rId17"/>
    <p:sldId id="358" r:id="rId18"/>
    <p:sldId id="34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8C1"/>
    <a:srgbClr val="E345BA"/>
    <a:srgbClr val="50BAEE"/>
    <a:srgbClr val="FFF7E7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64" y="78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791E-3DD2-463E-BB9C-BB619D3149E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8ADAD-847F-4094-82FA-E9CD5DCD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0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7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2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A0C359A-FBB5-481D-B335-4411FD5A049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0318133" y="-140595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Tư Bùi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89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" y="0"/>
            <a:ext cx="1838960" cy="183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2" y="0"/>
            <a:ext cx="10540898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2560739" y="683880"/>
            <a:ext cx="9321800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2057400" y="1741566"/>
            <a:ext cx="9929000" cy="476083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7672" y="2718082"/>
            <a:ext cx="8275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Mục đích về quê của bạn nhỏ là tìm được nhiều ý cho bài văn </a:t>
            </a:r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"Tả cây hoa nhà em".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3"/>
          <a:stretch/>
        </p:blipFill>
        <p:spPr>
          <a:xfrm>
            <a:off x="702606" y="3502912"/>
            <a:ext cx="4044330" cy="328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8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731520" y="1599044"/>
            <a:ext cx="10703098" cy="4775200"/>
          </a:xfrm>
          <a:prstGeom prst="roundRect">
            <a:avLst>
              <a:gd name="adj" fmla="val 10800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683027" y="1807129"/>
            <a:ext cx="10800083" cy="1328023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ở quê, bạn nhỏ đã làm gì để tả được cây hoa theo yêu cầu?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662"/>
          <a:stretch/>
        </p:blipFill>
        <p:spPr>
          <a:xfrm>
            <a:off x="5491277" y="312902"/>
            <a:ext cx="5095443" cy="1670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7878" y="300806"/>
            <a:ext cx="9632515" cy="1664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640" y="2922618"/>
            <a:ext cx="10304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Khi ở quê, để tìm được nhiều ý cho bài văn của mình, bạn nhỏ đã: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304" y="4525253"/>
            <a:ext cx="9443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Quan sát rất kĩ các bộ phận của cây thân, cành, lá, hoa, hương sắc...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2028" y="5478636"/>
            <a:ext cx="9973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-Bạn còn tưới nước cho cây theo đúng gợi ý của đề bài.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6012" y="3986644"/>
            <a:ext cx="898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Dậy thật sớm để quan sát cây hoa hồng. 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7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/>
          <p:cNvSpPr/>
          <p:nvPr/>
        </p:nvSpPr>
        <p:spPr>
          <a:xfrm>
            <a:off x="753533" y="381406"/>
            <a:ext cx="10549468" cy="5703176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1740175" y="95714"/>
            <a:ext cx="8961238" cy="19409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Những câu văn nào là kết quả của sự quan sát kết hợp với trí tưởng tượng phong phú của bạn nhỏ?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596" y="2078832"/>
            <a:ext cx="10200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Sương như những hòn bi ve tí xíu tụt từ lá xanh xuống bông đỏ, đi tìm mùi thơm ngào ngạt núp đầu giữa những cánh hoa...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96" y="3969329"/>
            <a:ext cx="10200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Từ tay tôi, cái bình tưới như chú voi con dễ thương đung đưa vòi, rắc lên cây hoa hồng một cơn mưa rào nhỏ....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1056640" y="419484"/>
            <a:ext cx="10495280" cy="5490962"/>
          </a:xfrm>
          <a:prstGeom prst="roundRect">
            <a:avLst>
              <a:gd name="adj" fmla="val 9858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0662" r="21226" b="23644"/>
          <a:stretch/>
        </p:blipFill>
        <p:spPr>
          <a:xfrm>
            <a:off x="7263955" y="770378"/>
            <a:ext cx="2903297" cy="1275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60" y="193777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Theo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378"/>
            <a:ext cx="9632515" cy="1664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080" y="3776233"/>
            <a:ext cx="10403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Bạn nhỏ nên bổ sung những câu văn miêu tả về màu sắc và hình dạng của bông hoa và những nụ hồng,...</a:t>
            </a:r>
            <a:b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5D8AB774-7E5A-443E-FE1D-B59274B5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04" y="73422"/>
            <a:ext cx="8871108" cy="8439381"/>
          </a:xfrm>
          <a:prstGeom prst="rect">
            <a:avLst/>
          </a:prstGeom>
        </p:spPr>
      </p:pic>
      <p:sp>
        <p:nvSpPr>
          <p:cNvPr id="3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510118" y="444590"/>
            <a:ext cx="10977032" cy="155354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323" y="682752"/>
            <a:ext cx="11240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E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thích nhất câu văn nào trong bài văn của bạn nhỏ? Theo em, bài văn của bạn nên viết thêm những ý nào?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091" y="2954867"/>
            <a:ext cx="7611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B1: Đọc kĩ bài văn, chọn câu văn mình yêu thích và nêu lí do.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B2: Suy nghĩ để bổ sung ý cho bài văn của bạn nhỏ. Có thể viết câu văn em muốn thêm vào bài văn tả cây hoa hồng của bạn.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1947334" y="444590"/>
            <a:ext cx="8102600" cy="155354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5867" y="684368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Em học được điều gì về cách viết văn miêu tả sau khi đọc câu chuyện trên?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D8AB774-7E5A-443E-FE1D-B59274B5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04" y="73422"/>
            <a:ext cx="8871108" cy="8439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491" y="2954867"/>
            <a:ext cx="76115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Muốn miêu tả được một sự vật, trước hết :</a:t>
            </a:r>
          </a:p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Quan sát</a:t>
            </a:r>
          </a:p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Liên tưởng, tưởng tượng: hình dung về sự vật đặt trong tương quan các sự vật xung quanh.</a:t>
            </a:r>
          </a:p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So sánh, ví von: Thể hiện tư duy liên tưởng độc đáo riêng của người viết hình dung, cảm nhận về sự vật, hiện tượng miêu tả.</a:t>
            </a:r>
          </a:p>
        </p:txBody>
      </p:sp>
    </p:spTree>
    <p:extLst>
      <p:ext uri="{BB962C8B-B14F-4D97-AF65-F5344CB8AC3E}">
        <p14:creationId xmlns:p14="http://schemas.microsoft.com/office/powerpoint/2010/main" val="17996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45748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2286"/>
              <a:ext cx="12192000" cy="580571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69"/>
            <a:stretch/>
          </p:blipFill>
          <p:spPr>
            <a:xfrm>
              <a:off x="0" y="0"/>
              <a:ext cx="12192000" cy="203381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7" b="60375"/>
            <a:stretch/>
          </p:blipFill>
          <p:spPr>
            <a:xfrm>
              <a:off x="0" y="2033814"/>
              <a:ext cx="12192000" cy="1312636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2108955" y="1456246"/>
            <a:ext cx="9048572" cy="4614354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2616199" y="1124654"/>
            <a:ext cx="78048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vi-VN" altLang="zh-CN" sz="3000" b="1" dirty="0">
              <a:ln w="5715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#9Slide07 IcielPony" panose="02000000000000000000" pitchFamily="2" charset="0"/>
              <a:ea typeface="汉仪小麦体简" panose="00020600040101010101" pitchFamily="18" charset="-122"/>
            </a:endParaRPr>
          </a:p>
          <a:p>
            <a:pPr lvl="0" algn="ctr">
              <a:defRPr/>
            </a:pPr>
            <a:r>
              <a:rPr lang="vi-VN" altLang="zh-CN" sz="3000" b="1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Pony" panose="02000000000000000000" pitchFamily="2" charset="0"/>
                <a:ea typeface="汉仪小麦体简" panose="00020600040101010101" pitchFamily="18" charset="-122"/>
              </a:rPr>
              <a:t> </a:t>
            </a:r>
            <a:r>
              <a:rPr lang="vi-VN" altLang="zh-CN" sz="8000" b="1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Pony" panose="02000000000000000000" pitchFamily="2" charset="0"/>
                <a:ea typeface="汉仪小麦体简" panose="00020600040101010101" pitchFamily="18" charset="-122"/>
              </a:rPr>
              <a:t>NỘI DUNG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6198" y="1107747"/>
            <a:ext cx="78048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vi-VN" altLang="zh-CN" sz="3000" b="1" dirty="0">
              <a:ln w="5715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#9Slide07 IcielPony" panose="02000000000000000000" pitchFamily="2" charset="0"/>
              <a:ea typeface="汉仪小麦体简" panose="00020600040101010101" pitchFamily="18" charset="-122"/>
            </a:endParaRPr>
          </a:p>
          <a:p>
            <a:pPr lvl="0" algn="ctr">
              <a:defRPr/>
            </a:pPr>
            <a:r>
              <a:rPr lang="vi-VN" altLang="zh-CN" sz="3000" b="1" dirty="0">
                <a:ln w="571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Pony" panose="02000000000000000000" pitchFamily="2" charset="0"/>
                <a:ea typeface="汉仪小麦体简" panose="00020600040101010101" pitchFamily="18" charset="-122"/>
              </a:rPr>
              <a:t> </a:t>
            </a:r>
            <a:r>
              <a:rPr lang="vi-VN" altLang="zh-CN" sz="8000" b="1" dirty="0">
                <a:ln w="571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Pony" panose="02000000000000000000" pitchFamily="2" charset="0"/>
                <a:ea typeface="汉仪小麦体简" panose="00020600040101010101" pitchFamily="18" charset="-122"/>
              </a:rPr>
              <a:t>NỘI DUNG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5354" y="3177214"/>
            <a:ext cx="8515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viết bài văn miêu tả, cần có những trải nghiệm thực tế, cần quan sát kĩ sự vật được miêu tả, cần phát huy trí tưởng tượng...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1" y="-1114126"/>
            <a:ext cx="8287352" cy="7700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" y="0"/>
            <a:ext cx="8023031" cy="19447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6532" y="3058919"/>
            <a:ext cx="6901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vào bài văn miêu tả.</a:t>
            </a: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3115220" y="388980"/>
            <a:ext cx="8145518" cy="4052642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Bold" panose="020B080000000000000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95" y="0"/>
            <a:ext cx="9181372" cy="470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7BE3A-8D29-FDC1-0C44-2A116524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" y="1572370"/>
            <a:ext cx="3764485" cy="52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0"/>
          <p:cNvSpPr/>
          <p:nvPr/>
        </p:nvSpPr>
        <p:spPr>
          <a:xfrm>
            <a:off x="314035" y="942109"/>
            <a:ext cx="11573165" cy="5615322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 b="54721"/>
          <a:stretch/>
        </p:blipFill>
        <p:spPr>
          <a:xfrm>
            <a:off x="1416996" y="-118065"/>
            <a:ext cx="9126436" cy="1600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26" y="54690"/>
            <a:ext cx="5702156" cy="1017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385" y="1482142"/>
            <a:ext cx="1099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1.Kiến thức</a:t>
            </a:r>
          </a:p>
          <a:p>
            <a:pPr lvl="0"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- Đọc đúng và diễn cảm bài đọc Tập làm văn, biết đọc phân biệt lời kể chuyện của bạn nhỏ.</a:t>
            </a:r>
          </a:p>
          <a:p>
            <a:pPr lvl="0"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- Nhận biết được trình tự các sự việc qua lời kể chuyện của bạn nhỏ.</a:t>
            </a:r>
          </a:p>
          <a:p>
            <a:pPr lvl="0"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- Hiểu điều tác giả muốn nói qua câu chuyện.</a:t>
            </a:r>
          </a:p>
          <a:p>
            <a:pPr lvl="0"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tác; n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ăng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tạo;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fr-FR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fr-FR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fr-FR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Bồi dưỡng tinh thần ham học hỏi, khám phá</a:t>
            </a:r>
            <a:r>
              <a:rPr lang="fr-FR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Bồi dưỡng tinh thần nghiêm túc trong học tập.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1517816" y="2883116"/>
            <a:ext cx="9593196" cy="2454310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89" y="545129"/>
            <a:ext cx="8565622" cy="1950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8906" y="3064896"/>
            <a:ext cx="8951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0" dirty="0">
                <a:solidFill>
                  <a:srgbClr val="002060"/>
                </a:solidFill>
                <a:latin typeface="Cambria" panose="02040503050406030204" pitchFamily="18" charset="0"/>
              </a:rPr>
              <a:t>Trao đổi với bạn:</a:t>
            </a:r>
          </a:p>
          <a:p>
            <a:pPr lvl="0" algn="ctr">
              <a:defRPr/>
            </a:pPr>
            <a:r>
              <a:rPr lang="vi-VN" sz="4000" b="1" i="1" kern="0" dirty="0">
                <a:solidFill>
                  <a:srgbClr val="002060"/>
                </a:solidFill>
                <a:latin typeface="Cambria" panose="02040503050406030204" pitchFamily="18" charset="0"/>
              </a:rPr>
              <a:t>Khi tả một sự vật làm thế nào để tả đúng đặc điểm của sự vật ấy?</a:t>
            </a:r>
            <a:endParaRPr lang="en-US" sz="4000" b="1" i="1" kern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08955" y="1271799"/>
            <a:ext cx="7463928" cy="3952875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3" y="-1149161"/>
            <a:ext cx="10262711" cy="783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19" y="2628620"/>
            <a:ext cx="7258464" cy="14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0"/>
          <p:cNvSpPr/>
          <p:nvPr/>
        </p:nvSpPr>
        <p:spPr>
          <a:xfrm>
            <a:off x="685009" y="488607"/>
            <a:ext cx="11074400" cy="6110180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22641-F937-4B6D-816A-4D8670618810}"/>
              </a:ext>
            </a:extLst>
          </p:cNvPr>
          <p:cNvGrpSpPr/>
          <p:nvPr/>
        </p:nvGrpSpPr>
        <p:grpSpPr>
          <a:xfrm>
            <a:off x="7244346" y="1009774"/>
            <a:ext cx="4947654" cy="1361483"/>
            <a:chOff x="5425541" y="1047723"/>
            <a:chExt cx="4827497" cy="2168925"/>
          </a:xfrm>
        </p:grpSpPr>
        <p:sp>
          <p:nvSpPr>
            <p:cNvPr id="11" name="Speech Bubble: Rectangle with Corners Rounded 7">
              <a:extLst>
                <a:ext uri="{FF2B5EF4-FFF2-40B4-BE49-F238E27FC236}">
                  <a16:creationId xmlns:a16="http://schemas.microsoft.com/office/drawing/2014/main" id="{98C5D630-6596-4118-846D-AB42D8F34EC7}"/>
                </a:ext>
              </a:extLst>
            </p:cNvPr>
            <p:cNvSpPr/>
            <p:nvPr/>
          </p:nvSpPr>
          <p:spPr>
            <a:xfrm flipH="1">
              <a:off x="5425541" y="1047723"/>
              <a:ext cx="4827497" cy="2168925"/>
            </a:xfrm>
            <a:prstGeom prst="wedgeRoundRectCallout">
              <a:avLst>
                <a:gd name="adj1" fmla="val 29053"/>
                <a:gd name="adj2" fmla="val 7667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28518-CA42-4BC6-B244-5CBC461F2EBD}"/>
                </a:ext>
              </a:extLst>
            </p:cNvPr>
            <p:cNvSpPr txBox="1"/>
            <p:nvPr/>
          </p:nvSpPr>
          <p:spPr>
            <a:xfrm>
              <a:off x="5572936" y="1189355"/>
              <a:ext cx="4532707" cy="1863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C00000"/>
                  </a:solidFill>
                </a:rPr>
                <a:t>Bài đọc chia làm mấy đoạn?</a:t>
              </a:r>
              <a:endParaRPr lang="en-US" sz="35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3A688-7561-4AE1-82CA-D2A838608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0" y="2586781"/>
            <a:ext cx="2610118" cy="38052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975423" y="1304081"/>
            <a:ext cx="962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34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CHIA</a:t>
            </a:r>
            <a:r>
              <a:rPr lang="vi-VN" sz="6000" b="1" dirty="0">
                <a:solidFill>
                  <a:srgbClr val="E34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 </a:t>
            </a:r>
            <a:r>
              <a:rPr lang="en-US" sz="6000" b="1" dirty="0">
                <a:solidFill>
                  <a:srgbClr val="E34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ĐOẠN</a:t>
            </a:r>
          </a:p>
        </p:txBody>
      </p:sp>
      <p:sp>
        <p:nvSpPr>
          <p:cNvPr id="17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1316034" y="2897290"/>
            <a:ext cx="6276256" cy="578882"/>
          </a:xfrm>
          <a:prstGeom prst="roundRect">
            <a:avLst/>
          </a:prstGeom>
          <a:solidFill>
            <a:srgbClr val="F48B7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Đoạn 1: Từ đầu... để dở dang bài văn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1012378" y="3939092"/>
            <a:ext cx="7144753" cy="6698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1765698" y="4905951"/>
            <a:ext cx="4902955" cy="578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Đoạn 3: Còn lại.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022641-F937-4B6D-816A-4D8670618810}"/>
              </a:ext>
            </a:extLst>
          </p:cNvPr>
          <p:cNvGrpSpPr/>
          <p:nvPr/>
        </p:nvGrpSpPr>
        <p:grpSpPr>
          <a:xfrm>
            <a:off x="7592290" y="989958"/>
            <a:ext cx="4448647" cy="1361483"/>
            <a:chOff x="5424805" y="1581448"/>
            <a:chExt cx="4827497" cy="2168925"/>
          </a:xfrm>
        </p:grpSpPr>
        <p:sp>
          <p:nvSpPr>
            <p:cNvPr id="24" name="Speech Bubble: Rectangle with Corners Rounded 7">
              <a:extLst>
                <a:ext uri="{FF2B5EF4-FFF2-40B4-BE49-F238E27FC236}">
                  <a16:creationId xmlns:a16="http://schemas.microsoft.com/office/drawing/2014/main" id="{98C5D630-6596-4118-846D-AB42D8F34EC7}"/>
                </a:ext>
              </a:extLst>
            </p:cNvPr>
            <p:cNvSpPr/>
            <p:nvPr/>
          </p:nvSpPr>
          <p:spPr>
            <a:xfrm flipH="1">
              <a:off x="5424805" y="1581448"/>
              <a:ext cx="4827497" cy="2168925"/>
            </a:xfrm>
            <a:prstGeom prst="wedgeRoundRectCallout">
              <a:avLst>
                <a:gd name="adj1" fmla="val 29053"/>
                <a:gd name="adj2" fmla="val 7667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D28518-CA42-4BC6-B244-5CBC461F2EBD}"/>
                </a:ext>
              </a:extLst>
            </p:cNvPr>
            <p:cNvSpPr txBox="1"/>
            <p:nvPr/>
          </p:nvSpPr>
          <p:spPr>
            <a:xfrm>
              <a:off x="5597670" y="1754650"/>
              <a:ext cx="4532707" cy="1863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C00000"/>
                  </a:solidFill>
                </a:rPr>
                <a:t>Bài đọc chia làm </a:t>
              </a:r>
            </a:p>
            <a:p>
              <a:pPr algn="ctr"/>
              <a:r>
                <a:rPr lang="vi-VN" sz="3500" b="1" dirty="0">
                  <a:solidFill>
                    <a:srgbClr val="C00000"/>
                  </a:solidFill>
                </a:rPr>
                <a:t>4 đoạn</a:t>
              </a:r>
              <a:endParaRPr lang="en-US" sz="35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9154" y="3927632"/>
            <a:ext cx="71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Đoạn 2: Tiếp theo ...bông hồng thả sức đẹp.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 animBg="1"/>
      <p:bldP spid="2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19" y="1130644"/>
            <a:ext cx="10551204" cy="1832085"/>
          </a:xfrm>
          <a:prstGeom prst="rect">
            <a:avLst/>
          </a:prstGeom>
        </p:spPr>
      </p:pic>
      <p:sp>
        <p:nvSpPr>
          <p:cNvPr id="19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2165238" y="2633472"/>
            <a:ext cx="9382170" cy="188366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314" y="3348776"/>
            <a:ext cx="7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7710" y="2804602"/>
            <a:ext cx="7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29636" y="3314713"/>
            <a:ext cx="7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4291" y="2883666"/>
            <a:ext cx="770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4529" y="2950275"/>
            <a:ext cx="8943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 tuần, ba cho tôi về quê để tôi tìm được nhiều ý cho bài văn "Tả cây hoa nhà em"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6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0"/>
          <p:cNvSpPr/>
          <p:nvPr/>
        </p:nvSpPr>
        <p:spPr>
          <a:xfrm>
            <a:off x="279134" y="114300"/>
            <a:ext cx="11800172" cy="671830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2" name="组合 9">
            <a:extLst>
              <a:ext uri="{FF2B5EF4-FFF2-40B4-BE49-F238E27FC236}">
                <a16:creationId xmlns:a16="http://schemas.microsoft.com/office/drawing/2014/main" id="{9F511887-A714-CE19-1D74-AED819E4A93C}"/>
              </a:ext>
            </a:extLst>
          </p:cNvPr>
          <p:cNvGrpSpPr/>
          <p:nvPr/>
        </p:nvGrpSpPr>
        <p:grpSpPr>
          <a:xfrm>
            <a:off x="825949" y="1371969"/>
            <a:ext cx="6997251" cy="2778409"/>
            <a:chOff x="4068184" y="253841"/>
            <a:chExt cx="6605260" cy="6607125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5D8AB774-7E5A-443E-FE1D-B59274B57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184" y="253841"/>
              <a:ext cx="6605260" cy="6607125"/>
            </a:xfrm>
            <a:prstGeom prst="rect">
              <a:avLst/>
            </a:prstGeom>
          </p:spPr>
        </p:pic>
        <p:sp>
          <p:nvSpPr>
            <p:cNvPr id="14" name="文本框 4">
              <a:extLst>
                <a:ext uri="{FF2B5EF4-FFF2-40B4-BE49-F238E27FC236}">
                  <a16:creationId xmlns:a16="http://schemas.microsoft.com/office/drawing/2014/main" id="{40ABCEEE-D77C-00FB-F7AE-AC02FC707073}"/>
                </a:ext>
              </a:extLst>
            </p:cNvPr>
            <p:cNvSpPr txBox="1"/>
            <p:nvPr/>
          </p:nvSpPr>
          <p:spPr>
            <a:xfrm>
              <a:off x="4886325" y="2663574"/>
              <a:ext cx="506115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608" y="526793"/>
            <a:ext cx="12915215" cy="2234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4758" y="2302844"/>
            <a:ext cx="1110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“Xào xạc”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có nghĩa là gì?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2162592" y="3379749"/>
            <a:ext cx="8385335" cy="1123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Xào xạc là: từ mô phỏng tiếng như tiếng lá cây lay động va chạm nhẹ vào nhau. 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0"/>
          <p:cNvSpPr/>
          <p:nvPr/>
        </p:nvSpPr>
        <p:spPr>
          <a:xfrm>
            <a:off x="279134" y="114300"/>
            <a:ext cx="11800172" cy="671830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8" y="-84800"/>
            <a:ext cx="12915215" cy="2234381"/>
          </a:xfrm>
          <a:prstGeom prst="rect">
            <a:avLst/>
          </a:prstGeom>
        </p:spPr>
      </p:pic>
      <p:sp>
        <p:nvSpPr>
          <p:cNvPr id="26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3149769" y="1341701"/>
            <a:ext cx="7964334" cy="1125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Lã chã (nước mắt, mồ hôi): nhỏ xuống thành giọt, nối tiếp nhau không dứt. </a:t>
            </a:r>
            <a:endParaRPr lang="en-US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4" y="2517385"/>
            <a:ext cx="5453670" cy="363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382" y="2919659"/>
            <a:ext cx="5885924" cy="365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27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5089" y="1281425"/>
            <a:ext cx="7463928" cy="4820992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-1120941"/>
            <a:ext cx="10262711" cy="7834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00" y="1871243"/>
            <a:ext cx="6839030" cy="3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1249</TotalTime>
  <Words>739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#9Slide07 HoneyCream</vt:lpstr>
      <vt:lpstr>#9Slide07 IcielPony</vt:lpstr>
      <vt:lpstr>Arial</vt:lpstr>
      <vt:lpstr>Calibri</vt:lpstr>
      <vt:lpstr>Cambria</vt:lpstr>
      <vt:lpstr>等线</vt:lpstr>
      <vt:lpstr>SVN-Newton</vt:lpstr>
      <vt:lpstr>Times New Roman</vt:lpstr>
      <vt:lpstr>UTM Futura Extra</vt:lpstr>
      <vt:lpstr>思源宋体 CN</vt:lpstr>
      <vt:lpstr>思源黑体 CN Bold</vt:lpstr>
      <vt:lpstr>汉仪小麦体简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MĂNG NON TEAM</cp:keywords>
  <dc:description>9Slide.vn</dc:description>
  <cp:lastModifiedBy>pc</cp:lastModifiedBy>
  <cp:revision>125</cp:revision>
  <dcterms:created xsi:type="dcterms:W3CDTF">2023-05-20T16:58:17Z</dcterms:created>
  <dcterms:modified xsi:type="dcterms:W3CDTF">2024-10-20T01:52:26Z</dcterms:modified>
  <cp:category>9Slide.vn</cp:category>
</cp:coreProperties>
</file>