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embeddedFontLst>
    <p:embeddedFont>
      <p:font typeface="#9Slide05 Bodega Script" pitchFamily="2" charset="-93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#9Slide05 Aphrodite Pro" panose="02000000000000000000" pitchFamily="2" charset="-93"/>
      <p:regular r:id="rId31"/>
    </p:embeddedFont>
    <p:embeddedFont>
      <p:font typeface="#9Slide07 HoneyCream" pitchFamily="2" charset="-93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0" y="-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12/17/2024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-999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56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microsoft.com/office/2007/relationships/hdphoto" Target="../media/hdphoto1.wdp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11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685800" y="4662486"/>
            <a:ext cx="1493657" cy="1493657"/>
            <a:chOff x="1028700" y="6993728"/>
            <a:chExt cx="2240485" cy="224048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" y="6993728"/>
              <a:ext cx="2240485" cy="224048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114802" y="7079835"/>
              <a:ext cx="2068281" cy="2068273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8130" t="-8865" r="-45095" b="-16410"/>
                </a:stretch>
              </a:blipFill>
            </p:spPr>
          </p:sp>
        </p:grpSp>
      </p:grpSp>
      <p:grpSp>
        <p:nvGrpSpPr>
          <p:cNvPr id="50" name="Group 49"/>
          <p:cNvGrpSpPr/>
          <p:nvPr/>
        </p:nvGrpSpPr>
        <p:grpSpPr>
          <a:xfrm>
            <a:off x="4261669" y="4775088"/>
            <a:ext cx="1436253" cy="1436253"/>
            <a:chOff x="6392503" y="7162632"/>
            <a:chExt cx="2154379" cy="2154379"/>
          </a:xfrm>
        </p:grpSpPr>
        <p:grpSp>
          <p:nvGrpSpPr>
            <p:cNvPr id="4" name="Group 4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6475296" y="7245429"/>
              <a:ext cx="1988793" cy="1988785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7109" t="-19076" r="-36299" b="-3481"/>
                </a:stretch>
              </a:blip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7874000" y="4837548"/>
            <a:ext cx="1436253" cy="1436253"/>
            <a:chOff x="11811000" y="7256321"/>
            <a:chExt cx="2154379" cy="2154379"/>
          </a:xfrm>
        </p:grpSpPr>
        <p:grpSp>
          <p:nvGrpSpPr>
            <p:cNvPr id="14" name="Group 14"/>
            <p:cNvGrpSpPr/>
            <p:nvPr/>
          </p:nvGrpSpPr>
          <p:grpSpPr>
            <a:xfrm>
              <a:off x="11811000" y="7256321"/>
              <a:ext cx="2154379" cy="215437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1944473" y="7345745"/>
              <a:ext cx="1988793" cy="1988785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53692" t="-3873" r="-4896" b="-54615"/>
                </a:stretch>
              </a:blipFill>
            </p:spPr>
          </p:sp>
        </p:grpSp>
      </p:grpSp>
      <p:grpSp>
        <p:nvGrpSpPr>
          <p:cNvPr id="49" name="Group 48"/>
          <p:cNvGrpSpPr/>
          <p:nvPr/>
        </p:nvGrpSpPr>
        <p:grpSpPr>
          <a:xfrm>
            <a:off x="6021772" y="4775088"/>
            <a:ext cx="1493657" cy="1493657"/>
            <a:chOff x="9032657" y="7162632"/>
            <a:chExt cx="2240485" cy="2240485"/>
          </a:xfrm>
        </p:grpSpPr>
        <p:grpSp>
          <p:nvGrpSpPr>
            <p:cNvPr id="19" name="Group 19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118759" y="7248738"/>
              <a:ext cx="2068281" cy="2068273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0222" t="-8330" r="-8417" b="-17351"/>
                </a:stretch>
              </a:blipFill>
            </p:spPr>
          </p:sp>
        </p:grpSp>
      </p:grpSp>
      <p:grpSp>
        <p:nvGrpSpPr>
          <p:cNvPr id="47" name="Group 46"/>
          <p:cNvGrpSpPr/>
          <p:nvPr/>
        </p:nvGrpSpPr>
        <p:grpSpPr>
          <a:xfrm>
            <a:off x="9656531" y="4775088"/>
            <a:ext cx="1493657" cy="1493657"/>
            <a:chOff x="14484796" y="7162632"/>
            <a:chExt cx="2240485" cy="2240485"/>
          </a:xfrm>
        </p:grpSpPr>
        <p:grpSp>
          <p:nvGrpSpPr>
            <p:cNvPr id="29" name="Group 29"/>
            <p:cNvGrpSpPr/>
            <p:nvPr/>
          </p:nvGrpSpPr>
          <p:grpSpPr>
            <a:xfrm>
              <a:off x="14484796" y="7162632"/>
              <a:ext cx="2240485" cy="224048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4570898" y="7248738"/>
              <a:ext cx="2068281" cy="2068273"/>
              <a:chOff x="0" y="0"/>
              <a:chExt cx="6350000" cy="634997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8783" t="-10279" r="-47356" b="-13736"/>
                </a:stretch>
              </a:blipFill>
            </p:spPr>
          </p:sp>
        </p:grpSp>
      </p:grpSp>
      <p:sp>
        <p:nvSpPr>
          <p:cNvPr id="37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703">
            <a:off x="7982014" y="-316274"/>
            <a:ext cx="6139705" cy="223561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123362">
            <a:off x="9409049" y="971947"/>
            <a:ext cx="2800350" cy="4719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69841"/>
              </a:avLst>
            </a:prstTxWarp>
            <a:spAutoFit/>
          </a:bodyPr>
          <a:lstStyle/>
          <a:p>
            <a:pPr algn="ctr" defTabSz="609630"/>
            <a:r>
              <a:rPr lang="vi-VN" sz="5334" dirty="0">
                <a:solidFill>
                  <a:prstClr val="black"/>
                </a:solidFill>
                <a:latin typeface="UVF ChefScript Pro" panose="03060702040507070403" pitchFamily="66" charset="0"/>
                <a:ea typeface="UVF You Make Me Smile" panose="02000603000000000000" pitchFamily="2" charset="0"/>
              </a:rPr>
              <a:t>Viết</a:t>
            </a:r>
            <a:endParaRPr lang="en-US" sz="5334" dirty="0">
              <a:solidFill>
                <a:prstClr val="black"/>
              </a:solidFill>
              <a:latin typeface="UVF ChefScript Pro" panose="03060702040507070403" pitchFamily="66" charset="0"/>
              <a:ea typeface="UVF You Make Me Smile" panose="02000603000000000000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85" y="730779"/>
            <a:ext cx="14039773" cy="50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013200" y="2108201"/>
            <a:ext cx="7448550" cy="2073885"/>
            <a:chOff x="4013200" y="2108201"/>
            <a:chExt cx="7448550" cy="2073885"/>
          </a:xfrm>
        </p:grpSpPr>
        <p:sp>
          <p:nvSpPr>
            <p:cNvPr id="9" name="Rounded Rectangle 8"/>
            <p:cNvSpPr/>
            <p:nvPr/>
          </p:nvSpPr>
          <p:spPr>
            <a:xfrm>
              <a:off x="4013200" y="2108201"/>
              <a:ext cx="7448550" cy="2073885"/>
            </a:xfrm>
            <a:prstGeom prst="roundRect">
              <a:avLst>
                <a:gd name="adj" fmla="val 7714"/>
              </a:avLst>
            </a:prstGeom>
            <a:solidFill>
              <a:schemeClr val="accent2">
                <a:lumMod val="20000"/>
                <a:lumOff val="80000"/>
                <a:alpha val="88000"/>
              </a:schemeClr>
            </a:solidFill>
            <a:ln w="57150">
              <a:solidFill>
                <a:srgbClr val="D2282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8358" y="2248953"/>
              <a:ext cx="6492803" cy="179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2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604668" y="331082"/>
            <a:ext cx="3764133" cy="717863"/>
            <a:chOff x="3052324" y="3691644"/>
            <a:chExt cx="3379963" cy="882665"/>
          </a:xfrm>
        </p:grpSpPr>
        <p:grpSp>
          <p:nvGrpSpPr>
            <p:cNvPr id="14" name="组合 18"/>
            <p:cNvGrpSpPr/>
            <p:nvPr/>
          </p:nvGrpSpPr>
          <p:grpSpPr>
            <a:xfrm>
              <a:off x="3052324" y="3691644"/>
              <a:ext cx="3379963" cy="844822"/>
              <a:chOff x="2784669" y="3778507"/>
              <a:chExt cx="3379963" cy="844822"/>
            </a:xfrm>
          </p:grpSpPr>
          <p:sp>
            <p:nvSpPr>
              <p:cNvPr id="16" name="平行四边形 28"/>
              <p:cNvSpPr/>
              <p:nvPr/>
            </p:nvSpPr>
            <p:spPr>
              <a:xfrm>
                <a:off x="3086099" y="3778507"/>
                <a:ext cx="3078533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7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1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15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123495" y="3779598"/>
              <a:ext cx="2308792" cy="79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Chuẩn bị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05819" y="1340723"/>
            <a:ext cx="928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Lựa chọn con vật để quan sát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7569" y="2254389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 NUÔI TRONG NHÀ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9787" y="2216224"/>
            <a:ext cx="505188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 VẬT HOANG DÃ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768" y="3351298"/>
            <a:ext cx="928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sát trực tiếp con vật hoặc quan sát qua tranh ảnh, trên ti vi,...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5701" y="4811501"/>
            <a:ext cx="928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Sử dụng các giác quan để cảm nhận (nhìn hình thức, nghe tiếng kêu, chạm vào con vật,...)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10" y="331085"/>
            <a:ext cx="11079333" cy="726330"/>
            <a:chOff x="3052324" y="3691644"/>
            <a:chExt cx="9948569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9948569" cy="844822"/>
              <a:chOff x="2784669" y="3778507"/>
              <a:chExt cx="9948569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9647139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8803757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và ghi chép kết quả quan sát: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3433" y="1247683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Đặc điểm ngoại hình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37796"/>
              </p:ext>
            </p:extLst>
          </p:nvPr>
        </p:nvGraphicFramePr>
        <p:xfrm>
          <a:off x="604667" y="2295598"/>
          <a:ext cx="11226801" cy="1645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16401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3268133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</a:tblGrid>
              <a:tr h="548640">
                <a:tc gridSpan="3"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 BAO QUÁT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3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dạng, kích thước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sắc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lông (da)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nhỏ,....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mại,....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181406"/>
              </p:ext>
            </p:extLst>
          </p:nvPr>
        </p:nvGraphicFramePr>
        <p:xfrm>
          <a:off x="604667" y="4373880"/>
          <a:ext cx="11226800" cy="1645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62301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2024232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  <a:gridCol w="3144667">
                  <a:extLst>
                    <a:ext uri="{9D8B030D-6E8A-4147-A177-3AD203B41FA5}">
                      <a16:colId xmlns:a16="http://schemas.microsoft.com/office/drawing/2014/main" val="238512349"/>
                    </a:ext>
                  </a:extLst>
                </a:gridCol>
              </a:tblGrid>
              <a:tr h="548640">
                <a:tc gridSpan="4"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 CỦA TỪNG BỘ 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3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Miệng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khác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xoe,...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 xíu,...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Cong cong,...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6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6" descr="Những giống chó hiền lành nhất thích hợp nuôi trong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37" y="2976103"/>
            <a:ext cx="2684584" cy="1789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5 giống chó cảnh đáng yêu mà ai cũng muốn sở hữ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19" y="4617783"/>
            <a:ext cx="1976405" cy="1656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ế độ dinh dưỡng và thức ăn cho chó con 1 tháng tuổi | websosanh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500" y="5328020"/>
            <a:ext cx="1627009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Mèo cưng gây thương nhớ với ánh mắt long lanh - VnExpr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1" y="1268597"/>
            <a:ext cx="2478519" cy="1640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hú mèo nổi tiếng trên mạng nhờ mặc đồ sành điệu - Mặc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66" y="1338180"/>
            <a:ext cx="2361894" cy="1571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Top 20 Điều Thú Vị Về Mèo Mướp Ít Người Biết | Friday Ca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471" y="435944"/>
            <a:ext cx="1492368" cy="969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102026" y="527962"/>
            <a:ext cx="3406323" cy="543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933" dirty="0">
                <a:solidFill>
                  <a:prstClr val="black"/>
                </a:solidFill>
                <a:latin typeface="Arial Black" panose="020B0A04020102020204" pitchFamily="34" charset="0"/>
              </a:rPr>
              <a:t>QUAN SÁT </a:t>
            </a:r>
          </a:p>
        </p:txBody>
      </p:sp>
      <p:pic>
        <p:nvPicPr>
          <p:cNvPr id="3080" name="Picture 8" descr="Hình ảnh đẹp loài chim ~ Blog Sinh học online - Hình ảnh hoa đẹ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42" y="228600"/>
            <a:ext cx="3035061" cy="1825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ộ sưu tập ảnh nền những con gà dễ thương | Tải ứng dụng apk, phần mềm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80" y="3028868"/>
            <a:ext cx="3348659" cy="2299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Những hình ảnh con Thỏ đẹp và dễ thương nhấ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61" y="2139731"/>
            <a:ext cx="2774268" cy="246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hững hình ảnh con heo đẹp và dễ thương nhấ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12" y="4440303"/>
            <a:ext cx="3259291" cy="2151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6454061" y="3154609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35137" y="508252"/>
            <a:ext cx="7585998" cy="741502"/>
          </a:xfrm>
          <a:prstGeom prst="roundRect">
            <a:avLst/>
          </a:prstGeom>
          <a:solidFill>
            <a:srgbClr val="C1451F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858123"/>
            <a:ext cx="0" cy="32744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79581" y="1383791"/>
            <a:ext cx="0" cy="34856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8942722" y="4152916"/>
            <a:ext cx="0" cy="1828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54879" y="4416295"/>
            <a:ext cx="3381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21135" y="889000"/>
            <a:ext cx="93793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19871" y="1341536"/>
            <a:ext cx="8431411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lông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hung hung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vằn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tam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gỗ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2" descr="Đặc điểm của mèo tam thể, kinh nghiệm nuôi dưỡng mèo tam th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29" y="3541788"/>
            <a:ext cx="4421396" cy="2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08563" y="1880513"/>
            <a:ext cx="8442719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mini;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gáo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dừa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540" y="2331840"/>
            <a:ext cx="8446738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Tai: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dong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dỏng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đứng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nhạy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674" y="2850181"/>
            <a:ext cx="8429806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ve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nhãn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lay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láy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6051" y="3449440"/>
            <a:ext cx="844488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hếch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5600" y="3984479"/>
            <a:ext cx="8425783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ria: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trắng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cước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vểnh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5600" y="4495800"/>
            <a:ext cx="8425783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thon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nhỏ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nhẹn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nhọn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9073" y="5371981"/>
            <a:ext cx="8431407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đuôi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thướt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mượt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ngoe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nguổi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đỏng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đảnh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3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10" y="331085"/>
            <a:ext cx="11079333" cy="726330"/>
            <a:chOff x="3052324" y="3691644"/>
            <a:chExt cx="9948569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9948569" cy="844822"/>
              <a:chOff x="2784669" y="3778507"/>
              <a:chExt cx="9948569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9647139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8803757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và ghi chép kết quả quan sát: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3433" y="1247683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Hoạt động, thói quen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37887"/>
              </p:ext>
            </p:extLst>
          </p:nvPr>
        </p:nvGraphicFramePr>
        <p:xfrm>
          <a:off x="493343" y="2070202"/>
          <a:ext cx="11226800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9333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4198767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val="1011279099"/>
                    </a:ext>
                  </a:extLst>
                </a:gridCol>
              </a:tblGrid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động, thói quen khác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ru,...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thoắt,...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0810" y="4182085"/>
            <a:ext cx="11079333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933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29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kĩ hoạt động, thói quen của cin vật khiến em thấy thú vị (ví dụ: mèo chạy nhảy êm ru, rùa đi rất chậm, ngựa chạy rất nhanh, tắc kè có thể đổi máu,...)</a:t>
            </a:r>
            <a:endParaRPr lang="en-US" sz="2933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58549" y="290810"/>
            <a:ext cx="5605851" cy="100478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8361680" y="-332714"/>
            <a:ext cx="0" cy="21945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60401" y="1832960"/>
            <a:ext cx="636925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Ban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mèo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thảnh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thơi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nô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đùa</a:t>
            </a:r>
            <a:r>
              <a:rPr lang="vi-VN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32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0712" y="3228543"/>
            <a:ext cx="636894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gàng</a:t>
            </a:r>
            <a:r>
              <a:rPr lang="vi-VN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2933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0401" y="4226917"/>
            <a:ext cx="636925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chuột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im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phắc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mở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to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chăm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phía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chợt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lao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2" descr="Đặc điểm của mèo tam thể, kinh nghiệm nuôi dưỡng mèo tam th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29" y="3541788"/>
            <a:ext cx="4421396" cy="2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0058400" y="1010669"/>
            <a:ext cx="0" cy="34856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2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09" y="331085"/>
            <a:ext cx="4134391" cy="726330"/>
            <a:chOff x="3052324" y="3691644"/>
            <a:chExt cx="3712432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3529971" cy="844822"/>
              <a:chOff x="2784669" y="3778507"/>
              <a:chExt cx="3529971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3228541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3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2750081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Sắp xếp ý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7569" y="2254388"/>
            <a:ext cx="5051883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40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 1</a:t>
            </a:r>
          </a:p>
          <a:p>
            <a:pPr marL="457223" indent="-457223" algn="just" defTabSz="609630">
              <a:buFontTx/>
              <a:buChar char="-"/>
            </a:pPr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đặc điểm ngoại hình</a:t>
            </a:r>
          </a:p>
          <a:p>
            <a:pPr marL="762038" indent="-762038" algn="just" defTabSz="609630">
              <a:buFontTx/>
              <a:buChar char="-"/>
            </a:pPr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hoạt động, thói quen</a:t>
            </a:r>
            <a:endParaRPr lang="en-US" sz="7667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9787" y="2216224"/>
            <a:ext cx="5051883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40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 2</a:t>
            </a:r>
          </a:p>
          <a:p>
            <a:pPr algn="ctr" defTabSz="609630"/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đặc điểm ngoại hình kết hợp với miêu tả hoạt động, thói quen.</a:t>
            </a:r>
            <a:endParaRPr lang="en-US" sz="7667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2771" y="1226705"/>
            <a:ext cx="9031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cách sắp xếp ý phù hợp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09" y="331085"/>
            <a:ext cx="6115591" cy="726330"/>
            <a:chOff x="3052324" y="3691644"/>
            <a:chExt cx="3712432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3529971" cy="844822"/>
              <a:chOff x="2784669" y="3778507"/>
              <a:chExt cx="3529971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3228541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4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2750081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Trao đổi, góp ý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53440" y="1402994"/>
            <a:ext cx="110860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29" indent="-571529" algn="just" defTabSz="609630"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được các đặc điểm ngoại hình, hoạt động, thói quen của con vật.</a:t>
            </a:r>
          </a:p>
          <a:p>
            <a:pPr marL="571529" indent="-571529" algn="just" defTabSz="609630"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được đặc điểm nổi bật của con vật.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83014">
            <a:off x="4363126" y="1811158"/>
            <a:ext cx="6856218" cy="223561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309">
            <a:off x="1639417" y="2209687"/>
            <a:ext cx="8372334" cy="2235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853" y="2508538"/>
            <a:ext cx="3145809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13200" y="2108201"/>
            <a:ext cx="7448550" cy="2073885"/>
            <a:chOff x="4013200" y="2108201"/>
            <a:chExt cx="7448550" cy="2073885"/>
          </a:xfrm>
        </p:grpSpPr>
        <p:sp>
          <p:nvSpPr>
            <p:cNvPr id="9" name="Rounded Rectangle 8"/>
            <p:cNvSpPr/>
            <p:nvPr/>
          </p:nvSpPr>
          <p:spPr>
            <a:xfrm>
              <a:off x="4013200" y="2108201"/>
              <a:ext cx="7448550" cy="2073885"/>
            </a:xfrm>
            <a:prstGeom prst="roundRect">
              <a:avLst>
                <a:gd name="adj" fmla="val 7714"/>
              </a:avLst>
            </a:prstGeom>
            <a:solidFill>
              <a:schemeClr val="accent2">
                <a:lumMod val="20000"/>
                <a:lumOff val="80000"/>
                <a:alpha val="88000"/>
              </a:schemeClr>
            </a:solidFill>
            <a:ln w="57150">
              <a:solidFill>
                <a:srgbClr val="D2282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672" y="2248953"/>
              <a:ext cx="6925656" cy="179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5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007543" y="1539240"/>
            <a:ext cx="7448550" cy="4825921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4926" y="1690042"/>
            <a:ext cx="70737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4800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mừng các cháu đến với nông trại của bác!</a:t>
            </a:r>
          </a:p>
          <a:p>
            <a:pPr algn="just" defTabSz="609630"/>
            <a:r>
              <a:rPr lang="vi-VN" sz="4800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 giờ, các cháu hãy gọi tên các con vật và thử phát ra tiếng kêu giống chúng nhé!</a:t>
            </a:r>
            <a:endParaRPr lang="en-US" sz="4800" dirty="0">
              <a:ln w="19050"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206839" y="143082"/>
            <a:ext cx="9882075" cy="6583933"/>
          </a:xfrm>
          <a:custGeom>
            <a:avLst/>
            <a:gdLst/>
            <a:ahLst/>
            <a:cxnLst/>
            <a:rect l="l" t="t" r="r" b="b"/>
            <a:pathLst>
              <a:path w="14823113" h="9875899">
                <a:moveTo>
                  <a:pt x="14823113" y="0"/>
                </a:moveTo>
                <a:lnTo>
                  <a:pt x="0" y="0"/>
                </a:lnTo>
                <a:lnTo>
                  <a:pt x="0" y="9875899"/>
                </a:lnTo>
                <a:lnTo>
                  <a:pt x="14823113" y="9875899"/>
                </a:lnTo>
                <a:lnTo>
                  <a:pt x="1482311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5790" y="913205"/>
            <a:ext cx="3506447" cy="5109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bò sữa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182362" y="120455"/>
            <a:ext cx="9931844" cy="6617091"/>
          </a:xfrm>
          <a:custGeom>
            <a:avLst/>
            <a:gdLst/>
            <a:ahLst/>
            <a:cxnLst/>
            <a:rect l="l" t="t" r="r" b="b"/>
            <a:pathLst>
              <a:path w="14897766" h="9925636">
                <a:moveTo>
                  <a:pt x="14897765" y="0"/>
                </a:moveTo>
                <a:lnTo>
                  <a:pt x="0" y="0"/>
                </a:lnTo>
                <a:lnTo>
                  <a:pt x="0" y="9925636"/>
                </a:lnTo>
                <a:lnTo>
                  <a:pt x="14897765" y="9925636"/>
                </a:lnTo>
                <a:lnTo>
                  <a:pt x="1489776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62001" y="1898965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ngựa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098460" y="108992"/>
            <a:ext cx="10022666" cy="6640017"/>
          </a:xfrm>
          <a:custGeom>
            <a:avLst/>
            <a:gdLst/>
            <a:ahLst/>
            <a:cxnLst/>
            <a:rect l="l" t="t" r="r" b="b"/>
            <a:pathLst>
              <a:path w="15033999" h="9960025">
                <a:moveTo>
                  <a:pt x="15034000" y="0"/>
                </a:moveTo>
                <a:lnTo>
                  <a:pt x="0" y="0"/>
                </a:lnTo>
                <a:lnTo>
                  <a:pt x="0" y="9960024"/>
                </a:lnTo>
                <a:lnTo>
                  <a:pt x="15034000" y="9960024"/>
                </a:lnTo>
                <a:lnTo>
                  <a:pt x="15034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609601" y="1803400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lợn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1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281225" y="132690"/>
            <a:ext cx="8806291" cy="6604718"/>
          </a:xfrm>
          <a:custGeom>
            <a:avLst/>
            <a:gdLst/>
            <a:ahLst/>
            <a:cxnLst/>
            <a:rect l="l" t="t" r="r" b="b"/>
            <a:pathLst>
              <a:path w="13209436" h="9907077">
                <a:moveTo>
                  <a:pt x="13209436" y="0"/>
                </a:moveTo>
                <a:lnTo>
                  <a:pt x="0" y="0"/>
                </a:lnTo>
                <a:lnTo>
                  <a:pt x="0" y="9907077"/>
                </a:lnTo>
                <a:lnTo>
                  <a:pt x="13209436" y="9907077"/>
                </a:lnTo>
                <a:lnTo>
                  <a:pt x="1320943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11201" y="1907294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cừu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89+ con mèo hình ảnh dễ thương nhất - S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44450"/>
            <a:ext cx="8293100" cy="67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914401" y="1512042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mèo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22. Cơ thể sinh vật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02666"/>
            <a:ext cx="7362193" cy="66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914401" y="1512042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chó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506</Words>
  <Application>Microsoft Office PowerPoint</Application>
  <PresentationFormat>Widescreen</PresentationFormat>
  <Paragraphs>76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#9Slide05 Bodega Script</vt:lpstr>
      <vt:lpstr>字魂27号-布丁体</vt:lpstr>
      <vt:lpstr>Times New Roman</vt:lpstr>
      <vt:lpstr>UVF ChefScript Pro</vt:lpstr>
      <vt:lpstr>字魂160号-檀宋</vt:lpstr>
      <vt:lpstr>Calibri</vt:lpstr>
      <vt:lpstr>Arial Black</vt:lpstr>
      <vt:lpstr>Arial</vt:lpstr>
      <vt:lpstr>Cambria</vt:lpstr>
      <vt:lpstr>#9Slide05 Aphrodite Pro</vt:lpstr>
      <vt:lpstr>UVF You Make Me Smile</vt:lpstr>
      <vt:lpstr>#9Slide07 HoneyCream</vt:lpstr>
      <vt:lpstr>SVN-Newton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pc</cp:lastModifiedBy>
  <cp:revision>9</cp:revision>
  <dcterms:created xsi:type="dcterms:W3CDTF">2023-10-28T09:07:40Z</dcterms:created>
  <dcterms:modified xsi:type="dcterms:W3CDTF">2024-12-17T05:10:32Z</dcterms:modified>
</cp:coreProperties>
</file>