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95" r:id="rId3"/>
    <p:sldId id="258" r:id="rId4"/>
    <p:sldId id="256" r:id="rId5"/>
    <p:sldId id="294" r:id="rId6"/>
    <p:sldId id="259" r:id="rId7"/>
    <p:sldId id="263" r:id="rId8"/>
    <p:sldId id="289" r:id="rId9"/>
    <p:sldId id="290" r:id="rId10"/>
    <p:sldId id="264" r:id="rId11"/>
    <p:sldId id="267" r:id="rId12"/>
    <p:sldId id="292" r:id="rId13"/>
    <p:sldId id="293" r:id="rId14"/>
    <p:sldId id="265" r:id="rId15"/>
    <p:sldId id="291" r:id="rId16"/>
    <p:sldId id="296" r:id="rId17"/>
  </p:sldIdLst>
  <p:sldSz cx="18288000" cy="10287000"/>
  <p:notesSz cx="6858000" cy="9144000"/>
  <p:embeddedFontLst>
    <p:embeddedFont>
      <p:font typeface="Moonlight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#9Slide07 HoneyCream" pitchFamily="2" charset="-93"/>
      <p:regular r:id="rId23"/>
    </p:embeddedFont>
    <p:embeddedFont>
      <p:font typeface="Balsamiq Sans" panose="020B0604020202020204" charset="-93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4130"/>
    <a:srgbClr val="EDA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30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2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5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8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9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8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-1320708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-1320708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48879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12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2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20.svg"/><Relationship Id="rId7" Type="http://schemas.openxmlformats.org/officeDocument/2006/relationships/image" Target="../media/image34.svg"/><Relationship Id="rId12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12" Type="http://schemas.openxmlformats.org/officeDocument/2006/relationships/image" Target="../media/image5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61.svg"/><Relationship Id="rId10" Type="http://schemas.openxmlformats.org/officeDocument/2006/relationships/image" Target="../media/image34.svg"/><Relationship Id="rId4" Type="http://schemas.openxmlformats.org/officeDocument/2006/relationships/image" Target="../media/image20.svg"/><Relationship Id="rId9" Type="http://schemas.openxmlformats.org/officeDocument/2006/relationships/image" Target="../media/image20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svg"/><Relationship Id="rId7" Type="http://schemas.openxmlformats.org/officeDocument/2006/relationships/image" Target="../media/image3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63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6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35.png"/><Relationship Id="rId10" Type="http://schemas.openxmlformats.org/officeDocument/2006/relationships/image" Target="../media/image56.svg"/><Relationship Id="rId4" Type="http://schemas.openxmlformats.org/officeDocument/2006/relationships/image" Target="../media/image54.sv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>
            <a:off x="5095916" y="-1413443"/>
            <a:ext cx="8096168" cy="13928892"/>
          </a:xfrm>
          <a:custGeom>
            <a:avLst/>
            <a:gdLst/>
            <a:ahLst/>
            <a:cxnLst/>
            <a:rect l="l" t="t" r="r" b="b"/>
            <a:pathLst>
              <a:path w="8096168" h="13928892">
                <a:moveTo>
                  <a:pt x="0" y="0"/>
                </a:moveTo>
                <a:lnTo>
                  <a:pt x="8096168" y="0"/>
                </a:lnTo>
                <a:lnTo>
                  <a:pt x="8096168" y="13928891"/>
                </a:lnTo>
                <a:lnTo>
                  <a:pt x="0" y="13928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802" y="-70555"/>
            <a:ext cx="5745409" cy="5895476"/>
          </a:xfrm>
          <a:custGeom>
            <a:avLst/>
            <a:gdLst/>
            <a:ahLst/>
            <a:cxnLst/>
            <a:rect l="l" t="t" r="r" b="b"/>
            <a:pathLst>
              <a:path w="5745409" h="5895476">
                <a:moveTo>
                  <a:pt x="0" y="0"/>
                </a:moveTo>
                <a:lnTo>
                  <a:pt x="5745409" y="0"/>
                </a:lnTo>
                <a:lnTo>
                  <a:pt x="5745409" y="5895476"/>
                </a:lnTo>
                <a:lnTo>
                  <a:pt x="0" y="58954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57080">
            <a:off x="13714840" y="-2997737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57080">
            <a:off x="-2324022" y="7289263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32307" y="409291"/>
            <a:ext cx="2223385" cy="2187255"/>
          </a:xfrm>
          <a:custGeom>
            <a:avLst/>
            <a:gdLst/>
            <a:ahLst/>
            <a:cxnLst/>
            <a:rect l="l" t="t" r="r" b="b"/>
            <a:pathLst>
              <a:path w="2223385" h="2187255">
                <a:moveTo>
                  <a:pt x="0" y="0"/>
                </a:moveTo>
                <a:lnTo>
                  <a:pt x="2223386" y="0"/>
                </a:lnTo>
                <a:lnTo>
                  <a:pt x="2223386" y="2187255"/>
                </a:lnTo>
                <a:lnTo>
                  <a:pt x="0" y="2187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/>
          <p:cNvSpPr/>
          <p:nvPr/>
        </p:nvSpPr>
        <p:spPr>
          <a:xfrm rot="536184">
            <a:off x="13127099" y="2787574"/>
            <a:ext cx="5223833" cy="7446634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74589" y="3320848"/>
            <a:ext cx="12583235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6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685800" y="175703"/>
            <a:ext cx="1697231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1676400" y="5067299"/>
            <a:ext cx="6756826" cy="2598306"/>
            <a:chOff x="-1422826" y="4303123"/>
            <a:chExt cx="7835031" cy="2969063"/>
          </a:xfrm>
        </p:grpSpPr>
        <p:sp>
          <p:nvSpPr>
            <p:cNvPr id="17" name="Freeform 5"/>
            <p:cNvSpPr/>
            <p:nvPr/>
          </p:nvSpPr>
          <p:spPr>
            <a:xfrm rot="21008044">
              <a:off x="388298" y="4364472"/>
              <a:ext cx="4212784" cy="2907714"/>
            </a:xfrm>
            <a:custGeom>
              <a:avLst/>
              <a:gdLst/>
              <a:ahLst/>
              <a:cxnLst/>
              <a:rect l="l" t="t" r="r" b="b"/>
              <a:pathLst>
                <a:path w="14135891" h="12404244">
                  <a:moveTo>
                    <a:pt x="0" y="0"/>
                  </a:moveTo>
                  <a:lnTo>
                    <a:pt x="14135891" y="0"/>
                  </a:lnTo>
                  <a:lnTo>
                    <a:pt x="14135891" y="12404244"/>
                  </a:lnTo>
                  <a:lnTo>
                    <a:pt x="0" y="1240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9"/>
            <p:cNvSpPr txBox="1"/>
            <p:nvPr/>
          </p:nvSpPr>
          <p:spPr>
            <a:xfrm>
              <a:off x="-1422826" y="4303123"/>
              <a:ext cx="7835031" cy="201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05"/>
                </a:lnSpc>
              </a:pPr>
              <a:r>
                <a:rPr lang="en-US" sz="10300" dirty="0" err="1">
                  <a:solidFill>
                    <a:srgbClr val="FEF9F4"/>
                  </a:solidFill>
                  <a:latin typeface="Moonlight Bold"/>
                </a:rPr>
                <a:t>Bài</a:t>
              </a:r>
              <a:r>
                <a:rPr lang="en-US" sz="10300" dirty="0">
                  <a:solidFill>
                    <a:srgbClr val="FEF9F4"/>
                  </a:solidFill>
                  <a:latin typeface="Moonlight Bold"/>
                </a:rPr>
                <a:t> 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690044" y="4248458"/>
            <a:ext cx="1426971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vàng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theo màu nắng. Những đám mây trôi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chậm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trên nền trời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hơi xanh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như dùng dằng chờ gió đến đẩy đi. Chờ mãi gió không tới, mây lại đứng soi mình xuống mặt hồ nước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trong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phẳng lặng.</a:t>
            </a:r>
            <a:endParaRPr lang="en-US"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248400" y="2089859"/>
            <a:ext cx="3561566" cy="951038"/>
            <a:chOff x="5183850" y="2022095"/>
            <a:chExt cx="3561566" cy="951038"/>
          </a:xfrm>
        </p:grpSpPr>
        <p:sp>
          <p:nvSpPr>
            <p:cNvPr id="22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86834" y="2070924"/>
            <a:ext cx="3561566" cy="951038"/>
            <a:chOff x="5183850" y="2022095"/>
            <a:chExt cx="3561566" cy="951038"/>
          </a:xfrm>
        </p:grpSpPr>
        <p:sp>
          <p:nvSpPr>
            <p:cNvPr id="26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394978" y="2070924"/>
            <a:ext cx="3561566" cy="951038"/>
            <a:chOff x="5183850" y="2022095"/>
            <a:chExt cx="3561566" cy="951038"/>
          </a:xfrm>
        </p:grpSpPr>
        <p:sp>
          <p:nvSpPr>
            <p:cNvPr id="32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13"/>
            <p:cNvSpPr txBox="1"/>
            <p:nvPr/>
          </p:nvSpPr>
          <p:spPr>
            <a:xfrm>
              <a:off x="5759543" y="2098401"/>
              <a:ext cx="2985873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rãi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833412" y="2051989"/>
            <a:ext cx="3561566" cy="951038"/>
            <a:chOff x="5183850" y="2022095"/>
            <a:chExt cx="3561566" cy="951038"/>
          </a:xfrm>
        </p:grpSpPr>
        <p:sp>
          <p:nvSpPr>
            <p:cNvPr id="35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veo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24954" y="3179968"/>
            <a:ext cx="3561566" cy="951038"/>
            <a:chOff x="5183850" y="2022095"/>
            <a:chExt cx="3561566" cy="951038"/>
          </a:xfrm>
        </p:grpSpPr>
        <p:sp>
          <p:nvSpPr>
            <p:cNvPr id="39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nhạt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663388" y="3161033"/>
            <a:ext cx="3561566" cy="951038"/>
            <a:chOff x="5183850" y="2022095"/>
            <a:chExt cx="3561566" cy="951038"/>
          </a:xfrm>
        </p:grpSpPr>
        <p:sp>
          <p:nvSpPr>
            <p:cNvPr id="42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biếc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3371532" y="3161033"/>
            <a:ext cx="3561566" cy="951038"/>
            <a:chOff x="5183850" y="2022095"/>
            <a:chExt cx="3561566" cy="951038"/>
          </a:xfrm>
        </p:grpSpPr>
        <p:sp>
          <p:nvSpPr>
            <p:cNvPr id="45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13"/>
            <p:cNvSpPr txBox="1"/>
            <p:nvPr/>
          </p:nvSpPr>
          <p:spPr>
            <a:xfrm>
              <a:off x="5506865" y="2099562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chầm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809966" y="3142098"/>
            <a:ext cx="3561566" cy="951038"/>
            <a:chOff x="5183850" y="2022095"/>
            <a:chExt cx="3561566" cy="951038"/>
          </a:xfrm>
        </p:grpSpPr>
        <p:sp>
          <p:nvSpPr>
            <p:cNvPr id="48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13"/>
            <p:cNvSpPr txBox="1"/>
            <p:nvPr/>
          </p:nvSpPr>
          <p:spPr>
            <a:xfrm>
              <a:off x="5483419" y="2125243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822764" y="336474"/>
            <a:ext cx="1697231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650510" y="3054225"/>
            <a:ext cx="6756826" cy="2598306"/>
            <a:chOff x="-1422826" y="4303123"/>
            <a:chExt cx="7835031" cy="2969063"/>
          </a:xfrm>
        </p:grpSpPr>
        <p:sp>
          <p:nvSpPr>
            <p:cNvPr id="17" name="Freeform 5"/>
            <p:cNvSpPr/>
            <p:nvPr/>
          </p:nvSpPr>
          <p:spPr>
            <a:xfrm rot="21008044">
              <a:off x="388298" y="4364472"/>
              <a:ext cx="4212784" cy="2907714"/>
            </a:xfrm>
            <a:custGeom>
              <a:avLst/>
              <a:gdLst/>
              <a:ahLst/>
              <a:cxnLst/>
              <a:rect l="l" t="t" r="r" b="b"/>
              <a:pathLst>
                <a:path w="14135891" h="12404244">
                  <a:moveTo>
                    <a:pt x="0" y="0"/>
                  </a:moveTo>
                  <a:lnTo>
                    <a:pt x="14135891" y="0"/>
                  </a:lnTo>
                  <a:lnTo>
                    <a:pt x="14135891" y="12404244"/>
                  </a:lnTo>
                  <a:lnTo>
                    <a:pt x="0" y="1240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9"/>
            <p:cNvSpPr txBox="1"/>
            <p:nvPr/>
          </p:nvSpPr>
          <p:spPr>
            <a:xfrm>
              <a:off x="-1422826" y="4303123"/>
              <a:ext cx="7835031" cy="201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05"/>
                </a:lnSpc>
              </a:pPr>
              <a:r>
                <a:rPr lang="en-US" sz="10300" dirty="0" err="1">
                  <a:solidFill>
                    <a:srgbClr val="FEF9F4"/>
                  </a:solidFill>
                  <a:latin typeface="Moonlight Bold"/>
                </a:rPr>
                <a:t>Bài</a:t>
              </a:r>
              <a:r>
                <a:rPr lang="en-US" sz="10300" dirty="0">
                  <a:solidFill>
                    <a:srgbClr val="FEF9F4"/>
                  </a:solidFill>
                  <a:latin typeface="Moonlight Bold"/>
                </a:rPr>
                <a:t> 4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32121" y="2102773"/>
            <a:ext cx="4939857" cy="1823491"/>
            <a:chOff x="5183850" y="2022095"/>
            <a:chExt cx="3607617" cy="1046882"/>
          </a:xfrm>
        </p:grpSpPr>
        <p:sp>
          <p:nvSpPr>
            <p:cNvPr id="51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TextBox 13"/>
            <p:cNvSpPr txBox="1"/>
            <p:nvPr/>
          </p:nvSpPr>
          <p:spPr>
            <a:xfrm>
              <a:off x="5805594" y="2299536"/>
              <a:ext cx="2985873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432121" y="3945199"/>
            <a:ext cx="4939857" cy="1656547"/>
            <a:chOff x="5183850" y="2022095"/>
            <a:chExt cx="3607617" cy="951038"/>
          </a:xfrm>
        </p:grpSpPr>
        <p:sp>
          <p:nvSpPr>
            <p:cNvPr id="54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394980" y="5842099"/>
            <a:ext cx="4939857" cy="1656547"/>
            <a:chOff x="5183850" y="2022095"/>
            <a:chExt cx="3607617" cy="951038"/>
          </a:xfrm>
        </p:grpSpPr>
        <p:sp>
          <p:nvSpPr>
            <p:cNvPr id="57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295604" y="7894530"/>
            <a:ext cx="4939857" cy="1656547"/>
            <a:chOff x="5183850" y="2022095"/>
            <a:chExt cx="3607617" cy="951038"/>
          </a:xfrm>
        </p:grpSpPr>
        <p:sp>
          <p:nvSpPr>
            <p:cNvPr id="60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ight Arrow 1"/>
          <p:cNvSpPr/>
          <p:nvPr/>
        </p:nvSpPr>
        <p:spPr>
          <a:xfrm>
            <a:off x="9831210" y="2595987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12268200" y="2019300"/>
            <a:ext cx="4939857" cy="1656547"/>
            <a:chOff x="5183850" y="2022095"/>
            <a:chExt cx="3607617" cy="951038"/>
          </a:xfrm>
        </p:grpSpPr>
        <p:sp>
          <p:nvSpPr>
            <p:cNvPr id="66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Right Arrow 67"/>
          <p:cNvSpPr/>
          <p:nvPr/>
        </p:nvSpPr>
        <p:spPr>
          <a:xfrm>
            <a:off x="9825348" y="4499602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12262338" y="3926264"/>
            <a:ext cx="4876800" cy="1656547"/>
            <a:chOff x="5183850" y="2022095"/>
            <a:chExt cx="3561566" cy="951038"/>
          </a:xfrm>
        </p:grpSpPr>
        <p:sp>
          <p:nvSpPr>
            <p:cNvPr id="70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TextBox 13"/>
            <p:cNvSpPr txBox="1"/>
            <p:nvPr/>
          </p:nvSpPr>
          <p:spPr>
            <a:xfrm>
              <a:off x="5645988" y="2314948"/>
              <a:ext cx="2985873" cy="4417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rãi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2" name="Right Arrow 71"/>
          <p:cNvSpPr/>
          <p:nvPr/>
        </p:nvSpPr>
        <p:spPr>
          <a:xfrm>
            <a:off x="9825348" y="6272592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2262338" y="5695905"/>
            <a:ext cx="4939857" cy="1656547"/>
            <a:chOff x="5183850" y="2022095"/>
            <a:chExt cx="3607617" cy="951038"/>
          </a:xfrm>
        </p:grpSpPr>
        <p:sp>
          <p:nvSpPr>
            <p:cNvPr id="74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TextBox 13"/>
            <p:cNvSpPr txBox="1"/>
            <p:nvPr/>
          </p:nvSpPr>
          <p:spPr>
            <a:xfrm>
              <a:off x="5805594" y="2299536"/>
              <a:ext cx="2985873" cy="4417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6" name="Right Arrow 75"/>
          <p:cNvSpPr/>
          <p:nvPr/>
        </p:nvSpPr>
        <p:spPr>
          <a:xfrm>
            <a:off x="9825348" y="8418646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12262338" y="7841959"/>
            <a:ext cx="4939857" cy="1656547"/>
            <a:chOff x="5183850" y="2022095"/>
            <a:chExt cx="3607617" cy="951038"/>
          </a:xfrm>
        </p:grpSpPr>
        <p:sp>
          <p:nvSpPr>
            <p:cNvPr id="78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TextBox 13"/>
            <p:cNvSpPr txBox="1"/>
            <p:nvPr/>
          </p:nvSpPr>
          <p:spPr>
            <a:xfrm>
              <a:off x="5805594" y="2299536"/>
              <a:ext cx="2985873" cy="4417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veo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8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68" grpId="0" animBg="1"/>
      <p:bldP spid="72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143000" y="4909783"/>
            <a:ext cx="6756826" cy="2598306"/>
            <a:chOff x="-1422826" y="4303123"/>
            <a:chExt cx="7835031" cy="2969063"/>
          </a:xfrm>
        </p:grpSpPr>
        <p:sp>
          <p:nvSpPr>
            <p:cNvPr id="17" name="Freeform 5"/>
            <p:cNvSpPr/>
            <p:nvPr/>
          </p:nvSpPr>
          <p:spPr>
            <a:xfrm rot="21008044">
              <a:off x="388298" y="4364472"/>
              <a:ext cx="4212784" cy="2907714"/>
            </a:xfrm>
            <a:custGeom>
              <a:avLst/>
              <a:gdLst/>
              <a:ahLst/>
              <a:cxnLst/>
              <a:rect l="l" t="t" r="r" b="b"/>
              <a:pathLst>
                <a:path w="14135891" h="12404244">
                  <a:moveTo>
                    <a:pt x="0" y="0"/>
                  </a:moveTo>
                  <a:lnTo>
                    <a:pt x="14135891" y="0"/>
                  </a:lnTo>
                  <a:lnTo>
                    <a:pt x="14135891" y="12404244"/>
                  </a:lnTo>
                  <a:lnTo>
                    <a:pt x="0" y="1240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9"/>
            <p:cNvSpPr txBox="1"/>
            <p:nvPr/>
          </p:nvSpPr>
          <p:spPr>
            <a:xfrm>
              <a:off x="-1422826" y="4303123"/>
              <a:ext cx="7835031" cy="201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05"/>
                </a:lnSpc>
              </a:pPr>
              <a:r>
                <a:rPr lang="en-US" sz="10300" dirty="0" err="1">
                  <a:solidFill>
                    <a:srgbClr val="FEF9F4"/>
                  </a:solidFill>
                  <a:latin typeface="Moonlight Bold"/>
                </a:rPr>
                <a:t>Bài</a:t>
              </a:r>
              <a:r>
                <a:rPr lang="en-US" sz="10300" dirty="0">
                  <a:solidFill>
                    <a:srgbClr val="FEF9F4"/>
                  </a:solidFill>
                  <a:latin typeface="Moonlight Bold"/>
                </a:rPr>
                <a:t> 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754148" y="723900"/>
            <a:ext cx="13091892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 trời vừa hé những tia nắng đầu ngày. Thoáng chốc, nắng đã bừng lên toả khắp nơi, khiến vạn vật đều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theo màu nắng. Những đám mây trôi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rãi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trên nền trời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như dùng dằng chờ gió đến đẩy đi. Chờ mãi gió không tới, mây lại đứng soi mình xuống mặt hồ nước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veo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phẳng lặng.</a:t>
            </a: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Vẽ Tay Quay Số Phim Hoạt Hình Mây Xanh Chào Mặt Trời Dễ Thương PNG  , Vẽ Tay, Hoạt Hình, Xô PNG và Vector với nền trong suốt để tả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8" y="-281330"/>
            <a:ext cx="4289526" cy="462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>
            <a:off x="5095916" y="-1413443"/>
            <a:ext cx="8096168" cy="13928892"/>
          </a:xfrm>
          <a:custGeom>
            <a:avLst/>
            <a:gdLst/>
            <a:ahLst/>
            <a:cxnLst/>
            <a:rect l="l" t="t" r="r" b="b"/>
            <a:pathLst>
              <a:path w="8096168" h="13928892">
                <a:moveTo>
                  <a:pt x="0" y="0"/>
                </a:moveTo>
                <a:lnTo>
                  <a:pt x="8096168" y="0"/>
                </a:lnTo>
                <a:lnTo>
                  <a:pt x="8096168" y="13928891"/>
                </a:lnTo>
                <a:lnTo>
                  <a:pt x="0" y="13928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32307" y="409291"/>
            <a:ext cx="2223385" cy="2187255"/>
          </a:xfrm>
          <a:custGeom>
            <a:avLst/>
            <a:gdLst/>
            <a:ahLst/>
            <a:cxnLst/>
            <a:rect l="l" t="t" r="r" b="b"/>
            <a:pathLst>
              <a:path w="2223385" h="2187255">
                <a:moveTo>
                  <a:pt x="0" y="0"/>
                </a:moveTo>
                <a:lnTo>
                  <a:pt x="2223386" y="0"/>
                </a:lnTo>
                <a:lnTo>
                  <a:pt x="2223386" y="2187255"/>
                </a:lnTo>
                <a:lnTo>
                  <a:pt x="0" y="2187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5871" y="3520667"/>
            <a:ext cx="10894496" cy="555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84" y="16233"/>
            <a:ext cx="18270415" cy="10363200"/>
            <a:chOff x="0" y="0"/>
            <a:chExt cx="20033593" cy="10217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33593" cy="10217133"/>
            </a:xfrm>
            <a:custGeom>
              <a:avLst/>
              <a:gdLst/>
              <a:ahLst/>
              <a:cxnLst/>
              <a:rect l="l" t="t" r="r" b="b"/>
              <a:pathLst>
                <a:path w="20033593" h="10217133">
                  <a:moveTo>
                    <a:pt x="0" y="0"/>
                  </a:moveTo>
                  <a:lnTo>
                    <a:pt x="20033593" y="0"/>
                  </a:lnTo>
                  <a:lnTo>
                    <a:pt x="20033593" y="10217133"/>
                  </a:lnTo>
                  <a:lnTo>
                    <a:pt x="0" y="10217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4130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649150" y="436064"/>
              <a:ext cx="18821354" cy="9113346"/>
              <a:chOff x="-82492" y="0"/>
              <a:chExt cx="3717798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82492" y="0"/>
                <a:ext cx="3717798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8128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79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1153298" y="2825434"/>
            <a:ext cx="7908870" cy="2246158"/>
            <a:chOff x="1235130" y="3239519"/>
            <a:chExt cx="7908870" cy="2246158"/>
          </a:xfrm>
        </p:grpSpPr>
        <p:sp>
          <p:nvSpPr>
            <p:cNvPr id="10" name="Rounded Rectangle 9"/>
            <p:cNvSpPr/>
            <p:nvPr/>
          </p:nvSpPr>
          <p:spPr>
            <a:xfrm>
              <a:off x="1235130" y="3239519"/>
              <a:ext cx="7854024" cy="224615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1235130" y="3412544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xanh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ngắt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xanh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nhạt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xanh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14568" y="2825434"/>
            <a:ext cx="7908870" cy="2246158"/>
            <a:chOff x="9296400" y="3239519"/>
            <a:chExt cx="7908870" cy="2246158"/>
          </a:xfrm>
        </p:grpSpPr>
        <p:sp>
          <p:nvSpPr>
            <p:cNvPr id="45" name="Rounded Rectangle 44"/>
            <p:cNvSpPr/>
            <p:nvPr/>
          </p:nvSpPr>
          <p:spPr>
            <a:xfrm>
              <a:off x="9296400" y="3239519"/>
              <a:ext cx="7854024" cy="2246158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9296400" y="3412544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ngắt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98452" y="6347117"/>
            <a:ext cx="7908870" cy="2246158"/>
            <a:chOff x="1235130" y="5919183"/>
            <a:chExt cx="7908870" cy="2246158"/>
          </a:xfrm>
        </p:grpSpPr>
        <p:sp>
          <p:nvSpPr>
            <p:cNvPr id="46" name="Rounded Rectangle 45"/>
            <p:cNvSpPr/>
            <p:nvPr/>
          </p:nvSpPr>
          <p:spPr>
            <a:xfrm>
              <a:off x="1235130" y="5919183"/>
              <a:ext cx="7854024" cy="2246158"/>
            </a:xfrm>
            <a:prstGeom prst="roundRect">
              <a:avLst/>
            </a:prstGeom>
            <a:solidFill>
              <a:srgbClr val="C000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235130" y="6092208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đỏ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rực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đỏ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đỏ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159722" y="6347117"/>
            <a:ext cx="7908870" cy="2246158"/>
            <a:chOff x="9296400" y="5919183"/>
            <a:chExt cx="7908870" cy="2246158"/>
          </a:xfrm>
        </p:grpSpPr>
        <p:sp>
          <p:nvSpPr>
            <p:cNvPr id="47" name="Rounded Rectangle 46"/>
            <p:cNvSpPr/>
            <p:nvPr/>
          </p:nvSpPr>
          <p:spPr>
            <a:xfrm>
              <a:off x="9296400" y="5919183"/>
              <a:ext cx="7854024" cy="2246158"/>
            </a:xfrm>
            <a:prstGeom prst="roundRect">
              <a:avLst/>
            </a:prstGeom>
            <a:solidFill>
              <a:srgbClr val="92D05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9296400" y="6092208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trắng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trăng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trắng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trắng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Purple organic flower vector | Vector flowers, Flower drawing design, Flower  dra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240" y="2848645"/>
            <a:ext cx="1589567" cy="235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een Leaves Vector Art PNG Images | Free Download O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330" y="3914088"/>
            <a:ext cx="1556740" cy="15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Green Leaves Vector Art PNG Images | Free Download On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0095" y="2400263"/>
            <a:ext cx="1556740" cy="15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ach rose Red Poppy Euclidean, Red rose diagram, happy Birthday Vector  Images, flower, vector Rose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217" y1="49125" x2="45870" y2="76079"/>
                        <a14:foregroundMark x1="67826" y1="60910" x2="73370" y2="67795"/>
                        <a14:foregroundMark x1="90761" y1="45391" x2="86739" y2="52042"/>
                        <a14:foregroundMark x1="54674" y1="8285" x2="29022" y2="6068"/>
                        <a14:foregroundMark x1="9783" y1="68961" x2="16957" y2="76079"/>
                        <a14:foregroundMark x1="75326" y1="89382" x2="69891" y2="93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39" y="7401501"/>
            <a:ext cx="1254353" cy="11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Beach rose Red Poppy Euclidean, Red rose diagram, happy Birthday Vector  Images, flower, vector Rose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217" y1="49125" x2="45870" y2="76079"/>
                        <a14:foregroundMark x1="67826" y1="60910" x2="73370" y2="67795"/>
                        <a14:foregroundMark x1="90761" y1="45391" x2="86739" y2="52042"/>
                        <a14:foregroundMark x1="54674" y1="8285" x2="29022" y2="6068"/>
                        <a14:foregroundMark x1="9783" y1="68961" x2="16957" y2="76079"/>
                        <a14:foregroundMark x1="75326" y1="89382" x2="69891" y2="93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323" y="6338782"/>
            <a:ext cx="1254353" cy="11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ite Flower Vector Png, Transparent Png - vh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60233" y1="23524" x2="66512" y2="27460"/>
                        <a14:backgroundMark x1="70000" y1="29875" x2="70000" y2="29875"/>
                        <a14:backgroundMark x1="55581" y1="29249" x2="55581" y2="29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4581">
            <a:off x="15944712" y="6839605"/>
            <a:ext cx="1914558" cy="24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l="16467" t="4261" b="1"/>
          <a:stretch/>
        </p:blipFill>
        <p:spPr>
          <a:xfrm>
            <a:off x="1550355" y="386317"/>
            <a:ext cx="15573083" cy="2673233"/>
          </a:xfrm>
          <a:prstGeom prst="rect">
            <a:avLst/>
          </a:prstGeom>
        </p:spPr>
      </p:pic>
      <p:sp>
        <p:nvSpPr>
          <p:cNvPr id="27" name="TextBox 16"/>
          <p:cNvSpPr txBox="1"/>
          <p:nvPr/>
        </p:nvSpPr>
        <p:spPr>
          <a:xfrm>
            <a:off x="1464645" y="5536037"/>
            <a:ext cx="7597523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16"/>
          <p:cNvSpPr txBox="1"/>
          <p:nvPr/>
        </p:nvSpPr>
        <p:spPr>
          <a:xfrm>
            <a:off x="9342818" y="5474733"/>
            <a:ext cx="7597523" cy="53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16"/>
          <p:cNvSpPr txBox="1"/>
          <p:nvPr/>
        </p:nvSpPr>
        <p:spPr>
          <a:xfrm>
            <a:off x="1153298" y="8873300"/>
            <a:ext cx="7597523" cy="53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rực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16"/>
          <p:cNvSpPr txBox="1"/>
          <p:nvPr/>
        </p:nvSpPr>
        <p:spPr>
          <a:xfrm>
            <a:off x="9132098" y="8835200"/>
            <a:ext cx="807381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trăng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H="1" flipV="1">
            <a:off x="6603667" y="-1122205"/>
            <a:ext cx="8957908" cy="12865935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050" y="831808"/>
            <a:ext cx="8955800" cy="102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V="1">
            <a:off x="3856071" y="-1798671"/>
            <a:ext cx="8844595" cy="14499336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86798">
            <a:off x="15345107" y="-1908962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86798">
            <a:off x="-1871302" y="8229600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57305">
            <a:off x="587869" y="528430"/>
            <a:ext cx="2671906" cy="2628487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1978" y="2288655"/>
            <a:ext cx="9894666" cy="3700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7811" y="4438462"/>
            <a:ext cx="12796613" cy="4834547"/>
          </a:xfrm>
          <a:prstGeom prst="rect">
            <a:avLst/>
          </a:prstGeom>
        </p:spPr>
      </p:pic>
      <p:sp>
        <p:nvSpPr>
          <p:cNvPr id="14" name="Freeform 7"/>
          <p:cNvSpPr/>
          <p:nvPr/>
        </p:nvSpPr>
        <p:spPr>
          <a:xfrm rot="612873">
            <a:off x="14114163" y="4338210"/>
            <a:ext cx="4538745" cy="5713865"/>
          </a:xfrm>
          <a:custGeom>
            <a:avLst/>
            <a:gdLst/>
            <a:ahLst/>
            <a:cxnLst/>
            <a:rect l="l" t="t" r="r" b="b"/>
            <a:pathLst>
              <a:path w="5779648" h="6734759">
                <a:moveTo>
                  <a:pt x="5779648" y="0"/>
                </a:moveTo>
                <a:lnTo>
                  <a:pt x="0" y="0"/>
                </a:lnTo>
                <a:lnTo>
                  <a:pt x="0" y="6734760"/>
                </a:lnTo>
                <a:lnTo>
                  <a:pt x="5779648" y="6734760"/>
                </a:lnTo>
                <a:lnTo>
                  <a:pt x="57796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225866">
            <a:off x="11772626" y="3119524"/>
            <a:ext cx="5705640" cy="7327494"/>
          </a:xfrm>
          <a:custGeom>
            <a:avLst/>
            <a:gdLst/>
            <a:ahLst/>
            <a:cxnLst/>
            <a:rect l="l" t="t" r="r" b="b"/>
            <a:pathLst>
              <a:path w="7043249" h="8967100">
                <a:moveTo>
                  <a:pt x="0" y="0"/>
                </a:moveTo>
                <a:lnTo>
                  <a:pt x="7043250" y="0"/>
                </a:lnTo>
                <a:lnTo>
                  <a:pt x="7043250" y="8967100"/>
                </a:lnTo>
                <a:lnTo>
                  <a:pt x="0" y="896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136317" flipV="1">
            <a:off x="-2509616" y="7278636"/>
            <a:ext cx="5921398" cy="4920143"/>
          </a:xfrm>
          <a:custGeom>
            <a:avLst/>
            <a:gdLst/>
            <a:ahLst/>
            <a:cxnLst/>
            <a:rect l="l" t="t" r="r" b="b"/>
            <a:pathLst>
              <a:path w="5921398" h="4920143">
                <a:moveTo>
                  <a:pt x="0" y="4920143"/>
                </a:moveTo>
                <a:lnTo>
                  <a:pt x="5921397" y="4920143"/>
                </a:lnTo>
                <a:lnTo>
                  <a:pt x="5921397" y="0"/>
                </a:lnTo>
                <a:lnTo>
                  <a:pt x="0" y="0"/>
                </a:lnTo>
                <a:lnTo>
                  <a:pt x="0" y="492014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00132">
            <a:off x="14019645" y="1598569"/>
            <a:ext cx="3558866" cy="2411132"/>
          </a:xfrm>
          <a:custGeom>
            <a:avLst/>
            <a:gdLst/>
            <a:ahLst/>
            <a:cxnLst/>
            <a:rect l="l" t="t" r="r" b="b"/>
            <a:pathLst>
              <a:path w="3558866" h="2411132">
                <a:moveTo>
                  <a:pt x="0" y="0"/>
                </a:moveTo>
                <a:lnTo>
                  <a:pt x="3558866" y="0"/>
                </a:lnTo>
                <a:lnTo>
                  <a:pt x="3558866" y="2411132"/>
                </a:lnTo>
                <a:lnTo>
                  <a:pt x="0" y="241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284615" flipH="1" flipV="1">
            <a:off x="10896311" y="640248"/>
            <a:ext cx="1618606" cy="2081809"/>
          </a:xfrm>
          <a:custGeom>
            <a:avLst/>
            <a:gdLst/>
            <a:ahLst/>
            <a:cxnLst/>
            <a:rect l="l" t="t" r="r" b="b"/>
            <a:pathLst>
              <a:path w="1618606" h="2081809">
                <a:moveTo>
                  <a:pt x="1618606" y="2081809"/>
                </a:moveTo>
                <a:lnTo>
                  <a:pt x="0" y="2081809"/>
                </a:lnTo>
                <a:lnTo>
                  <a:pt x="0" y="0"/>
                </a:lnTo>
                <a:lnTo>
                  <a:pt x="1618606" y="0"/>
                </a:lnTo>
                <a:lnTo>
                  <a:pt x="1618606" y="208180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554" y="995578"/>
            <a:ext cx="11010330" cy="91630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370" y="9260129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1157080">
            <a:off x="13714840" y="-2997737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57080">
            <a:off x="-2324022" y="7289263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813887" cy="106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070951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0" y="0"/>
                </a:moveTo>
                <a:lnTo>
                  <a:pt x="3958017" y="0"/>
                </a:lnTo>
                <a:lnTo>
                  <a:pt x="3958017" y="3943174"/>
                </a:lnTo>
                <a:lnTo>
                  <a:pt x="0" y="3943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5162726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3958017" y="0"/>
                </a:moveTo>
                <a:lnTo>
                  <a:pt x="0" y="0"/>
                </a:lnTo>
                <a:lnTo>
                  <a:pt x="0" y="3943174"/>
                </a:lnTo>
                <a:lnTo>
                  <a:pt x="3958017" y="3943174"/>
                </a:lnTo>
                <a:lnTo>
                  <a:pt x="39580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51758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0" y="0"/>
                </a:moveTo>
                <a:lnTo>
                  <a:pt x="3958017" y="0"/>
                </a:lnTo>
                <a:lnTo>
                  <a:pt x="3958017" y="3943174"/>
                </a:lnTo>
                <a:lnTo>
                  <a:pt x="0" y="3943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343533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3958017" y="0"/>
                </a:moveTo>
                <a:lnTo>
                  <a:pt x="0" y="0"/>
                </a:lnTo>
                <a:lnTo>
                  <a:pt x="0" y="3943174"/>
                </a:lnTo>
                <a:lnTo>
                  <a:pt x="3958017" y="3943174"/>
                </a:lnTo>
                <a:lnTo>
                  <a:pt x="39580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211331">
            <a:off x="15609239" y="9194517"/>
            <a:ext cx="4044689" cy="3342568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149510" y="0"/>
            <a:ext cx="1138490" cy="1247660"/>
          </a:xfrm>
          <a:custGeom>
            <a:avLst/>
            <a:gdLst/>
            <a:ahLst/>
            <a:cxnLst/>
            <a:rect l="l" t="t" r="r" b="b"/>
            <a:pathLst>
              <a:path w="1138490" h="1247660">
                <a:moveTo>
                  <a:pt x="0" y="0"/>
                </a:moveTo>
                <a:lnTo>
                  <a:pt x="1138490" y="0"/>
                </a:lnTo>
                <a:lnTo>
                  <a:pt x="1138490" y="1247660"/>
                </a:lnTo>
                <a:lnTo>
                  <a:pt x="0" y="1247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38861" y="8698187"/>
            <a:ext cx="2887125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 dirty="0" err="1">
                <a:solidFill>
                  <a:srgbClr val="5B4130"/>
                </a:solidFill>
              </a:rPr>
              <a:t>rất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cao</a:t>
            </a:r>
            <a:endParaRPr lang="en-US" sz="6000" dirty="0">
              <a:solidFill>
                <a:srgbClr val="5B413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3355" y="157236"/>
            <a:ext cx="2577446" cy="1737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101"/>
              </a:lnSpc>
            </a:pPr>
            <a:r>
              <a:rPr lang="en-US" sz="12359" dirty="0" err="1">
                <a:solidFill>
                  <a:srgbClr val="5B4130"/>
                </a:solidFill>
                <a:latin typeface="Moonlight Bold"/>
              </a:rPr>
              <a:t>Bài</a:t>
            </a:r>
            <a:r>
              <a:rPr lang="en-US" sz="12359" dirty="0">
                <a:solidFill>
                  <a:srgbClr val="5B4130"/>
                </a:solidFill>
                <a:latin typeface="Moonlight Bold"/>
              </a:rPr>
              <a:t>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52451" y="8698187"/>
            <a:ext cx="3443496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>
                <a:solidFill>
                  <a:srgbClr val="FEF9F4"/>
                </a:solidFill>
              </a:rPr>
              <a:t>cao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19668" y="8698187"/>
            <a:ext cx="288712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 dirty="0" err="1">
                <a:solidFill>
                  <a:srgbClr val="5B4130"/>
                </a:solidFill>
              </a:rPr>
              <a:t>hơi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cao</a:t>
            </a:r>
            <a:endParaRPr lang="en-US" sz="6000" dirty="0">
              <a:solidFill>
                <a:srgbClr val="5B413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087101" y="8698187"/>
            <a:ext cx="2535811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>
                <a:solidFill>
                  <a:srgbClr val="FEF9F4"/>
                </a:solidFill>
              </a:rPr>
              <a:t>khá cao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20801" y="227449"/>
            <a:ext cx="1383079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5B4130"/>
                </a:solidFill>
              </a:rPr>
              <a:t>Tìm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từ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ngữ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thích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hợp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để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tả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độ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cao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tăng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dần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của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các</a:t>
            </a:r>
            <a:r>
              <a:rPr lang="en-US" sz="7200" b="1" dirty="0">
                <a:solidFill>
                  <a:srgbClr val="5B4130"/>
                </a:solidFill>
              </a:rPr>
              <a:t> con </a:t>
            </a:r>
            <a:r>
              <a:rPr lang="en-US" sz="7200" b="1" dirty="0" err="1">
                <a:solidFill>
                  <a:srgbClr val="5B4130"/>
                </a:solidFill>
              </a:rPr>
              <a:t>vật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trong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hình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8604" y="2621189"/>
            <a:ext cx="15461033" cy="4502129"/>
          </a:xfrm>
          <a:prstGeom prst="rect">
            <a:avLst/>
          </a:prstGeom>
        </p:spPr>
      </p:pic>
      <p:sp>
        <p:nvSpPr>
          <p:cNvPr id="19" name="Freeform 5"/>
          <p:cNvSpPr/>
          <p:nvPr/>
        </p:nvSpPr>
        <p:spPr>
          <a:xfrm>
            <a:off x="107202" y="6591301"/>
            <a:ext cx="1982608" cy="3610272"/>
          </a:xfrm>
          <a:custGeom>
            <a:avLst/>
            <a:gdLst/>
            <a:ahLst/>
            <a:cxnLst/>
            <a:rect l="l" t="t" r="r" b="b"/>
            <a:pathLst>
              <a:path w="5869039" h="9356439">
                <a:moveTo>
                  <a:pt x="0" y="0"/>
                </a:moveTo>
                <a:lnTo>
                  <a:pt x="5869039" y="0"/>
                </a:lnTo>
                <a:lnTo>
                  <a:pt x="5869039" y="9356438"/>
                </a:lnTo>
                <a:lnTo>
                  <a:pt x="0" y="93564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cxnSp>
        <p:nvCxnSpPr>
          <p:cNvPr id="21" name="Straight Connector 20"/>
          <p:cNvCxnSpPr/>
          <p:nvPr/>
        </p:nvCxnSpPr>
        <p:spPr>
          <a:xfrm>
            <a:off x="3305581" y="6857310"/>
            <a:ext cx="7588132" cy="14865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19071" y="6694802"/>
            <a:ext cx="8256851" cy="13930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433624" y="6433364"/>
            <a:ext cx="4218451" cy="19105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411212" y="6855052"/>
            <a:ext cx="10976148" cy="14888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18474471" cy="10623408"/>
            <a:chOff x="0" y="0"/>
            <a:chExt cx="24632628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1982236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 l="-18212"/>
              </a:stretch>
            </a:blipFill>
          </p:spPr>
        </p:sp>
      </p:grpSp>
      <p:sp>
        <p:nvSpPr>
          <p:cNvPr id="15" name="Freeform 5"/>
          <p:cNvSpPr/>
          <p:nvPr/>
        </p:nvSpPr>
        <p:spPr>
          <a:xfrm>
            <a:off x="3955974" y="-556202"/>
            <a:ext cx="15087600" cy="4114800"/>
          </a:xfrm>
          <a:custGeom>
            <a:avLst/>
            <a:gdLst/>
            <a:ahLst/>
            <a:cxnLst/>
            <a:rect l="l" t="t" r="r" b="b"/>
            <a:pathLst>
              <a:path w="16230600" h="6857428">
                <a:moveTo>
                  <a:pt x="0" y="0"/>
                </a:moveTo>
                <a:lnTo>
                  <a:pt x="16230600" y="0"/>
                </a:lnTo>
                <a:lnTo>
                  <a:pt x="16230600" y="6857428"/>
                </a:lnTo>
                <a:lnTo>
                  <a:pt x="0" y="6857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12873" flipH="1">
            <a:off x="-1861124" y="4834258"/>
            <a:ext cx="5779648" cy="6734759"/>
          </a:xfrm>
          <a:custGeom>
            <a:avLst/>
            <a:gdLst/>
            <a:ahLst/>
            <a:cxnLst/>
            <a:rect l="l" t="t" r="r" b="b"/>
            <a:pathLst>
              <a:path w="5779648" h="6734759">
                <a:moveTo>
                  <a:pt x="5779648" y="0"/>
                </a:moveTo>
                <a:lnTo>
                  <a:pt x="0" y="0"/>
                </a:lnTo>
                <a:lnTo>
                  <a:pt x="0" y="6734760"/>
                </a:lnTo>
                <a:lnTo>
                  <a:pt x="5779648" y="6734760"/>
                </a:lnTo>
                <a:lnTo>
                  <a:pt x="5779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0" y="-152545"/>
            <a:ext cx="4489607" cy="2985703"/>
            <a:chOff x="1028700" y="1945889"/>
            <a:chExt cx="4489607" cy="2985703"/>
          </a:xfrm>
        </p:grpSpPr>
        <p:sp>
          <p:nvSpPr>
            <p:cNvPr id="5" name="Freeform 5"/>
            <p:cNvSpPr/>
            <p:nvPr/>
          </p:nvSpPr>
          <p:spPr>
            <a:xfrm>
              <a:off x="1028700" y="1945889"/>
              <a:ext cx="4489607" cy="2985703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grayscl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95751" flipH="1">
              <a:off x="1726689" y="3243467"/>
              <a:ext cx="582274" cy="1000288"/>
            </a:xfrm>
            <a:custGeom>
              <a:avLst/>
              <a:gdLst/>
              <a:ahLst/>
              <a:cxnLst/>
              <a:rect l="l" t="t" r="r" b="b"/>
              <a:pathLst>
                <a:path w="2105006" h="2297415">
                  <a:moveTo>
                    <a:pt x="2105007" y="0"/>
                  </a:moveTo>
                  <a:lnTo>
                    <a:pt x="0" y="0"/>
                  </a:lnTo>
                  <a:lnTo>
                    <a:pt x="0" y="2297415"/>
                  </a:lnTo>
                  <a:lnTo>
                    <a:pt x="2105007" y="2297415"/>
                  </a:lnTo>
                  <a:lnTo>
                    <a:pt x="210500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891284" y="2974170"/>
              <a:ext cx="3302481" cy="12509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>
                  <a:solidFill>
                    <a:srgbClr val="5B4130"/>
                  </a:solidFill>
                  <a:latin typeface="Moonlight Bold"/>
                </a:rPr>
                <a:t>Bài</a:t>
              </a:r>
              <a:r>
                <a:rPr lang="en-US" sz="9999" dirty="0">
                  <a:solidFill>
                    <a:srgbClr val="5B4130"/>
                  </a:solidFill>
                  <a:latin typeface="Moonlight Bold"/>
                </a:rPr>
                <a:t> 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47008" y="383879"/>
            <a:ext cx="1358952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5B4130"/>
                </a:solidFill>
              </a:rPr>
              <a:t>Đặt</a:t>
            </a:r>
            <a:r>
              <a:rPr lang="en-US" sz="6000" dirty="0">
                <a:solidFill>
                  <a:srgbClr val="5B4130"/>
                </a:solidFill>
              </a:rPr>
              <a:t> 3 </a:t>
            </a:r>
            <a:r>
              <a:rPr lang="en-US" sz="6000" dirty="0" err="1">
                <a:solidFill>
                  <a:srgbClr val="5B4130"/>
                </a:solidFill>
              </a:rPr>
              <a:t>câu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có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dừng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từ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hơi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khá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rất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quá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lắm</a:t>
            </a:r>
            <a:r>
              <a:rPr lang="en-US" sz="6000" i="1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kết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hợp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với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từ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chậm</a:t>
            </a:r>
            <a:r>
              <a:rPr lang="en-US" sz="6000" i="1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hoặc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nhanh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để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tả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đặc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điểm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của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các</a:t>
            </a:r>
            <a:r>
              <a:rPr lang="en-US" sz="6000" dirty="0">
                <a:solidFill>
                  <a:srgbClr val="5B4130"/>
                </a:solidFill>
              </a:rPr>
              <a:t> con </a:t>
            </a:r>
            <a:r>
              <a:rPr lang="en-US" sz="6000" dirty="0" err="1">
                <a:solidFill>
                  <a:srgbClr val="5B4130"/>
                </a:solidFill>
              </a:rPr>
              <a:t>vật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theo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mẫu</a:t>
            </a:r>
            <a:r>
              <a:rPr lang="en-US" sz="6000" dirty="0">
                <a:solidFill>
                  <a:srgbClr val="5B4130"/>
                </a:solidFill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974" y="3983443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4" b="100000" l="2957" r="100000">
                        <a14:foregroundMark x1="62957" y1="50000" x2="54957" y2="62019"/>
                        <a14:foregroundMark x1="50261" y1="61538" x2="50261" y2="61538"/>
                        <a14:foregroundMark x1="23304" y1="41827" x2="10609" y2="55769"/>
                        <a14:foregroundMark x1="15652" y1="58173" x2="17913" y2="58654"/>
                        <a14:foregroundMark x1="51478" y1="50481" x2="49043" y2="50962"/>
                        <a14:foregroundMark x1="62087" y1="35577" x2="62087" y2="35577"/>
                        <a14:foregroundMark x1="67478" y1="38942" x2="64174" y2="40865"/>
                        <a14:foregroundMark x1="68174" y1="39423" x2="69391" y2="38462"/>
                        <a14:foregroundMark x1="65739" y1="47596" x2="66261" y2="49519"/>
                        <a14:foregroundMark x1="61739" y1="33654" x2="61913" y2="4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835" y="4197605"/>
            <a:ext cx="10845366" cy="392319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69877" y="7445236"/>
            <a:ext cx="3651554" cy="1865102"/>
            <a:chOff x="499254" y="1221798"/>
            <a:chExt cx="3651554" cy="1865102"/>
          </a:xfrm>
        </p:grpSpPr>
        <p:sp>
          <p:nvSpPr>
            <p:cNvPr id="23" name="Freeform 5"/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1"/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chậm</a:t>
              </a:r>
              <a:endParaRPr lang="en-US" sz="9999" dirty="0"/>
            </a:p>
          </p:txBody>
        </p:sp>
      </p:grpSp>
      <p:sp>
        <p:nvSpPr>
          <p:cNvPr id="26" name="TextBox 11"/>
          <p:cNvSpPr txBox="1"/>
          <p:nvPr/>
        </p:nvSpPr>
        <p:spPr>
          <a:xfrm>
            <a:off x="8302679" y="7745420"/>
            <a:ext cx="861043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</a:rPr>
              <a:t> M: </a:t>
            </a:r>
            <a:r>
              <a:rPr lang="en-US" sz="6000" dirty="0" err="1"/>
              <a:t>Gấu</a:t>
            </a:r>
            <a:r>
              <a:rPr lang="en-US" sz="6000" dirty="0"/>
              <a:t> </a:t>
            </a:r>
            <a:r>
              <a:rPr lang="en-US" sz="6000" dirty="0" err="1"/>
              <a:t>túi</a:t>
            </a:r>
            <a:r>
              <a:rPr lang="en-US" sz="6000" dirty="0"/>
              <a:t> di </a:t>
            </a:r>
            <a:r>
              <a:rPr lang="en-US" sz="6000" dirty="0" err="1"/>
              <a:t>chuyển</a:t>
            </a:r>
            <a:r>
              <a:rPr lang="en-US" sz="6000" dirty="0"/>
              <a:t> </a:t>
            </a:r>
            <a:r>
              <a:rPr lang="en-US" sz="6000" dirty="0" err="1"/>
              <a:t>hơi</a:t>
            </a:r>
            <a:r>
              <a:rPr lang="en-US" sz="6000" dirty="0"/>
              <a:t> </a:t>
            </a:r>
            <a:r>
              <a:rPr lang="en-US" sz="6000" dirty="0" err="1"/>
              <a:t>chậm</a:t>
            </a:r>
            <a:r>
              <a:rPr lang="en-US" sz="6000" dirty="0"/>
              <a:t> </a:t>
            </a:r>
            <a:r>
              <a:rPr lang="en-US" sz="6000" dirty="0" err="1"/>
              <a:t>chạp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810511" y="340661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4" b="100000" l="2957" r="100000">
                        <a14:foregroundMark x1="62957" y1="50000" x2="54957" y2="62019"/>
                        <a14:foregroundMark x1="50261" y1="61538" x2="50261" y2="61538"/>
                        <a14:foregroundMark x1="23304" y1="41827" x2="10609" y2="55769"/>
                        <a14:foregroundMark x1="15652" y1="58173" x2="17913" y2="58654"/>
                        <a14:foregroundMark x1="51478" y1="50481" x2="49043" y2="50962"/>
                        <a14:foregroundMark x1="62087" y1="35577" x2="62087" y2="35577"/>
                        <a14:foregroundMark x1="67478" y1="38942" x2="64174" y2="40865"/>
                        <a14:foregroundMark x1="68174" y1="39423" x2="69391" y2="38462"/>
                        <a14:foregroundMark x1="65739" y1="47596" x2="66261" y2="49519"/>
                        <a14:foregroundMark x1="61739" y1="33654" x2="61913" y2="4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372" y="554823"/>
            <a:ext cx="10845366" cy="392319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046784" y="3778728"/>
            <a:ext cx="3651554" cy="1865102"/>
            <a:chOff x="499254" y="1221798"/>
            <a:chExt cx="3651554" cy="1865102"/>
          </a:xfrm>
        </p:grpSpPr>
        <p:sp>
          <p:nvSpPr>
            <p:cNvPr id="23" name="Freeform 5"/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1"/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chậm</a:t>
              </a:r>
              <a:endParaRPr lang="en-US" sz="9999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525123" y="6416969"/>
            <a:ext cx="14855613" cy="36229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3617406" y="6608079"/>
            <a:ext cx="1292402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/>
              <a:t>Gấu</a:t>
            </a:r>
            <a:r>
              <a:rPr lang="en-US" sz="7200" dirty="0"/>
              <a:t> </a:t>
            </a:r>
            <a:r>
              <a:rPr lang="en-US" sz="7200" dirty="0" err="1"/>
              <a:t>túi</a:t>
            </a:r>
            <a:r>
              <a:rPr lang="en-US" sz="7200" dirty="0"/>
              <a:t> di </a:t>
            </a:r>
            <a:r>
              <a:rPr lang="en-US" sz="7200" dirty="0" err="1"/>
              <a:t>chuyển</a:t>
            </a:r>
            <a:r>
              <a:rPr lang="en-US" sz="7200" dirty="0"/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hơi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chạp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7200" dirty="0">
                <a:solidFill>
                  <a:srgbClr val="000000"/>
                </a:solidFill>
              </a:rPr>
              <a:t>Con </a:t>
            </a:r>
            <a:r>
              <a:rPr lang="en-US" sz="7200" dirty="0" err="1">
                <a:solidFill>
                  <a:srgbClr val="000000"/>
                </a:solidFill>
              </a:rPr>
              <a:t>rùa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dirty="0" err="1">
                <a:solidFill>
                  <a:srgbClr val="000000"/>
                </a:solidFill>
              </a:rPr>
              <a:t>bò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rất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7200" dirty="0" err="1">
                <a:solidFill>
                  <a:srgbClr val="000000"/>
                </a:solidFill>
              </a:rPr>
              <a:t>Ốc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dirty="0" err="1">
                <a:solidFill>
                  <a:srgbClr val="000000"/>
                </a:solidFill>
              </a:rPr>
              <a:t>sen</a:t>
            </a:r>
            <a:r>
              <a:rPr lang="en-US" sz="7200" dirty="0">
                <a:solidFill>
                  <a:srgbClr val="000000"/>
                </a:solidFill>
              </a:rPr>
              <a:t> di </a:t>
            </a:r>
            <a:r>
              <a:rPr lang="en-US" sz="7200" dirty="0" err="1">
                <a:solidFill>
                  <a:srgbClr val="000000"/>
                </a:solidFill>
              </a:rPr>
              <a:t>chuyển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quá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96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209800" y="495300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288566" y="4026804"/>
            <a:ext cx="3651554" cy="1865102"/>
            <a:chOff x="499254" y="1221798"/>
            <a:chExt cx="3651554" cy="1865102"/>
          </a:xfrm>
        </p:grpSpPr>
        <p:sp>
          <p:nvSpPr>
            <p:cNvPr id="14" name="Freeform 5"/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1"/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nhanh</a:t>
              </a:r>
              <a:endParaRPr lang="en-US" sz="9999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46" y1="46154" x2="11311" y2="69872"/>
                        <a14:foregroundMark x1="7541" y1="89744" x2="7541" y2="89744"/>
                        <a14:foregroundMark x1="41148" y1="82051" x2="41148" y2="82051"/>
                        <a14:foregroundMark x1="42787" y1="82692" x2="43279" y2="87179"/>
                        <a14:foregroundMark x1="44426" y1="96795" x2="44426" y2="96795"/>
                        <a14:foregroundMark x1="43934" y1="91026" x2="43934" y2="91026"/>
                        <a14:foregroundMark x1="72951" y1="54487" x2="92787" y2="32051"/>
                        <a14:foregroundMark x1="76066" y1="64744" x2="77869" y2="72436"/>
                        <a14:foregroundMark x1="80984" y1="73718" x2="81639" y2="74359"/>
                        <a14:foregroundMark x1="85738" y1="70513" x2="85738" y2="73718"/>
                        <a14:foregroundMark x1="85082" y1="78846" x2="83443" y2="80769"/>
                        <a14:foregroundMark x1="77705" y1="86538" x2="79508" y2="80769"/>
                        <a14:foregroundMark x1="59344" y1="62821" x2="64262" y2="66667"/>
                        <a14:foregroundMark x1="20328" y1="83974" x2="21967" y2="90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457606"/>
            <a:ext cx="13809086" cy="3531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9713" y="6221399"/>
            <a:ext cx="14855613" cy="36229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7385" y="6449838"/>
            <a:ext cx="157002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mèo chạy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nhanh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ngựa phi 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nhanh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báo di chuyển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nhanh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vi-VN" sz="72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9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3316657" y="1461032"/>
            <a:ext cx="4977205" cy="2176037"/>
          </a:xfrm>
          <a:custGeom>
            <a:avLst/>
            <a:gdLst/>
            <a:ahLst/>
            <a:cxnLst/>
            <a:rect l="l" t="t" r="r" b="b"/>
            <a:pathLst>
              <a:path w="4977205" h="4958540">
                <a:moveTo>
                  <a:pt x="0" y="0"/>
                </a:moveTo>
                <a:lnTo>
                  <a:pt x="4977204" y="0"/>
                </a:lnTo>
                <a:lnTo>
                  <a:pt x="4977204" y="4958540"/>
                </a:lnTo>
                <a:lnTo>
                  <a:pt x="0" y="4958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01268" y="173985"/>
            <a:ext cx="3083089" cy="2230819"/>
          </a:xfrm>
          <a:custGeom>
            <a:avLst/>
            <a:gdLst/>
            <a:ahLst/>
            <a:cxnLst/>
            <a:rect l="l" t="t" r="r" b="b"/>
            <a:pathLst>
              <a:path w="6687041" h="4790353">
                <a:moveTo>
                  <a:pt x="0" y="0"/>
                </a:moveTo>
                <a:lnTo>
                  <a:pt x="6687041" y="0"/>
                </a:lnTo>
                <a:lnTo>
                  <a:pt x="6687041" y="4790353"/>
                </a:lnTo>
                <a:lnTo>
                  <a:pt x="0" y="4790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39399">
            <a:off x="13382112" y="201025"/>
            <a:ext cx="1301252" cy="1707030"/>
          </a:xfrm>
          <a:custGeom>
            <a:avLst/>
            <a:gdLst/>
            <a:ahLst/>
            <a:cxnLst/>
            <a:rect l="l" t="t" r="r" b="b"/>
            <a:pathLst>
              <a:path w="1750365" h="2099388">
                <a:moveTo>
                  <a:pt x="0" y="0"/>
                </a:moveTo>
                <a:lnTo>
                  <a:pt x="1750365" y="0"/>
                </a:lnTo>
                <a:lnTo>
                  <a:pt x="1750365" y="2099388"/>
                </a:lnTo>
                <a:lnTo>
                  <a:pt x="0" y="2099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95631" y="400978"/>
            <a:ext cx="1220844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11875" y="2644653"/>
            <a:ext cx="4429517" cy="82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0"/>
              </a:lnSpc>
            </a:pPr>
            <a:r>
              <a:rPr lang="en-US" sz="9600" dirty="0" err="1">
                <a:solidFill>
                  <a:srgbClr val="5B4130"/>
                </a:solidFill>
                <a:latin typeface="Moonlight Bold"/>
              </a:rPr>
              <a:t>Bài</a:t>
            </a:r>
            <a:r>
              <a:rPr lang="en-US" sz="9600" dirty="0">
                <a:solidFill>
                  <a:srgbClr val="5B4130"/>
                </a:solidFill>
                <a:latin typeface="Moonlight Bold"/>
              </a:rPr>
              <a:t>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26067" y="2978529"/>
            <a:ext cx="13490333" cy="180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877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G: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323180"/>
              </p:ext>
            </p:extLst>
          </p:nvPr>
        </p:nvGraphicFramePr>
        <p:xfrm>
          <a:off x="2362200" y="5145112"/>
          <a:ext cx="13990320" cy="4389120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3554624033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3737058086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203630686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trăng</a:t>
                      </a:r>
                      <a:r>
                        <a:rPr lang="en-US" sz="6600" b="0" baseline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baseline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r>
                        <a:rPr lang="en-US" sz="6600" b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tinh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43957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đo</a:t>
                      </a:r>
                      <a:r>
                        <a:rPr lang="en-US" sz="6600" b="0" baseline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baseline="0" dirty="0" err="1">
                          <a:solidFill>
                            <a:srgbClr val="5B4130"/>
                          </a:solidFill>
                        </a:rPr>
                        <a:t>đỏ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đỏ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64431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tím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6034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xanh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764421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12775438" y="6295401"/>
            <a:ext cx="2514600" cy="1090870"/>
            <a:chOff x="-1041272" y="14592300"/>
            <a:chExt cx="3374164" cy="1544389"/>
          </a:xfrm>
        </p:grpSpPr>
        <p:sp>
          <p:nvSpPr>
            <p:cNvPr id="5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775438" y="7353300"/>
            <a:ext cx="2514600" cy="1090870"/>
            <a:chOff x="-1041272" y="14592300"/>
            <a:chExt cx="3374164" cy="1544389"/>
          </a:xfrm>
        </p:grpSpPr>
        <p:sp>
          <p:nvSpPr>
            <p:cNvPr id="23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775438" y="8425480"/>
            <a:ext cx="2514600" cy="1090870"/>
            <a:chOff x="-1041272" y="14592300"/>
            <a:chExt cx="3374164" cy="1544389"/>
          </a:xfrm>
        </p:grpSpPr>
        <p:sp>
          <p:nvSpPr>
            <p:cNvPr id="26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79279" y="7353300"/>
            <a:ext cx="2514600" cy="1090870"/>
            <a:chOff x="-1041272" y="14592300"/>
            <a:chExt cx="3374164" cy="1544389"/>
          </a:xfrm>
        </p:grpSpPr>
        <p:sp>
          <p:nvSpPr>
            <p:cNvPr id="29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579279" y="8425480"/>
            <a:ext cx="2514600" cy="1090870"/>
            <a:chOff x="-1041272" y="14592300"/>
            <a:chExt cx="3374164" cy="1544389"/>
          </a:xfrm>
        </p:grpSpPr>
        <p:sp>
          <p:nvSpPr>
            <p:cNvPr id="32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2842273" y="6335825"/>
            <a:ext cx="24497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đỏ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rực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10131" y="7422016"/>
            <a:ext cx="26837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tim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tím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19728" y="7384227"/>
            <a:ext cx="26949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tím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rịm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6309" y="8489080"/>
            <a:ext cx="3666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xanh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xanh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352652" y="8550607"/>
            <a:ext cx="35298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xanh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ngắt</a:t>
            </a:r>
            <a:endParaRPr lang="en-US" sz="6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5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291</Words>
  <Application>Microsoft Office PowerPoint</Application>
  <PresentationFormat>Custom</PresentationFormat>
  <Paragraphs>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Times New Roman</vt:lpstr>
      <vt:lpstr>SVN-Newton</vt:lpstr>
      <vt:lpstr>Moonlight Bold</vt:lpstr>
      <vt:lpstr>Calibri</vt:lpstr>
      <vt:lpstr>#9Slide07 HoneyCream</vt:lpstr>
      <vt:lpstr>Balsamiq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tieng viet</dc:title>
  <dc:creator>ADMIN</dc:creator>
  <cp:lastModifiedBy>pc</cp:lastModifiedBy>
  <cp:revision>13</cp:revision>
  <dcterms:created xsi:type="dcterms:W3CDTF">2006-08-16T00:00:00Z</dcterms:created>
  <dcterms:modified xsi:type="dcterms:W3CDTF">2024-12-17T05:07:14Z</dcterms:modified>
  <dc:identifier>DAFwAjt7jrg</dc:identifier>
</cp:coreProperties>
</file>