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0" r:id="rId2"/>
    <p:sldMasterId id="2147483722" r:id="rId3"/>
  </p:sldMasterIdLst>
  <p:notesMasterIdLst>
    <p:notesMasterId r:id="rId20"/>
  </p:notesMasterIdLst>
  <p:sldIdLst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5" r:id="rId17"/>
    <p:sldId id="276" r:id="rId18"/>
    <p:sldId id="273" r:id="rId19"/>
  </p:sldIdLst>
  <p:sldSz cx="12192000" cy="6858000"/>
  <p:notesSz cx="6858000" cy="9144000"/>
  <p:embeddedFontLst>
    <p:embeddedFont>
      <p:font typeface="UTM Avo" panose="02040603050506020204" pitchFamily="18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等线" panose="020B0604020202020204" charset="-122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#9Slide07 HoneyCream" panose="020B0604020202020204" charset="0"/>
      <p:regular r:id="rId31"/>
    </p:embeddedFont>
    <p:embeddedFont>
      <p:font typeface="#9Slide05 Aphrodite Pro" panose="020B0604020202020204" charset="0"/>
      <p:regular r:id="rId32"/>
    </p:embeddedFont>
    <p:embeddedFont>
      <p:font typeface="#9Slide07 Cadena" panose="020B0604020202020204" charset="0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78F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B46B2-0F6D-4259-AA86-CF6925E86D82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9EE96-CF42-4F0F-A529-623C64A7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40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2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52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3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51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7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5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942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9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4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5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1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3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0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2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06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8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7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5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7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3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70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7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5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89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3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13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36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3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02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72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22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72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99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80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1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3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5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8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703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20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81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1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6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9097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62130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408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50161-2B55-0BB6-9CCC-4EE2BC860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227651"/>
            <a:ext cx="10058400" cy="2840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A0FD1B-D5CA-9911-B477-0533F094677A}"/>
              </a:ext>
            </a:extLst>
          </p:cNvPr>
          <p:cNvSpPr txBox="1"/>
          <p:nvPr/>
        </p:nvSpPr>
        <p:spPr>
          <a:xfrm>
            <a:off x="4324349" y="297765"/>
            <a:ext cx="353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>
                <a:solidFill>
                  <a:srgbClr val="43978F"/>
                </a:solidFill>
                <a:latin typeface="UTM Showcard" panose="02040603050506020204" pitchFamily="18" charset="0"/>
              </a:rPr>
              <a:t>Đạo</a:t>
            </a:r>
            <a:r>
              <a:rPr lang="en-US" sz="6000" u="sng" dirty="0">
                <a:solidFill>
                  <a:srgbClr val="43978F"/>
                </a:solidFill>
                <a:latin typeface="UTM Showcard" panose="02040603050506020204" pitchFamily="18" charset="0"/>
              </a:rPr>
              <a:t> </a:t>
            </a:r>
            <a:r>
              <a:rPr lang="en-US" sz="6000" u="sng" dirty="0" err="1">
                <a:solidFill>
                  <a:srgbClr val="43978F"/>
                </a:solidFill>
                <a:latin typeface="UTM Showcard" panose="02040603050506020204" pitchFamily="18" charset="0"/>
              </a:rPr>
              <a:t>đức</a:t>
            </a:r>
            <a:endParaRPr lang="en-US" sz="6000" u="sng" dirty="0">
              <a:solidFill>
                <a:srgbClr val="43978F"/>
              </a:solidFill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4045F-EE69-ACF1-66FA-D00A033EB2E9}"/>
              </a:ext>
            </a:extLst>
          </p:cNvPr>
          <p:cNvGrpSpPr/>
          <p:nvPr/>
        </p:nvGrpSpPr>
        <p:grpSpPr>
          <a:xfrm>
            <a:off x="1111197" y="1282491"/>
            <a:ext cx="9960075" cy="713523"/>
            <a:chOff x="-2988985" y="1111208"/>
            <a:chExt cx="6590134" cy="985131"/>
          </a:xfrm>
        </p:grpSpPr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5B08FC5-92B3-66F7-4C16-571557859BFC}"/>
                </a:ext>
              </a:extLst>
            </p:cNvPr>
            <p:cNvSpPr/>
            <p:nvPr/>
          </p:nvSpPr>
          <p:spPr>
            <a:xfrm>
              <a:off x="-2988985" y="1111208"/>
              <a:ext cx="6590134" cy="9851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C90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D4BF26-58B3-5B2D-DE59-FFAD58AC84A4}"/>
                </a:ext>
              </a:extLst>
            </p:cNvPr>
            <p:cNvSpPr txBox="1"/>
            <p:nvPr/>
          </p:nvSpPr>
          <p:spPr>
            <a:xfrm>
              <a:off x="-2885927" y="1164745"/>
              <a:ext cx="6439820" cy="468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rgbClr val="275F5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 VỚI ĐỒ DÙNG HỌC TẬP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75F5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44478F-02ED-86AF-207B-330AEEB5B4C3}"/>
              </a:ext>
            </a:extLst>
          </p:cNvPr>
          <p:cNvSpPr/>
          <p:nvPr/>
        </p:nvSpPr>
        <p:spPr>
          <a:xfrm>
            <a:off x="1101092" y="2506541"/>
            <a:ext cx="10055215" cy="2678165"/>
          </a:xfrm>
          <a:prstGeom prst="roundRect">
            <a:avLst/>
          </a:prstGeom>
          <a:solidFill>
            <a:srgbClr val="CAECDA"/>
          </a:solidFill>
          <a:ln w="19050">
            <a:solidFill>
              <a:srgbClr val="3C9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0B333-11BA-618A-28C2-8A6F6E13A9DB}"/>
              </a:ext>
            </a:extLst>
          </p:cNvPr>
          <p:cNvSpPr txBox="1"/>
          <p:nvPr/>
        </p:nvSpPr>
        <p:spPr>
          <a:xfrm>
            <a:off x="1266955" y="2737713"/>
            <a:ext cx="951963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xếp theo từng loại, từng ngăn theo từng vị trí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đúng vị trí sau mỗi lần sử dụng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vi-VN" sz="32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tên lên cặp, sách vở để tránh nhầm lẫn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 gìn</a:t>
            </a:r>
            <a:r>
              <a:rPr lang="vi-VN" sz="32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đồ dùng học tập khác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90860-AEE3-52F9-C046-E4087710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163" y="4640790"/>
            <a:ext cx="3149929" cy="2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4045F-EE69-ACF1-66FA-D00A033EB2E9}"/>
              </a:ext>
            </a:extLst>
          </p:cNvPr>
          <p:cNvGrpSpPr/>
          <p:nvPr/>
        </p:nvGrpSpPr>
        <p:grpSpPr>
          <a:xfrm>
            <a:off x="1111197" y="1282491"/>
            <a:ext cx="9960075" cy="713523"/>
            <a:chOff x="-2988985" y="1111208"/>
            <a:chExt cx="6590134" cy="985131"/>
          </a:xfrm>
        </p:grpSpPr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5B08FC5-92B3-66F7-4C16-571557859BFC}"/>
                </a:ext>
              </a:extLst>
            </p:cNvPr>
            <p:cNvSpPr/>
            <p:nvPr/>
          </p:nvSpPr>
          <p:spPr>
            <a:xfrm>
              <a:off x="-2988985" y="1111208"/>
              <a:ext cx="6590134" cy="9851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C90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D4BF26-58B3-5B2D-DE59-FFAD58AC84A4}"/>
                </a:ext>
              </a:extLst>
            </p:cNvPr>
            <p:cNvSpPr txBox="1"/>
            <p:nvPr/>
          </p:nvSpPr>
          <p:spPr>
            <a:xfrm>
              <a:off x="-2885927" y="1164744"/>
              <a:ext cx="6439820" cy="892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rgbClr val="275F5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 VỚI ĐỒ DÙNG HẰNG NGÀY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75F5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44478F-02ED-86AF-207B-330AEEB5B4C3}"/>
              </a:ext>
            </a:extLst>
          </p:cNvPr>
          <p:cNvSpPr/>
          <p:nvPr/>
        </p:nvSpPr>
        <p:spPr>
          <a:xfrm>
            <a:off x="1101092" y="2506541"/>
            <a:ext cx="10055215" cy="3836507"/>
          </a:xfrm>
          <a:prstGeom prst="roundRect">
            <a:avLst/>
          </a:prstGeom>
          <a:solidFill>
            <a:srgbClr val="CAECDA"/>
          </a:solidFill>
          <a:ln w="19050">
            <a:solidFill>
              <a:srgbClr val="3C9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0B333-11BA-618A-28C2-8A6F6E13A9DB}"/>
              </a:ext>
            </a:extLst>
          </p:cNvPr>
          <p:cNvSpPr txBox="1"/>
          <p:nvPr/>
        </p:nvSpPr>
        <p:spPr>
          <a:xfrm>
            <a:off x="1180327" y="2542473"/>
            <a:ext cx="951963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treo mũ, nón, túi xách ngay ngắn, đúng nơi quy định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 giày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dép thẳng hàng theo từng loại, nên vệ sinh thường xuyên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 gìn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quần áo sạch đẹp, phẳng phiu, thơm tho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 xếp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quần áo theo đúng vị trí quy định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90860-AEE3-52F9-C046-E4087710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163" y="4640790"/>
            <a:ext cx="3149929" cy="2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4045F-EE69-ACF1-66FA-D00A033EB2E9}"/>
              </a:ext>
            </a:extLst>
          </p:cNvPr>
          <p:cNvGrpSpPr/>
          <p:nvPr/>
        </p:nvGrpSpPr>
        <p:grpSpPr>
          <a:xfrm>
            <a:off x="1111197" y="1282491"/>
            <a:ext cx="9960075" cy="713523"/>
            <a:chOff x="-2988985" y="1111208"/>
            <a:chExt cx="6590134" cy="985131"/>
          </a:xfrm>
        </p:grpSpPr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5B08FC5-92B3-66F7-4C16-571557859BFC}"/>
                </a:ext>
              </a:extLst>
            </p:cNvPr>
            <p:cNvSpPr/>
            <p:nvPr/>
          </p:nvSpPr>
          <p:spPr>
            <a:xfrm>
              <a:off x="-2988985" y="1111208"/>
              <a:ext cx="6590134" cy="9851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C90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D4BF26-58B3-5B2D-DE59-FFAD58AC84A4}"/>
                </a:ext>
              </a:extLst>
            </p:cNvPr>
            <p:cNvSpPr txBox="1"/>
            <p:nvPr/>
          </p:nvSpPr>
          <p:spPr>
            <a:xfrm>
              <a:off x="-2885927" y="1164744"/>
              <a:ext cx="6439820" cy="892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rgbClr val="275F5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 VỚI ĐỒ CHƠI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75F5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44478F-02ED-86AF-207B-330AEEB5B4C3}"/>
              </a:ext>
            </a:extLst>
          </p:cNvPr>
          <p:cNvSpPr/>
          <p:nvPr/>
        </p:nvSpPr>
        <p:spPr>
          <a:xfrm>
            <a:off x="1101092" y="2506541"/>
            <a:ext cx="10055215" cy="3836507"/>
          </a:xfrm>
          <a:prstGeom prst="roundRect">
            <a:avLst/>
          </a:prstGeom>
          <a:solidFill>
            <a:srgbClr val="CAECDA"/>
          </a:solidFill>
          <a:ln w="19050">
            <a:solidFill>
              <a:srgbClr val="3C9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0B333-11BA-618A-28C2-8A6F6E13A9DB}"/>
              </a:ext>
            </a:extLst>
          </p:cNvPr>
          <p:cNvSpPr txBox="1"/>
          <p:nvPr/>
        </p:nvSpPr>
        <p:spPr>
          <a:xfrm>
            <a:off x="1180327" y="2542473"/>
            <a:ext cx="9519630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đồ c	hơi nhẹ nhàng khi chơi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xếp đồ chơi ngay ngắn và phân chia theo từng loại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 gìn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đồ chơi sạch đẹp, thường xuyên làm sạch đồ chơi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90860-AEE3-52F9-C046-E4087710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163" y="4640790"/>
            <a:ext cx="3149929" cy="2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3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1" name="图片 11">
            <a:extLst>
              <a:ext uri="{FF2B5EF4-FFF2-40B4-BE49-F238E27FC236}">
                <a16:creationId xmlns:a16="http://schemas.microsoft.com/office/drawing/2014/main" id="{C96B23C3-38DA-F23A-7464-AEC5FD5AB8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86" b="95562" l="9547" r="25026">
                        <a14:foregroundMark x1="24275" y1="86972" x2="23559" y2="89764"/>
                        <a14:foregroundMark x1="24787" y1="84681" x2="23457" y2="90981"/>
                        <a14:foregroundMark x1="23525" y1="86614" x2="21889" y2="93414"/>
                        <a14:foregroundMark x1="22400" y1="84180" x2="12376" y2="59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56055" r="73021"/>
          <a:stretch/>
        </p:blipFill>
        <p:spPr>
          <a:xfrm flipH="1">
            <a:off x="10152815" y="4715920"/>
            <a:ext cx="2029660" cy="21960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664A98-0FF6-745C-8934-DF4A4C197F02}"/>
              </a:ext>
            </a:extLst>
          </p:cNvPr>
          <p:cNvGrpSpPr/>
          <p:nvPr/>
        </p:nvGrpSpPr>
        <p:grpSpPr>
          <a:xfrm>
            <a:off x="844015" y="829968"/>
            <a:ext cx="6069251" cy="934765"/>
            <a:chOff x="669757" y="1375190"/>
            <a:chExt cx="6510976" cy="2063211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D1C5E5-DA55-1256-9F4B-CF445B311B94}"/>
                </a:ext>
              </a:extLst>
            </p:cNvPr>
            <p:cNvSpPr/>
            <p:nvPr/>
          </p:nvSpPr>
          <p:spPr>
            <a:xfrm>
              <a:off x="669757" y="1375190"/>
              <a:ext cx="6510976" cy="2063211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E8673D-E777-62B8-17A9-D02A6F790C8C}"/>
                </a:ext>
              </a:extLst>
            </p:cNvPr>
            <p:cNvSpPr txBox="1"/>
            <p:nvPr/>
          </p:nvSpPr>
          <p:spPr>
            <a:xfrm>
              <a:off x="825299" y="1507602"/>
              <a:ext cx="6199892" cy="1610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C000"/>
                  </a:solidFill>
                  <a:latin typeface="Cambria" panose="02040503050406030204" pitchFamily="18" charset="0"/>
                </a:rPr>
                <a:t>TÌNH 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E5962-307A-A47A-3FFF-462BE6693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576751" y="5601353"/>
            <a:ext cx="7913031" cy="492428"/>
            <a:chOff x="-2527669" y="2599783"/>
            <a:chExt cx="7197989" cy="3529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527669" y="2599783"/>
              <a:ext cx="7197989" cy="3529860"/>
            </a:xfrm>
            <a:prstGeom prst="roundRect">
              <a:avLst/>
            </a:prstGeom>
            <a:grp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69347" y="2822097"/>
              <a:ext cx="6638815" cy="16776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Theo em, việc</a:t>
              </a:r>
              <a:r>
                <a:rPr kumimoji="0" lang="vi-VN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bảo quản đồ dùng có lợi ích gì?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CA7BEE-754F-774D-ADED-2A70F750BF1F}"/>
              </a:ext>
            </a:extLst>
          </p:cNvPr>
          <p:cNvGrpSpPr/>
          <p:nvPr/>
        </p:nvGrpSpPr>
        <p:grpSpPr>
          <a:xfrm>
            <a:off x="2824525" y="4597230"/>
            <a:ext cx="7991689" cy="602380"/>
            <a:chOff x="-2334051" y="-1072254"/>
            <a:chExt cx="7252290" cy="304862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1A565CED-0D73-CE41-8BBD-0302C8FB02A4}"/>
                </a:ext>
              </a:extLst>
            </p:cNvPr>
            <p:cNvSpPr/>
            <p:nvPr/>
          </p:nvSpPr>
          <p:spPr>
            <a:xfrm>
              <a:off x="-2334051" y="-1072254"/>
              <a:ext cx="7252290" cy="3048623"/>
            </a:xfrm>
            <a:prstGeom prst="roundRect">
              <a:avLst/>
            </a:prstGeom>
            <a:grp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192D78-75AF-8044-BE48-FE53280DFF23}"/>
                </a:ext>
              </a:extLst>
            </p:cNvPr>
            <p:cNvSpPr txBox="1"/>
            <p:nvPr/>
          </p:nvSpPr>
          <p:spPr>
            <a:xfrm>
              <a:off x="-1893095" y="-987805"/>
              <a:ext cx="6196155" cy="163875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Điều</a:t>
              </a:r>
              <a:r>
                <a:rPr kumimoji="0" lang="vi-VN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gì xảy ra khi Mai không biết bảo quản bút?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B461CF-2E94-5D47-A580-87FDB8ACF1E3}"/>
              </a:ext>
            </a:extLst>
          </p:cNvPr>
          <p:cNvGrpSpPr/>
          <p:nvPr/>
        </p:nvGrpSpPr>
        <p:grpSpPr>
          <a:xfrm>
            <a:off x="1832098" y="2169521"/>
            <a:ext cx="5398669" cy="2026642"/>
            <a:chOff x="-2627419" y="1025768"/>
            <a:chExt cx="6384929" cy="1062479"/>
          </a:xfrm>
        </p:grpSpPr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F9AEFADE-9840-064F-A6A6-B47D833B311E}"/>
                </a:ext>
              </a:extLst>
            </p:cNvPr>
            <p:cNvSpPr/>
            <p:nvPr/>
          </p:nvSpPr>
          <p:spPr>
            <a:xfrm>
              <a:off x="-2627419" y="1025768"/>
              <a:ext cx="6239173" cy="1038992"/>
            </a:xfrm>
            <a:prstGeom prst="roundRect">
              <a:avLst/>
            </a:prstGeom>
            <a:solidFill>
              <a:srgbClr val="F1F8FD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23FDB8-4FA0-E743-8FF5-F46042B53726}"/>
                </a:ext>
              </a:extLst>
            </p:cNvPr>
            <p:cNvSpPr txBox="1"/>
            <p:nvPr/>
          </p:nvSpPr>
          <p:spPr>
            <a:xfrm>
              <a:off x="-2481663" y="1162886"/>
              <a:ext cx="6239173" cy="925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 lần viết bài xong, Linh đều đóng nắp bút cẩn thận và để vào hộp. Mai thường không làm thế nên mỗi khi bút rơi, ngòi hay bị hỏng.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58DB47-EEED-C98D-373B-3D9707BE6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181252" y="3056921"/>
            <a:ext cx="2643273" cy="33692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l="35972" t="27778" r="14167" b="31234"/>
          <a:stretch/>
        </p:blipFill>
        <p:spPr>
          <a:xfrm>
            <a:off x="7388672" y="1119401"/>
            <a:ext cx="3903781" cy="28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3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1" name="图片 11">
            <a:extLst>
              <a:ext uri="{FF2B5EF4-FFF2-40B4-BE49-F238E27FC236}">
                <a16:creationId xmlns:a16="http://schemas.microsoft.com/office/drawing/2014/main" id="{C96B23C3-38DA-F23A-7464-AEC5FD5AB8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86" b="95562" l="9547" r="25026">
                        <a14:foregroundMark x1="24275" y1="86972" x2="23559" y2="89764"/>
                        <a14:foregroundMark x1="24787" y1="84681" x2="23457" y2="90981"/>
                        <a14:foregroundMark x1="23525" y1="86614" x2="21889" y2="93414"/>
                        <a14:foregroundMark x1="22400" y1="84180" x2="12376" y2="59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56055" r="73021"/>
          <a:stretch/>
        </p:blipFill>
        <p:spPr>
          <a:xfrm flipH="1">
            <a:off x="10152815" y="4715920"/>
            <a:ext cx="2029660" cy="21960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664A98-0FF6-745C-8934-DF4A4C197F02}"/>
              </a:ext>
            </a:extLst>
          </p:cNvPr>
          <p:cNvGrpSpPr/>
          <p:nvPr/>
        </p:nvGrpSpPr>
        <p:grpSpPr>
          <a:xfrm>
            <a:off x="844015" y="829968"/>
            <a:ext cx="6069251" cy="934765"/>
            <a:chOff x="669757" y="1375190"/>
            <a:chExt cx="6510976" cy="2063211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D1C5E5-DA55-1256-9F4B-CF445B311B94}"/>
                </a:ext>
              </a:extLst>
            </p:cNvPr>
            <p:cNvSpPr/>
            <p:nvPr/>
          </p:nvSpPr>
          <p:spPr>
            <a:xfrm>
              <a:off x="669757" y="1375190"/>
              <a:ext cx="6510976" cy="2063211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E8673D-E777-62B8-17A9-D02A6F790C8C}"/>
                </a:ext>
              </a:extLst>
            </p:cNvPr>
            <p:cNvSpPr txBox="1"/>
            <p:nvPr/>
          </p:nvSpPr>
          <p:spPr>
            <a:xfrm>
              <a:off x="825299" y="1507602"/>
              <a:ext cx="6199892" cy="1610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C000"/>
                  </a:solidFill>
                  <a:latin typeface="Cambria" panose="02040503050406030204" pitchFamily="18" charset="0"/>
                </a:rPr>
                <a:t>TÌNH 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E5962-307A-A47A-3FFF-462BE6693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3581612" y="5487794"/>
            <a:ext cx="7298309" cy="688322"/>
            <a:chOff x="-2469347" y="2599783"/>
            <a:chExt cx="6638815" cy="493408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1404400" y="2599783"/>
              <a:ext cx="4564203" cy="493408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69347" y="2822100"/>
              <a:ext cx="6638815" cy="4252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Ngòi sẽ bị hỏng khi bút rơi.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CA7BEE-754F-774D-ADED-2A70F750BF1F}"/>
              </a:ext>
            </a:extLst>
          </p:cNvPr>
          <p:cNvGrpSpPr/>
          <p:nvPr/>
        </p:nvGrpSpPr>
        <p:grpSpPr>
          <a:xfrm>
            <a:off x="2824525" y="4597230"/>
            <a:ext cx="7991689" cy="602380"/>
            <a:chOff x="-2334051" y="-1072254"/>
            <a:chExt cx="7252290" cy="304862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1A565CED-0D73-CE41-8BBD-0302C8FB02A4}"/>
                </a:ext>
              </a:extLst>
            </p:cNvPr>
            <p:cNvSpPr/>
            <p:nvPr/>
          </p:nvSpPr>
          <p:spPr>
            <a:xfrm>
              <a:off x="-2334051" y="-1072254"/>
              <a:ext cx="7252290" cy="3048623"/>
            </a:xfrm>
            <a:prstGeom prst="roundRect">
              <a:avLst/>
            </a:prstGeom>
            <a:grp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192D78-75AF-8044-BE48-FE53280DFF23}"/>
                </a:ext>
              </a:extLst>
            </p:cNvPr>
            <p:cNvSpPr txBox="1"/>
            <p:nvPr/>
          </p:nvSpPr>
          <p:spPr>
            <a:xfrm>
              <a:off x="-1893095" y="-987805"/>
              <a:ext cx="6196155" cy="163875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Điều</a:t>
              </a:r>
              <a:r>
                <a:rPr kumimoji="0" lang="vi-VN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gì xảy ra khi Mai không biết bảo quản bút?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B461CF-2E94-5D47-A580-87FDB8ACF1E3}"/>
              </a:ext>
            </a:extLst>
          </p:cNvPr>
          <p:cNvGrpSpPr/>
          <p:nvPr/>
        </p:nvGrpSpPr>
        <p:grpSpPr>
          <a:xfrm>
            <a:off x="1832098" y="2169521"/>
            <a:ext cx="5398669" cy="2026642"/>
            <a:chOff x="-2627419" y="1025768"/>
            <a:chExt cx="6384929" cy="1062479"/>
          </a:xfrm>
        </p:grpSpPr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F9AEFADE-9840-064F-A6A6-B47D833B311E}"/>
                </a:ext>
              </a:extLst>
            </p:cNvPr>
            <p:cNvSpPr/>
            <p:nvPr/>
          </p:nvSpPr>
          <p:spPr>
            <a:xfrm>
              <a:off x="-2627419" y="1025768"/>
              <a:ext cx="6239173" cy="1038992"/>
            </a:xfrm>
            <a:prstGeom prst="roundRect">
              <a:avLst/>
            </a:prstGeom>
            <a:solidFill>
              <a:srgbClr val="F1F8FD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23FDB8-4FA0-E743-8FF5-F46042B53726}"/>
                </a:ext>
              </a:extLst>
            </p:cNvPr>
            <p:cNvSpPr txBox="1"/>
            <p:nvPr/>
          </p:nvSpPr>
          <p:spPr>
            <a:xfrm>
              <a:off x="-2481663" y="1162886"/>
              <a:ext cx="6239173" cy="925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 lần viết bài xong, Linh đều đóng nắp bút cẩn thận và để vào hộp. Mai thường không làm thế nên mỗi khi bút rơi, ngòi hay bị hỏng.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58DB47-EEED-C98D-373B-3D9707BE6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181252" y="3056921"/>
            <a:ext cx="2643273" cy="33692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l="35972" t="27778" r="14167" b="31234"/>
          <a:stretch/>
        </p:blipFill>
        <p:spPr>
          <a:xfrm>
            <a:off x="7388672" y="1119401"/>
            <a:ext cx="3903781" cy="28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3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1" name="图片 11">
            <a:extLst>
              <a:ext uri="{FF2B5EF4-FFF2-40B4-BE49-F238E27FC236}">
                <a16:creationId xmlns:a16="http://schemas.microsoft.com/office/drawing/2014/main" id="{C96B23C3-38DA-F23A-7464-AEC5FD5AB8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86" b="95562" l="9547" r="25026">
                        <a14:foregroundMark x1="24275" y1="86972" x2="23559" y2="89764"/>
                        <a14:foregroundMark x1="24787" y1="84681" x2="23457" y2="90981"/>
                        <a14:foregroundMark x1="23525" y1="86614" x2="21889" y2="93414"/>
                        <a14:foregroundMark x1="22400" y1="84180" x2="12376" y2="59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56055" r="73021"/>
          <a:stretch/>
        </p:blipFill>
        <p:spPr>
          <a:xfrm flipH="1">
            <a:off x="10508043" y="4954708"/>
            <a:ext cx="2029660" cy="21960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664A98-0FF6-745C-8934-DF4A4C197F02}"/>
              </a:ext>
            </a:extLst>
          </p:cNvPr>
          <p:cNvGrpSpPr/>
          <p:nvPr/>
        </p:nvGrpSpPr>
        <p:grpSpPr>
          <a:xfrm>
            <a:off x="844015" y="822758"/>
            <a:ext cx="7029450" cy="3885952"/>
            <a:chOff x="669757" y="1375190"/>
            <a:chExt cx="6510976" cy="441215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D1C5E5-DA55-1256-9F4B-CF445B311B94}"/>
                </a:ext>
              </a:extLst>
            </p:cNvPr>
            <p:cNvSpPr/>
            <p:nvPr/>
          </p:nvSpPr>
          <p:spPr>
            <a:xfrm>
              <a:off x="669757" y="1375190"/>
              <a:ext cx="6510976" cy="2063211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E8673D-E777-62B8-17A9-D02A6F790C8C}"/>
                </a:ext>
              </a:extLst>
            </p:cNvPr>
            <p:cNvSpPr txBox="1"/>
            <p:nvPr/>
          </p:nvSpPr>
          <p:spPr>
            <a:xfrm>
              <a:off x="825299" y="1507602"/>
              <a:ext cx="6199892" cy="4279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C000"/>
                  </a:solidFill>
                  <a:latin typeface="Cambria" panose="02040503050406030204" pitchFamily="18" charset="0"/>
                </a:rPr>
                <a:t>Theo em, việc bảo quản đồ dùng cá nhân có lợi ích gì?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E5962-307A-A47A-3FFF-462BE6693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824523" y="3056807"/>
            <a:ext cx="8504410" cy="1146211"/>
            <a:chOff x="-2405433" y="2195550"/>
            <a:chExt cx="6043871" cy="821635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405433" y="2599783"/>
              <a:ext cx="6043871" cy="68828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05433" y="2195550"/>
              <a:ext cx="5962262" cy="8216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Giúp đồ cá nhân luôn sạch sẽ, bền đẹp, sử dụng được lâu.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58DB47-EEED-C98D-373B-3D9707BE6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181252" y="3056921"/>
            <a:ext cx="2643273" cy="336920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824523" y="4276977"/>
            <a:ext cx="8504410" cy="622837"/>
            <a:chOff x="-2405433" y="2195550"/>
            <a:chExt cx="6043871" cy="728704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405433" y="2599783"/>
              <a:ext cx="6043871" cy="68828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05433" y="2195550"/>
              <a:ext cx="5962262" cy="4252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Tiết kiệm tiền của, công sức của ba mẹ.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767106" y="5089809"/>
            <a:ext cx="8504410" cy="1146211"/>
            <a:chOff x="-2405433" y="2195550"/>
            <a:chExt cx="6043871" cy="821635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405433" y="2599783"/>
              <a:ext cx="6043871" cy="68828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05433" y="2195550"/>
              <a:ext cx="5962262" cy="8216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Rèn tính ngăn nắp, gọn gàng và có ý thức trách nhiệm trong việc bảo quản và sử dụng đồ cá nhân.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1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8287" y="767118"/>
            <a:ext cx="9147063" cy="3054119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9F58F7A-BA9A-EF9C-BE65-B3CC68EDAE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-5772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4" name="图片 5" descr="33">
            <a:extLst>
              <a:ext uri="{FF2B5EF4-FFF2-40B4-BE49-F238E27FC236}">
                <a16:creationId xmlns:a16="http://schemas.microsoft.com/office/drawing/2014/main" id="{F1AFA10A-09EA-B07B-C1CC-861442C5C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1" y="1074272"/>
            <a:ext cx="6967957" cy="57837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F1D0388-9C74-F0AE-5670-9D39CC682E9D}"/>
              </a:ext>
            </a:extLst>
          </p:cNvPr>
          <p:cNvGrpSpPr/>
          <p:nvPr/>
        </p:nvGrpSpPr>
        <p:grpSpPr>
          <a:xfrm>
            <a:off x="2323169" y="982298"/>
            <a:ext cx="9248436" cy="1092307"/>
            <a:chOff x="-377030" y="2802027"/>
            <a:chExt cx="9248436" cy="109230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A94DC2A-E63C-B592-02FF-FEC61A44B720}"/>
                </a:ext>
              </a:extLst>
            </p:cNvPr>
            <p:cNvSpPr/>
            <p:nvPr/>
          </p:nvSpPr>
          <p:spPr>
            <a:xfrm>
              <a:off x="-256781" y="2802027"/>
              <a:ext cx="9007938" cy="109230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C17E55-4E36-7E8F-637C-52B57CBE508D}"/>
                </a:ext>
              </a:extLst>
            </p:cNvPr>
            <p:cNvSpPr txBox="1"/>
            <p:nvPr/>
          </p:nvSpPr>
          <p:spPr>
            <a:xfrm>
              <a:off x="-377030" y="2834674"/>
              <a:ext cx="924843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C9089"/>
                  </a:solidFill>
                  <a:effectLst/>
                  <a:uLnTx/>
                  <a:uFillTx/>
                  <a:latin typeface="PHOSPHATE INLINE" panose="02000506050000020004" pitchFamily="2" charset="77"/>
                  <a:ea typeface="Calibri" panose="020F0502020204030204" pitchFamily="34" charset="0"/>
                  <a:cs typeface="PHOSPHATE INLINE" panose="02000506050000020004" pitchFamily="2" charset="77"/>
                </a:rPr>
                <a:t>TRÒ CHƠI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C9089"/>
                  </a:solidFill>
                  <a:effectLst/>
                  <a:uLnTx/>
                  <a:uFillTx/>
                  <a:latin typeface="PHOSPHATE INLINE" panose="02000506050000020004" pitchFamily="2" charset="77"/>
                  <a:ea typeface="Calibri" panose="020F0502020204030204" pitchFamily="34" charset="0"/>
                  <a:cs typeface="PHOSPHATE INLINE" panose="02000506050000020004" pitchFamily="2" charset="77"/>
                </a:rPr>
                <a:t>“AI</a:t>
              </a:r>
              <a:r>
                <a:rPr kumimoji="0" lang="vi-VN" sz="6000" b="1" i="0" u="none" strike="noStrike" kern="1200" cap="none" spc="0" normalizeH="0" noProof="0" dirty="0">
                  <a:ln>
                    <a:noFill/>
                  </a:ln>
                  <a:solidFill>
                    <a:srgbClr val="3C9089"/>
                  </a:solidFill>
                  <a:effectLst/>
                  <a:uLnTx/>
                  <a:uFillTx/>
                  <a:latin typeface="PHOSPHATE INLINE" panose="02000506050000020004" pitchFamily="2" charset="77"/>
                  <a:ea typeface="Calibri" panose="020F0502020204030204" pitchFamily="34" charset="0"/>
                  <a:cs typeface="PHOSPHATE INLINE" panose="02000506050000020004" pitchFamily="2" charset="77"/>
                </a:rPr>
                <a:t> NHANH HƠN”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3C9089"/>
                </a:solidFill>
                <a:effectLst/>
                <a:uLnTx/>
                <a:uFillTx/>
                <a:latin typeface="PHOSPHATE INLINE" panose="02000506050000020004" pitchFamily="2" charset="77"/>
                <a:ea typeface="+mn-ea"/>
                <a:cs typeface="PHOSPHATE INLINE" panose="02000506050000020004" pitchFamily="2" charset="77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47F6E2A-F9CE-71C2-95E5-F176A1DA7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83D1AC-679D-B146-98E5-4147D9BD8C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38" y="2212749"/>
            <a:ext cx="4740713" cy="40113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58696" y="2766264"/>
            <a:ext cx="5786892" cy="2862420"/>
            <a:chOff x="124177" y="161035"/>
            <a:chExt cx="3815644" cy="1097189"/>
          </a:xfrm>
        </p:grpSpPr>
        <p:sp>
          <p:nvSpPr>
            <p:cNvPr id="16" name="Rounded Rectangle 1"/>
            <p:cNvSpPr/>
            <p:nvPr/>
          </p:nvSpPr>
          <p:spPr>
            <a:xfrm>
              <a:off x="124177" y="161035"/>
              <a:ext cx="3736622" cy="1007278"/>
            </a:xfrm>
            <a:custGeom>
              <a:avLst/>
              <a:gdLst>
                <a:gd name="connsiteX0" fmla="*/ 0 w 3736622"/>
                <a:gd name="connsiteY0" fmla="*/ 150522 h 903111"/>
                <a:gd name="connsiteX1" fmla="*/ 150522 w 3736622"/>
                <a:gd name="connsiteY1" fmla="*/ 0 h 903111"/>
                <a:gd name="connsiteX2" fmla="*/ 3586100 w 3736622"/>
                <a:gd name="connsiteY2" fmla="*/ 0 h 903111"/>
                <a:gd name="connsiteX3" fmla="*/ 3736622 w 3736622"/>
                <a:gd name="connsiteY3" fmla="*/ 150522 h 903111"/>
                <a:gd name="connsiteX4" fmla="*/ 3736622 w 3736622"/>
                <a:gd name="connsiteY4" fmla="*/ 752589 h 903111"/>
                <a:gd name="connsiteX5" fmla="*/ 3586100 w 3736622"/>
                <a:gd name="connsiteY5" fmla="*/ 903111 h 903111"/>
                <a:gd name="connsiteX6" fmla="*/ 150522 w 3736622"/>
                <a:gd name="connsiteY6" fmla="*/ 903111 h 903111"/>
                <a:gd name="connsiteX7" fmla="*/ 0 w 3736622"/>
                <a:gd name="connsiteY7" fmla="*/ 752589 h 903111"/>
                <a:gd name="connsiteX8" fmla="*/ 0 w 3736622"/>
                <a:gd name="connsiteY8" fmla="*/ 150522 h 903111"/>
                <a:gd name="connsiteX0" fmla="*/ 0 w 3736622"/>
                <a:gd name="connsiteY0" fmla="*/ 150522 h 1004711"/>
                <a:gd name="connsiteX1" fmla="*/ 150522 w 3736622"/>
                <a:gd name="connsiteY1" fmla="*/ 0 h 1004711"/>
                <a:gd name="connsiteX2" fmla="*/ 3586100 w 3736622"/>
                <a:gd name="connsiteY2" fmla="*/ 0 h 1004711"/>
                <a:gd name="connsiteX3" fmla="*/ 3736622 w 3736622"/>
                <a:gd name="connsiteY3" fmla="*/ 150522 h 1004711"/>
                <a:gd name="connsiteX4" fmla="*/ 3736622 w 3736622"/>
                <a:gd name="connsiteY4" fmla="*/ 752589 h 1004711"/>
                <a:gd name="connsiteX5" fmla="*/ 3586100 w 3736622"/>
                <a:gd name="connsiteY5" fmla="*/ 903111 h 1004711"/>
                <a:gd name="connsiteX6" fmla="*/ 2065867 w 3736622"/>
                <a:gd name="connsiteY6" fmla="*/ 1004711 h 1004711"/>
                <a:gd name="connsiteX7" fmla="*/ 150522 w 3736622"/>
                <a:gd name="connsiteY7" fmla="*/ 903111 h 1004711"/>
                <a:gd name="connsiteX8" fmla="*/ 0 w 3736622"/>
                <a:gd name="connsiteY8" fmla="*/ 752589 h 1004711"/>
                <a:gd name="connsiteX9" fmla="*/ 0 w 3736622"/>
                <a:gd name="connsiteY9" fmla="*/ 150522 h 1004711"/>
                <a:gd name="connsiteX0" fmla="*/ 0 w 3736622"/>
                <a:gd name="connsiteY0" fmla="*/ 150776 h 1004965"/>
                <a:gd name="connsiteX1" fmla="*/ 150522 w 3736622"/>
                <a:gd name="connsiteY1" fmla="*/ 254 h 1004965"/>
                <a:gd name="connsiteX2" fmla="*/ 2291645 w 3736622"/>
                <a:gd name="connsiteY2" fmla="*/ 147010 h 1004965"/>
                <a:gd name="connsiteX3" fmla="*/ 3586100 w 3736622"/>
                <a:gd name="connsiteY3" fmla="*/ 254 h 1004965"/>
                <a:gd name="connsiteX4" fmla="*/ 3736622 w 3736622"/>
                <a:gd name="connsiteY4" fmla="*/ 150776 h 1004965"/>
                <a:gd name="connsiteX5" fmla="*/ 3736622 w 3736622"/>
                <a:gd name="connsiteY5" fmla="*/ 752843 h 1004965"/>
                <a:gd name="connsiteX6" fmla="*/ 3586100 w 3736622"/>
                <a:gd name="connsiteY6" fmla="*/ 903365 h 1004965"/>
                <a:gd name="connsiteX7" fmla="*/ 2065867 w 3736622"/>
                <a:gd name="connsiteY7" fmla="*/ 1004965 h 1004965"/>
                <a:gd name="connsiteX8" fmla="*/ 150522 w 3736622"/>
                <a:gd name="connsiteY8" fmla="*/ 903365 h 1004965"/>
                <a:gd name="connsiteX9" fmla="*/ 0 w 3736622"/>
                <a:gd name="connsiteY9" fmla="*/ 752843 h 1004965"/>
                <a:gd name="connsiteX10" fmla="*/ 0 w 3736622"/>
                <a:gd name="connsiteY10" fmla="*/ 150776 h 1004965"/>
                <a:gd name="connsiteX0" fmla="*/ 0 w 3736622"/>
                <a:gd name="connsiteY0" fmla="*/ 150776 h 1004965"/>
                <a:gd name="connsiteX1" fmla="*/ 150522 w 3736622"/>
                <a:gd name="connsiteY1" fmla="*/ 254 h 1004965"/>
                <a:gd name="connsiteX2" fmla="*/ 2291645 w 3736622"/>
                <a:gd name="connsiteY2" fmla="*/ 147010 h 1004965"/>
                <a:gd name="connsiteX3" fmla="*/ 3586100 w 3736622"/>
                <a:gd name="connsiteY3" fmla="*/ 254 h 1004965"/>
                <a:gd name="connsiteX4" fmla="*/ 3736622 w 3736622"/>
                <a:gd name="connsiteY4" fmla="*/ 150776 h 1004965"/>
                <a:gd name="connsiteX5" fmla="*/ 3736622 w 3736622"/>
                <a:gd name="connsiteY5" fmla="*/ 752843 h 1004965"/>
                <a:gd name="connsiteX6" fmla="*/ 3586100 w 3736622"/>
                <a:gd name="connsiteY6" fmla="*/ 903365 h 1004965"/>
                <a:gd name="connsiteX7" fmla="*/ 2065867 w 3736622"/>
                <a:gd name="connsiteY7" fmla="*/ 1004965 h 1004965"/>
                <a:gd name="connsiteX8" fmla="*/ 598311 w 3736622"/>
                <a:gd name="connsiteY8" fmla="*/ 993676 h 1004965"/>
                <a:gd name="connsiteX9" fmla="*/ 150522 w 3736622"/>
                <a:gd name="connsiteY9" fmla="*/ 903365 h 1004965"/>
                <a:gd name="connsiteX10" fmla="*/ 0 w 3736622"/>
                <a:gd name="connsiteY10" fmla="*/ 752843 h 1004965"/>
                <a:gd name="connsiteX11" fmla="*/ 0 w 3736622"/>
                <a:gd name="connsiteY11" fmla="*/ 150776 h 1004965"/>
                <a:gd name="connsiteX0" fmla="*/ 0 w 3736622"/>
                <a:gd name="connsiteY0" fmla="*/ 153089 h 1007278"/>
                <a:gd name="connsiteX1" fmla="*/ 150522 w 3736622"/>
                <a:gd name="connsiteY1" fmla="*/ 2567 h 1007278"/>
                <a:gd name="connsiteX2" fmla="*/ 880533 w 3736622"/>
                <a:gd name="connsiteY2" fmla="*/ 104167 h 1007278"/>
                <a:gd name="connsiteX3" fmla="*/ 2291645 w 3736622"/>
                <a:gd name="connsiteY3" fmla="*/ 149323 h 1007278"/>
                <a:gd name="connsiteX4" fmla="*/ 3586100 w 3736622"/>
                <a:gd name="connsiteY4" fmla="*/ 2567 h 1007278"/>
                <a:gd name="connsiteX5" fmla="*/ 3736622 w 3736622"/>
                <a:gd name="connsiteY5" fmla="*/ 153089 h 1007278"/>
                <a:gd name="connsiteX6" fmla="*/ 3736622 w 3736622"/>
                <a:gd name="connsiteY6" fmla="*/ 755156 h 1007278"/>
                <a:gd name="connsiteX7" fmla="*/ 3586100 w 3736622"/>
                <a:gd name="connsiteY7" fmla="*/ 905678 h 1007278"/>
                <a:gd name="connsiteX8" fmla="*/ 2065867 w 3736622"/>
                <a:gd name="connsiteY8" fmla="*/ 1007278 h 1007278"/>
                <a:gd name="connsiteX9" fmla="*/ 598311 w 3736622"/>
                <a:gd name="connsiteY9" fmla="*/ 995989 h 1007278"/>
                <a:gd name="connsiteX10" fmla="*/ 150522 w 3736622"/>
                <a:gd name="connsiteY10" fmla="*/ 905678 h 1007278"/>
                <a:gd name="connsiteX11" fmla="*/ 0 w 3736622"/>
                <a:gd name="connsiteY11" fmla="*/ 755156 h 1007278"/>
                <a:gd name="connsiteX12" fmla="*/ 0 w 3736622"/>
                <a:gd name="connsiteY12" fmla="*/ 153089 h 1007278"/>
                <a:gd name="connsiteX0" fmla="*/ 0 w 3736622"/>
                <a:gd name="connsiteY0" fmla="*/ 153089 h 1007278"/>
                <a:gd name="connsiteX1" fmla="*/ 150522 w 3736622"/>
                <a:gd name="connsiteY1" fmla="*/ 2567 h 1007278"/>
                <a:gd name="connsiteX2" fmla="*/ 880533 w 3736622"/>
                <a:gd name="connsiteY2" fmla="*/ 104167 h 1007278"/>
                <a:gd name="connsiteX3" fmla="*/ 2314223 w 3736622"/>
                <a:gd name="connsiteY3" fmla="*/ 92878 h 1007278"/>
                <a:gd name="connsiteX4" fmla="*/ 3586100 w 3736622"/>
                <a:gd name="connsiteY4" fmla="*/ 2567 h 1007278"/>
                <a:gd name="connsiteX5" fmla="*/ 3736622 w 3736622"/>
                <a:gd name="connsiteY5" fmla="*/ 153089 h 1007278"/>
                <a:gd name="connsiteX6" fmla="*/ 3736622 w 3736622"/>
                <a:gd name="connsiteY6" fmla="*/ 755156 h 1007278"/>
                <a:gd name="connsiteX7" fmla="*/ 3586100 w 3736622"/>
                <a:gd name="connsiteY7" fmla="*/ 905678 h 1007278"/>
                <a:gd name="connsiteX8" fmla="*/ 2065867 w 3736622"/>
                <a:gd name="connsiteY8" fmla="*/ 1007278 h 1007278"/>
                <a:gd name="connsiteX9" fmla="*/ 598311 w 3736622"/>
                <a:gd name="connsiteY9" fmla="*/ 995989 h 1007278"/>
                <a:gd name="connsiteX10" fmla="*/ 150522 w 3736622"/>
                <a:gd name="connsiteY10" fmla="*/ 905678 h 1007278"/>
                <a:gd name="connsiteX11" fmla="*/ 0 w 3736622"/>
                <a:gd name="connsiteY11" fmla="*/ 755156 h 1007278"/>
                <a:gd name="connsiteX12" fmla="*/ 0 w 3736622"/>
                <a:gd name="connsiteY12" fmla="*/ 153089 h 100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36622" h="1007278">
                  <a:moveTo>
                    <a:pt x="0" y="153089"/>
                  </a:moveTo>
                  <a:cubicBezTo>
                    <a:pt x="0" y="69958"/>
                    <a:pt x="67391" y="2567"/>
                    <a:pt x="150522" y="2567"/>
                  </a:cubicBezTo>
                  <a:cubicBezTo>
                    <a:pt x="282226" y="-16875"/>
                    <a:pt x="523679" y="79708"/>
                    <a:pt x="880533" y="104167"/>
                  </a:cubicBezTo>
                  <a:cubicBezTo>
                    <a:pt x="1237387" y="128626"/>
                    <a:pt x="1848243" y="98522"/>
                    <a:pt x="2314223" y="92878"/>
                  </a:cubicBezTo>
                  <a:lnTo>
                    <a:pt x="3586100" y="2567"/>
                  </a:lnTo>
                  <a:cubicBezTo>
                    <a:pt x="3669231" y="2567"/>
                    <a:pt x="3736622" y="69958"/>
                    <a:pt x="3736622" y="153089"/>
                  </a:cubicBezTo>
                  <a:lnTo>
                    <a:pt x="3736622" y="755156"/>
                  </a:lnTo>
                  <a:cubicBezTo>
                    <a:pt x="3736622" y="838287"/>
                    <a:pt x="3669231" y="905678"/>
                    <a:pt x="3586100" y="905678"/>
                  </a:cubicBezTo>
                  <a:cubicBezTo>
                    <a:pt x="3011622" y="909441"/>
                    <a:pt x="2640345" y="1003515"/>
                    <a:pt x="2065867" y="1007278"/>
                  </a:cubicBezTo>
                  <a:lnTo>
                    <a:pt x="598311" y="995989"/>
                  </a:lnTo>
                  <a:cubicBezTo>
                    <a:pt x="279087" y="979056"/>
                    <a:pt x="235189" y="930765"/>
                    <a:pt x="150522" y="905678"/>
                  </a:cubicBezTo>
                  <a:cubicBezTo>
                    <a:pt x="67391" y="905678"/>
                    <a:pt x="0" y="838287"/>
                    <a:pt x="0" y="755156"/>
                  </a:cubicBezTo>
                  <a:lnTo>
                    <a:pt x="0" y="15308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"/>
            <p:cNvSpPr/>
            <p:nvPr/>
          </p:nvSpPr>
          <p:spPr>
            <a:xfrm>
              <a:off x="203199" y="250946"/>
              <a:ext cx="3736622" cy="1007278"/>
            </a:xfrm>
            <a:custGeom>
              <a:avLst/>
              <a:gdLst>
                <a:gd name="connsiteX0" fmla="*/ 0 w 3736622"/>
                <a:gd name="connsiteY0" fmla="*/ 150522 h 903111"/>
                <a:gd name="connsiteX1" fmla="*/ 150522 w 3736622"/>
                <a:gd name="connsiteY1" fmla="*/ 0 h 903111"/>
                <a:gd name="connsiteX2" fmla="*/ 3586100 w 3736622"/>
                <a:gd name="connsiteY2" fmla="*/ 0 h 903111"/>
                <a:gd name="connsiteX3" fmla="*/ 3736622 w 3736622"/>
                <a:gd name="connsiteY3" fmla="*/ 150522 h 903111"/>
                <a:gd name="connsiteX4" fmla="*/ 3736622 w 3736622"/>
                <a:gd name="connsiteY4" fmla="*/ 752589 h 903111"/>
                <a:gd name="connsiteX5" fmla="*/ 3586100 w 3736622"/>
                <a:gd name="connsiteY5" fmla="*/ 903111 h 903111"/>
                <a:gd name="connsiteX6" fmla="*/ 150522 w 3736622"/>
                <a:gd name="connsiteY6" fmla="*/ 903111 h 903111"/>
                <a:gd name="connsiteX7" fmla="*/ 0 w 3736622"/>
                <a:gd name="connsiteY7" fmla="*/ 752589 h 903111"/>
                <a:gd name="connsiteX8" fmla="*/ 0 w 3736622"/>
                <a:gd name="connsiteY8" fmla="*/ 150522 h 903111"/>
                <a:gd name="connsiteX0" fmla="*/ 0 w 3736622"/>
                <a:gd name="connsiteY0" fmla="*/ 150522 h 1004711"/>
                <a:gd name="connsiteX1" fmla="*/ 150522 w 3736622"/>
                <a:gd name="connsiteY1" fmla="*/ 0 h 1004711"/>
                <a:gd name="connsiteX2" fmla="*/ 3586100 w 3736622"/>
                <a:gd name="connsiteY2" fmla="*/ 0 h 1004711"/>
                <a:gd name="connsiteX3" fmla="*/ 3736622 w 3736622"/>
                <a:gd name="connsiteY3" fmla="*/ 150522 h 1004711"/>
                <a:gd name="connsiteX4" fmla="*/ 3736622 w 3736622"/>
                <a:gd name="connsiteY4" fmla="*/ 752589 h 1004711"/>
                <a:gd name="connsiteX5" fmla="*/ 3586100 w 3736622"/>
                <a:gd name="connsiteY5" fmla="*/ 903111 h 1004711"/>
                <a:gd name="connsiteX6" fmla="*/ 2065867 w 3736622"/>
                <a:gd name="connsiteY6" fmla="*/ 1004711 h 1004711"/>
                <a:gd name="connsiteX7" fmla="*/ 150522 w 3736622"/>
                <a:gd name="connsiteY7" fmla="*/ 903111 h 1004711"/>
                <a:gd name="connsiteX8" fmla="*/ 0 w 3736622"/>
                <a:gd name="connsiteY8" fmla="*/ 752589 h 1004711"/>
                <a:gd name="connsiteX9" fmla="*/ 0 w 3736622"/>
                <a:gd name="connsiteY9" fmla="*/ 150522 h 1004711"/>
                <a:gd name="connsiteX0" fmla="*/ 0 w 3736622"/>
                <a:gd name="connsiteY0" fmla="*/ 150776 h 1004965"/>
                <a:gd name="connsiteX1" fmla="*/ 150522 w 3736622"/>
                <a:gd name="connsiteY1" fmla="*/ 254 h 1004965"/>
                <a:gd name="connsiteX2" fmla="*/ 2291645 w 3736622"/>
                <a:gd name="connsiteY2" fmla="*/ 147010 h 1004965"/>
                <a:gd name="connsiteX3" fmla="*/ 3586100 w 3736622"/>
                <a:gd name="connsiteY3" fmla="*/ 254 h 1004965"/>
                <a:gd name="connsiteX4" fmla="*/ 3736622 w 3736622"/>
                <a:gd name="connsiteY4" fmla="*/ 150776 h 1004965"/>
                <a:gd name="connsiteX5" fmla="*/ 3736622 w 3736622"/>
                <a:gd name="connsiteY5" fmla="*/ 752843 h 1004965"/>
                <a:gd name="connsiteX6" fmla="*/ 3586100 w 3736622"/>
                <a:gd name="connsiteY6" fmla="*/ 903365 h 1004965"/>
                <a:gd name="connsiteX7" fmla="*/ 2065867 w 3736622"/>
                <a:gd name="connsiteY7" fmla="*/ 1004965 h 1004965"/>
                <a:gd name="connsiteX8" fmla="*/ 150522 w 3736622"/>
                <a:gd name="connsiteY8" fmla="*/ 903365 h 1004965"/>
                <a:gd name="connsiteX9" fmla="*/ 0 w 3736622"/>
                <a:gd name="connsiteY9" fmla="*/ 752843 h 1004965"/>
                <a:gd name="connsiteX10" fmla="*/ 0 w 3736622"/>
                <a:gd name="connsiteY10" fmla="*/ 150776 h 1004965"/>
                <a:gd name="connsiteX0" fmla="*/ 0 w 3736622"/>
                <a:gd name="connsiteY0" fmla="*/ 150776 h 1004965"/>
                <a:gd name="connsiteX1" fmla="*/ 150522 w 3736622"/>
                <a:gd name="connsiteY1" fmla="*/ 254 h 1004965"/>
                <a:gd name="connsiteX2" fmla="*/ 2291645 w 3736622"/>
                <a:gd name="connsiteY2" fmla="*/ 147010 h 1004965"/>
                <a:gd name="connsiteX3" fmla="*/ 3586100 w 3736622"/>
                <a:gd name="connsiteY3" fmla="*/ 254 h 1004965"/>
                <a:gd name="connsiteX4" fmla="*/ 3736622 w 3736622"/>
                <a:gd name="connsiteY4" fmla="*/ 150776 h 1004965"/>
                <a:gd name="connsiteX5" fmla="*/ 3736622 w 3736622"/>
                <a:gd name="connsiteY5" fmla="*/ 752843 h 1004965"/>
                <a:gd name="connsiteX6" fmla="*/ 3586100 w 3736622"/>
                <a:gd name="connsiteY6" fmla="*/ 903365 h 1004965"/>
                <a:gd name="connsiteX7" fmla="*/ 2065867 w 3736622"/>
                <a:gd name="connsiteY7" fmla="*/ 1004965 h 1004965"/>
                <a:gd name="connsiteX8" fmla="*/ 598311 w 3736622"/>
                <a:gd name="connsiteY8" fmla="*/ 993676 h 1004965"/>
                <a:gd name="connsiteX9" fmla="*/ 150522 w 3736622"/>
                <a:gd name="connsiteY9" fmla="*/ 903365 h 1004965"/>
                <a:gd name="connsiteX10" fmla="*/ 0 w 3736622"/>
                <a:gd name="connsiteY10" fmla="*/ 752843 h 1004965"/>
                <a:gd name="connsiteX11" fmla="*/ 0 w 3736622"/>
                <a:gd name="connsiteY11" fmla="*/ 150776 h 1004965"/>
                <a:gd name="connsiteX0" fmla="*/ 0 w 3736622"/>
                <a:gd name="connsiteY0" fmla="*/ 153089 h 1007278"/>
                <a:gd name="connsiteX1" fmla="*/ 150522 w 3736622"/>
                <a:gd name="connsiteY1" fmla="*/ 2567 h 1007278"/>
                <a:gd name="connsiteX2" fmla="*/ 880533 w 3736622"/>
                <a:gd name="connsiteY2" fmla="*/ 104167 h 1007278"/>
                <a:gd name="connsiteX3" fmla="*/ 2291645 w 3736622"/>
                <a:gd name="connsiteY3" fmla="*/ 149323 h 1007278"/>
                <a:gd name="connsiteX4" fmla="*/ 3586100 w 3736622"/>
                <a:gd name="connsiteY4" fmla="*/ 2567 h 1007278"/>
                <a:gd name="connsiteX5" fmla="*/ 3736622 w 3736622"/>
                <a:gd name="connsiteY5" fmla="*/ 153089 h 1007278"/>
                <a:gd name="connsiteX6" fmla="*/ 3736622 w 3736622"/>
                <a:gd name="connsiteY6" fmla="*/ 755156 h 1007278"/>
                <a:gd name="connsiteX7" fmla="*/ 3586100 w 3736622"/>
                <a:gd name="connsiteY7" fmla="*/ 905678 h 1007278"/>
                <a:gd name="connsiteX8" fmla="*/ 2065867 w 3736622"/>
                <a:gd name="connsiteY8" fmla="*/ 1007278 h 1007278"/>
                <a:gd name="connsiteX9" fmla="*/ 598311 w 3736622"/>
                <a:gd name="connsiteY9" fmla="*/ 995989 h 1007278"/>
                <a:gd name="connsiteX10" fmla="*/ 150522 w 3736622"/>
                <a:gd name="connsiteY10" fmla="*/ 905678 h 1007278"/>
                <a:gd name="connsiteX11" fmla="*/ 0 w 3736622"/>
                <a:gd name="connsiteY11" fmla="*/ 755156 h 1007278"/>
                <a:gd name="connsiteX12" fmla="*/ 0 w 3736622"/>
                <a:gd name="connsiteY12" fmla="*/ 153089 h 1007278"/>
                <a:gd name="connsiteX0" fmla="*/ 0 w 3736622"/>
                <a:gd name="connsiteY0" fmla="*/ 153089 h 1007278"/>
                <a:gd name="connsiteX1" fmla="*/ 150522 w 3736622"/>
                <a:gd name="connsiteY1" fmla="*/ 2567 h 1007278"/>
                <a:gd name="connsiteX2" fmla="*/ 880533 w 3736622"/>
                <a:gd name="connsiteY2" fmla="*/ 104167 h 1007278"/>
                <a:gd name="connsiteX3" fmla="*/ 2314223 w 3736622"/>
                <a:gd name="connsiteY3" fmla="*/ 92878 h 1007278"/>
                <a:gd name="connsiteX4" fmla="*/ 3586100 w 3736622"/>
                <a:gd name="connsiteY4" fmla="*/ 2567 h 1007278"/>
                <a:gd name="connsiteX5" fmla="*/ 3736622 w 3736622"/>
                <a:gd name="connsiteY5" fmla="*/ 153089 h 1007278"/>
                <a:gd name="connsiteX6" fmla="*/ 3736622 w 3736622"/>
                <a:gd name="connsiteY6" fmla="*/ 755156 h 1007278"/>
                <a:gd name="connsiteX7" fmla="*/ 3586100 w 3736622"/>
                <a:gd name="connsiteY7" fmla="*/ 905678 h 1007278"/>
                <a:gd name="connsiteX8" fmla="*/ 2065867 w 3736622"/>
                <a:gd name="connsiteY8" fmla="*/ 1007278 h 1007278"/>
                <a:gd name="connsiteX9" fmla="*/ 598311 w 3736622"/>
                <a:gd name="connsiteY9" fmla="*/ 995989 h 1007278"/>
                <a:gd name="connsiteX10" fmla="*/ 150522 w 3736622"/>
                <a:gd name="connsiteY10" fmla="*/ 905678 h 1007278"/>
                <a:gd name="connsiteX11" fmla="*/ 0 w 3736622"/>
                <a:gd name="connsiteY11" fmla="*/ 755156 h 1007278"/>
                <a:gd name="connsiteX12" fmla="*/ 0 w 3736622"/>
                <a:gd name="connsiteY12" fmla="*/ 153089 h 100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36622" h="1007278">
                  <a:moveTo>
                    <a:pt x="0" y="153089"/>
                  </a:moveTo>
                  <a:cubicBezTo>
                    <a:pt x="0" y="69958"/>
                    <a:pt x="67391" y="2567"/>
                    <a:pt x="150522" y="2567"/>
                  </a:cubicBezTo>
                  <a:cubicBezTo>
                    <a:pt x="282226" y="-16875"/>
                    <a:pt x="523679" y="79708"/>
                    <a:pt x="880533" y="104167"/>
                  </a:cubicBezTo>
                  <a:cubicBezTo>
                    <a:pt x="1237387" y="128626"/>
                    <a:pt x="1848243" y="98522"/>
                    <a:pt x="2314223" y="92878"/>
                  </a:cubicBezTo>
                  <a:lnTo>
                    <a:pt x="3586100" y="2567"/>
                  </a:lnTo>
                  <a:cubicBezTo>
                    <a:pt x="3669231" y="2567"/>
                    <a:pt x="3736622" y="69958"/>
                    <a:pt x="3736622" y="153089"/>
                  </a:cubicBezTo>
                  <a:lnTo>
                    <a:pt x="3736622" y="755156"/>
                  </a:lnTo>
                  <a:cubicBezTo>
                    <a:pt x="3736622" y="838287"/>
                    <a:pt x="3669231" y="905678"/>
                    <a:pt x="3586100" y="905678"/>
                  </a:cubicBezTo>
                  <a:cubicBezTo>
                    <a:pt x="3011622" y="909441"/>
                    <a:pt x="2640345" y="1003515"/>
                    <a:pt x="2065867" y="1007278"/>
                  </a:cubicBezTo>
                  <a:lnTo>
                    <a:pt x="598311" y="995989"/>
                  </a:lnTo>
                  <a:cubicBezTo>
                    <a:pt x="279087" y="979056"/>
                    <a:pt x="235189" y="930765"/>
                    <a:pt x="150522" y="905678"/>
                  </a:cubicBezTo>
                  <a:cubicBezTo>
                    <a:pt x="67391" y="905678"/>
                    <a:pt x="0" y="838287"/>
                    <a:pt x="0" y="755156"/>
                  </a:cubicBezTo>
                  <a:lnTo>
                    <a:pt x="0" y="153089"/>
                  </a:lnTo>
                  <a:close/>
                </a:path>
              </a:pathLst>
            </a:custGeom>
            <a:solidFill>
              <a:srgbClr val="AFDA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 TÊN CÁC ĐỒ DÙNG CÁ NHÂN</a:t>
              </a:r>
              <a:endParaRPr lang="en-GB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681742-0971-F933-9700-B5119A165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4341" y="261901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921" t="7421" r="5430" b="34395"/>
          <a:stretch/>
        </p:blipFill>
        <p:spPr>
          <a:xfrm>
            <a:off x="1729641" y="1228712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04DF26-32A9-839B-5F63-1DCB446AA219}"/>
              </a:ext>
            </a:extLst>
          </p:cNvPr>
          <p:cNvGrpSpPr/>
          <p:nvPr/>
        </p:nvGrpSpPr>
        <p:grpSpPr>
          <a:xfrm>
            <a:off x="777470" y="1550161"/>
            <a:ext cx="6066674" cy="1015870"/>
            <a:chOff x="580034" y="1414349"/>
            <a:chExt cx="2997739" cy="1015870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D49F3249-5FA5-D39B-0601-406BF2BAAAB8}"/>
                </a:ext>
              </a:extLst>
            </p:cNvPr>
            <p:cNvSpPr/>
            <p:nvPr/>
          </p:nvSpPr>
          <p:spPr>
            <a:xfrm>
              <a:off x="580034" y="1414349"/>
              <a:ext cx="2997739" cy="1015870"/>
            </a:xfrm>
            <a:prstGeom prst="wedgeRoundRectCallout">
              <a:avLst>
                <a:gd name="adj1" fmla="val -31043"/>
                <a:gd name="adj2" fmla="val 69878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1E5CFF-D369-D8D5-01C3-A99EDE650898}"/>
                </a:ext>
              </a:extLst>
            </p:cNvPr>
            <p:cNvSpPr txBox="1"/>
            <p:nvPr/>
          </p:nvSpPr>
          <p:spPr>
            <a:xfrm>
              <a:off x="637184" y="1450627"/>
              <a:ext cx="287591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Các</a:t>
              </a:r>
              <a:r>
                <a:rPr kumimoji="0" lang="vi-VN" sz="28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bạn đã làm gì để bảo quản đồ dùng cá nhân?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5FE2F5D-D2FC-772D-4644-1BCAC509395E}"/>
              </a:ext>
            </a:extLst>
          </p:cNvPr>
          <p:cNvSpPr txBox="1"/>
          <p:nvPr/>
        </p:nvSpPr>
        <p:spPr>
          <a:xfrm>
            <a:off x="620395" y="764012"/>
            <a:ext cx="6921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</a:rPr>
              <a:t>Quan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</a:rPr>
              <a:t>sát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lang="vi-VN" sz="3200" b="1" i="1" dirty="0">
                <a:solidFill>
                  <a:srgbClr val="224E4A"/>
                </a:solidFill>
                <a:latin typeface="Cambria" panose="02040503050406030204" pitchFamily="18" charset="0"/>
              </a:rPr>
              <a:t>tranh và trả lời câu hỏi: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224E4A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976AAC-4708-08BD-D5E0-67645C139F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362941" y="3874177"/>
            <a:ext cx="2126707" cy="27107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595C01-1E0D-1276-F0BE-C1700005A1CE}"/>
              </a:ext>
            </a:extLst>
          </p:cNvPr>
          <p:cNvGrpSpPr/>
          <p:nvPr/>
        </p:nvGrpSpPr>
        <p:grpSpPr>
          <a:xfrm>
            <a:off x="2483251" y="2793939"/>
            <a:ext cx="4063153" cy="2249141"/>
            <a:chOff x="124669" y="2867990"/>
            <a:chExt cx="3569491" cy="29773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CA21C71-9622-C53E-9B09-9F7AC94E865C}"/>
                </a:ext>
              </a:extLst>
            </p:cNvPr>
            <p:cNvSpPr/>
            <p:nvPr/>
          </p:nvSpPr>
          <p:spPr>
            <a:xfrm>
              <a:off x="124669" y="2867990"/>
              <a:ext cx="3569491" cy="2977356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13C82B-0FFC-73EA-7DBA-83DCFE8E6E30}"/>
                </a:ext>
              </a:extLst>
            </p:cNvPr>
            <p:cNvSpPr txBox="1"/>
            <p:nvPr/>
          </p:nvSpPr>
          <p:spPr>
            <a:xfrm>
              <a:off x="315272" y="3106528"/>
              <a:ext cx="3378888" cy="25975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</a:t>
              </a:r>
              <a:r>
                <a:rPr kumimoji="0" lang="vi-VN" sz="28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kể thêm những việc làm để bảo quản đồ dùng cá nhân.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CE87285-91E7-A74F-A248-11BF3098ADA7}"/>
              </a:ext>
            </a:extLst>
          </p:cNvPr>
          <p:cNvGrpSpPr/>
          <p:nvPr/>
        </p:nvGrpSpPr>
        <p:grpSpPr>
          <a:xfrm>
            <a:off x="2309434" y="5271537"/>
            <a:ext cx="4120450" cy="685582"/>
            <a:chOff x="-715072" y="1375190"/>
            <a:chExt cx="8430280" cy="2447690"/>
          </a:xfrm>
        </p:grpSpPr>
        <p:sp>
          <p:nvSpPr>
            <p:cNvPr id="23" name="Speech Bubble: Rectangle with Corners Rounded 4">
              <a:extLst>
                <a:ext uri="{FF2B5EF4-FFF2-40B4-BE49-F238E27FC236}">
                  <a16:creationId xmlns:a16="http://schemas.microsoft.com/office/drawing/2014/main" id="{549F9F64-FD36-944F-8C04-4A4611D5131C}"/>
                </a:ext>
              </a:extLst>
            </p:cNvPr>
            <p:cNvSpPr/>
            <p:nvPr/>
          </p:nvSpPr>
          <p:spPr>
            <a:xfrm>
              <a:off x="-551794" y="1375190"/>
              <a:ext cx="8103726" cy="2447690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72A459-3CC3-DB4F-B31B-A8F2F73A7CBB}"/>
                </a:ext>
              </a:extLst>
            </p:cNvPr>
            <p:cNvSpPr txBox="1"/>
            <p:nvPr/>
          </p:nvSpPr>
          <p:spPr>
            <a:xfrm>
              <a:off x="-715072" y="1560496"/>
              <a:ext cx="8430280" cy="1868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THẢO LUẬN NHÓM ĐÔI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472" t="24568" r="56111" b="27037"/>
          <a:stretch/>
        </p:blipFill>
        <p:spPr>
          <a:xfrm>
            <a:off x="8162311" y="135510"/>
            <a:ext cx="3161370" cy="2129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44028" t="27037" r="15834" b="27531"/>
          <a:stretch/>
        </p:blipFill>
        <p:spPr>
          <a:xfrm>
            <a:off x="6837695" y="2348610"/>
            <a:ext cx="3476830" cy="2213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8334" t="31728" r="34861" b="24074"/>
          <a:stretch/>
        </p:blipFill>
        <p:spPr>
          <a:xfrm>
            <a:off x="7900888" y="4646024"/>
            <a:ext cx="3881768" cy="20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-31115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pic>
        <p:nvPicPr>
          <p:cNvPr id="17" name="图片 8">
            <a:extLst>
              <a:ext uri="{FF2B5EF4-FFF2-40B4-BE49-F238E27FC236}">
                <a16:creationId xmlns:a16="http://schemas.microsoft.com/office/drawing/2014/main" id="{F1180BC0-E8CE-CC41-A380-A40F46A52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3" y="1126543"/>
            <a:ext cx="6185689" cy="46049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B08980-2D42-D644-BC87-C0CF60B49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722" y="3611660"/>
            <a:ext cx="4213697" cy="567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3472" t="24568" r="56111" b="27037"/>
          <a:stretch/>
        </p:blipFill>
        <p:spPr>
          <a:xfrm>
            <a:off x="8195246" y="184338"/>
            <a:ext cx="3161370" cy="2129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44028" t="27037" r="15834" b="27531"/>
          <a:stretch/>
        </p:blipFill>
        <p:spPr>
          <a:xfrm>
            <a:off x="6837695" y="2348610"/>
            <a:ext cx="3476830" cy="2213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18334" t="31728" r="34861" b="24074"/>
          <a:stretch/>
        </p:blipFill>
        <p:spPr>
          <a:xfrm>
            <a:off x="7900888" y="4646024"/>
            <a:ext cx="3881768" cy="20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F52D2C-6E42-4C31-7C32-BBCAD8E4746F}"/>
              </a:ext>
            </a:extLst>
          </p:cNvPr>
          <p:cNvGrpSpPr/>
          <p:nvPr/>
        </p:nvGrpSpPr>
        <p:grpSpPr>
          <a:xfrm>
            <a:off x="1611040" y="4952633"/>
            <a:ext cx="9697527" cy="2308324"/>
            <a:chOff x="124669" y="2851997"/>
            <a:chExt cx="3944652" cy="30557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4653310-9D7D-9716-5731-58C63E841A38}"/>
                </a:ext>
              </a:extLst>
            </p:cNvPr>
            <p:cNvSpPr/>
            <p:nvPr/>
          </p:nvSpPr>
          <p:spPr>
            <a:xfrm>
              <a:off x="124669" y="2867992"/>
              <a:ext cx="3944652" cy="1636114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4ACF4-E74E-CEB2-FC93-3C1404C31BF4}"/>
                </a:ext>
              </a:extLst>
            </p:cNvPr>
            <p:cNvSpPr txBox="1"/>
            <p:nvPr/>
          </p:nvSpPr>
          <p:spPr>
            <a:xfrm>
              <a:off x="313867" y="2851997"/>
              <a:ext cx="3447032" cy="3055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vi-VN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Nam đã ghi tên mình lên cặp để tránh nhầm lẫn đồ với các bạn khác.</a:t>
              </a: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3472" t="24568" r="56111" b="27037"/>
          <a:stretch/>
        </p:blipFill>
        <p:spPr>
          <a:xfrm>
            <a:off x="2827279" y="254110"/>
            <a:ext cx="6602846" cy="4447279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106897-9D7F-A69D-1D21-15E8D6D025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2" b="94898" l="52632" r="97793">
                        <a14:foregroundMark x1="68081" y1="7823" x2="68081" y2="7823"/>
                        <a14:foregroundMark x1="67572" y1="7823" x2="53141" y2="60884"/>
                        <a14:foregroundMark x1="53461" y1="66667" x2="53517" y2="67674"/>
                        <a14:foregroundMark x1="53141" y1="60884" x2="53461" y2="66667"/>
                        <a14:foregroundMark x1="68081" y1="8503" x2="60781" y2="19048"/>
                        <a14:foregroundMark x1="70798" y1="6122" x2="87606" y2="14626"/>
                        <a14:foregroundMark x1="81154" y1="8503" x2="92699" y2="35714"/>
                        <a14:foregroundMark x1="93209" y1="23469" x2="96095" y2="55442"/>
                        <a14:foregroundMark x1="96265" y1="41837" x2="83120" y2="88546"/>
                        <a14:foregroundMark x1="81599" y1="92474" x2="65874" y2="90816"/>
                        <a14:foregroundMark x1="87946" y1="27551" x2="62649" y2="71088"/>
                        <a14:foregroundMark x1="57385" y1="47959" x2="66893" y2="80612"/>
                        <a14:foregroundMark x1="59593" y1="45238" x2="69779" y2="78571"/>
                        <a14:foregroundMark x1="60781" y1="47959" x2="68930" y2="64966"/>
                        <a14:foregroundMark x1="70798" y1="40816" x2="78098" y2="55442"/>
                        <a14:foregroundMark x1="67233" y1="47279" x2="79796" y2="37755"/>
                        <a14:foregroundMark x1="70628" y1="53741" x2="81664" y2="30272"/>
                        <a14:foregroundMark x1="85739" y1="22109" x2="60272" y2="44218"/>
                        <a14:foregroundMark x1="78098" y1="29252" x2="62649" y2="38435"/>
                        <a14:foregroundMark x1="67572" y1="9524" x2="61800" y2="13605"/>
                        <a14:foregroundMark x1="66214" y1="9524" x2="57895" y2="19728"/>
                        <a14:foregroundMark x1="62479" y1="13605" x2="55518" y2="29932"/>
                        <a14:foregroundMark x1="58744" y1="21088" x2="54160" y2="33673"/>
                        <a14:foregroundMark x1="56197" y1="26871" x2="52801" y2="45238"/>
                        <a14:foregroundMark x1="53480" y1="35034" x2="53990" y2="56803"/>
                        <a14:foregroundMark x1="52971" y1="46939" x2="53141" y2="63265"/>
                        <a14:foregroundMark x1="56113" y1="71769" x2="56367" y2="73469"/>
                        <a14:foregroundMark x1="55947" y1="70663" x2="56113" y2="71769"/>
                        <a14:foregroundMark x1="55348" y1="66667" x2="55397" y2="66996"/>
                        <a14:foregroundMark x1="52801" y1="49660" x2="55348" y2="66667"/>
                        <a14:foregroundMark x1="55461" y1="71769" x2="56197" y2="74830"/>
                        <a14:foregroundMark x1="55255" y1="70912" x2="55461" y2="71769"/>
                        <a14:foregroundMark x1="54235" y1="66667" x2="54401" y2="67355"/>
                        <a14:foregroundMark x1="53990" y1="65646" x2="54235" y2="66667"/>
                        <a14:foregroundMark x1="64859" y1="92517" x2="65025" y2="92857"/>
                        <a14:foregroundMark x1="64526" y1="91837" x2="64859" y2="92517"/>
                        <a14:foregroundMark x1="64429" y1="91639" x2="64526" y2="91837"/>
                        <a14:foregroundMark x1="56537" y1="75510" x2="63818" y2="90391"/>
                        <a14:foregroundMark x1="65417" y1="89283" x2="81028" y2="94735"/>
                        <a14:foregroundMark x1="62988" y1="88435" x2="64428" y2="88938"/>
                        <a14:foregroundMark x1="89729" y1="85374" x2="90153" y2="85034"/>
                        <a14:foregroundMark x1="82951" y1="90805" x2="89729" y2="85374"/>
                        <a14:foregroundMark x1="78268" y1="94558" x2="81785" y2="91740"/>
                        <a14:foregroundMark x1="89397" y1="85374" x2="95416" y2="63265"/>
                        <a14:foregroundMark x1="89304" y1="85714" x2="89397" y2="85374"/>
                        <a14:foregroundMark x1="96095" y1="68027" x2="97284" y2="46259"/>
                        <a14:foregroundMark x1="97793" y1="46939" x2="94397" y2="24490"/>
                        <a14:foregroundMark x1="94228" y1="25510" x2="86418" y2="12245"/>
                        <a14:foregroundMark x1="86587" y1="11224" x2="74873" y2="4422"/>
                        <a14:foregroundMark x1="67233" y1="91837" x2="78438" y2="93537"/>
                        <a14:foregroundMark x1="65725" y1="91837" x2="64443" y2="91606"/>
                        <a14:foregroundMark x1="78947" y1="94218" x2="65725" y2="91837"/>
                        <a14:foregroundMark x1="95416" y1="68027" x2="89474" y2="81633"/>
                        <a14:backgroundMark x1="53650" y1="69048" x2="53650" y2="69048"/>
                        <a14:backgroundMark x1="53141" y1="66667" x2="53141" y2="66667"/>
                        <a14:backgroundMark x1="53141" y1="68027" x2="53141" y2="68027"/>
                        <a14:backgroundMark x1="53480" y1="69728" x2="53480" y2="69728"/>
                        <a14:backgroundMark x1="53650" y1="71769" x2="53650" y2="71769"/>
                        <a14:backgroundMark x1="53650" y1="68707" x2="53650" y2="68707"/>
                        <a14:backgroundMark x1="53480" y1="67687" x2="53820" y2="71429"/>
                        <a14:backgroundMark x1="64177" y1="91837" x2="64177" y2="91837"/>
                        <a14:backgroundMark x1="63497" y1="91156" x2="64346" y2="91837"/>
                        <a14:backgroundMark x1="65025" y1="92857" x2="65025" y2="92857"/>
                        <a14:backgroundMark x1="64686" y1="92517" x2="64686" y2="92517"/>
                        <a14:backgroundMark x1="81324" y1="95238" x2="81324" y2="95238"/>
                        <a14:backgroundMark x1="80815" y1="95578" x2="82003" y2="94558"/>
                        <a14:backgroundMark x1="90153" y1="85374" x2="90153" y2="85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868"/>
          <a:stretch/>
        </p:blipFill>
        <p:spPr>
          <a:xfrm>
            <a:off x="2827279" y="3990626"/>
            <a:ext cx="897636" cy="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F52D2C-6E42-4C31-7C32-BBCAD8E4746F}"/>
              </a:ext>
            </a:extLst>
          </p:cNvPr>
          <p:cNvGrpSpPr/>
          <p:nvPr/>
        </p:nvGrpSpPr>
        <p:grpSpPr>
          <a:xfrm>
            <a:off x="1611040" y="4952633"/>
            <a:ext cx="9697527" cy="1248029"/>
            <a:chOff x="124669" y="2851997"/>
            <a:chExt cx="3944652" cy="165210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4653310-9D7D-9716-5731-58C63E841A38}"/>
                </a:ext>
              </a:extLst>
            </p:cNvPr>
            <p:cNvSpPr/>
            <p:nvPr/>
          </p:nvSpPr>
          <p:spPr>
            <a:xfrm>
              <a:off x="124669" y="2867992"/>
              <a:ext cx="3944652" cy="1636114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4ACF4-E74E-CEB2-FC93-3C1404C31BF4}"/>
                </a:ext>
              </a:extLst>
            </p:cNvPr>
            <p:cNvSpPr txBox="1"/>
            <p:nvPr/>
          </p:nvSpPr>
          <p:spPr>
            <a:xfrm>
              <a:off x="313867" y="2851997"/>
              <a:ext cx="3755454" cy="1588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 chơi</a:t>
              </a:r>
              <a:r>
                <a:rPr kumimoji="0" lang="vi-VN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xong, bạn nhỏ trong tranh đã xếp gọn gàng các món đồ chơi của mình vào tủ.</a:t>
              </a: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44028" t="27037" r="15834" b="27531"/>
          <a:stretch/>
        </p:blipFill>
        <p:spPr>
          <a:xfrm>
            <a:off x="3215453" y="214090"/>
            <a:ext cx="6928960" cy="4411518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106897-9D7F-A69D-1D21-15E8D6D025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2" b="94898" l="52632" r="97793">
                        <a14:foregroundMark x1="68081" y1="7823" x2="68081" y2="7823"/>
                        <a14:foregroundMark x1="67572" y1="7823" x2="53141" y2="60884"/>
                        <a14:foregroundMark x1="53461" y1="66667" x2="53517" y2="67674"/>
                        <a14:foregroundMark x1="53141" y1="60884" x2="53461" y2="66667"/>
                        <a14:foregroundMark x1="68081" y1="8503" x2="60781" y2="19048"/>
                        <a14:foregroundMark x1="70798" y1="6122" x2="87606" y2="14626"/>
                        <a14:foregroundMark x1="81154" y1="8503" x2="92699" y2="35714"/>
                        <a14:foregroundMark x1="93209" y1="23469" x2="96095" y2="55442"/>
                        <a14:foregroundMark x1="96265" y1="41837" x2="83120" y2="88546"/>
                        <a14:foregroundMark x1="81599" y1="92474" x2="65874" y2="90816"/>
                        <a14:foregroundMark x1="87946" y1="27551" x2="62649" y2="71088"/>
                        <a14:foregroundMark x1="57385" y1="47959" x2="66893" y2="80612"/>
                        <a14:foregroundMark x1="59593" y1="45238" x2="69779" y2="78571"/>
                        <a14:foregroundMark x1="60781" y1="47959" x2="68930" y2="64966"/>
                        <a14:foregroundMark x1="70798" y1="40816" x2="78098" y2="55442"/>
                        <a14:foregroundMark x1="67233" y1="47279" x2="79796" y2="37755"/>
                        <a14:foregroundMark x1="70628" y1="53741" x2="81664" y2="30272"/>
                        <a14:foregroundMark x1="85739" y1="22109" x2="60272" y2="44218"/>
                        <a14:foregroundMark x1="78098" y1="29252" x2="62649" y2="38435"/>
                        <a14:foregroundMark x1="67572" y1="9524" x2="61800" y2="13605"/>
                        <a14:foregroundMark x1="66214" y1="9524" x2="57895" y2="19728"/>
                        <a14:foregroundMark x1="62479" y1="13605" x2="55518" y2="29932"/>
                        <a14:foregroundMark x1="58744" y1="21088" x2="54160" y2="33673"/>
                        <a14:foregroundMark x1="56197" y1="26871" x2="52801" y2="45238"/>
                        <a14:foregroundMark x1="53480" y1="35034" x2="53990" y2="56803"/>
                        <a14:foregroundMark x1="52971" y1="46939" x2="53141" y2="63265"/>
                        <a14:foregroundMark x1="56113" y1="71769" x2="56367" y2="73469"/>
                        <a14:foregroundMark x1="55947" y1="70663" x2="56113" y2="71769"/>
                        <a14:foregroundMark x1="55348" y1="66667" x2="55397" y2="66996"/>
                        <a14:foregroundMark x1="52801" y1="49660" x2="55348" y2="66667"/>
                        <a14:foregroundMark x1="55461" y1="71769" x2="56197" y2="74830"/>
                        <a14:foregroundMark x1="55255" y1="70912" x2="55461" y2="71769"/>
                        <a14:foregroundMark x1="54235" y1="66667" x2="54401" y2="67355"/>
                        <a14:foregroundMark x1="53990" y1="65646" x2="54235" y2="66667"/>
                        <a14:foregroundMark x1="64859" y1="92517" x2="65025" y2="92857"/>
                        <a14:foregroundMark x1="64526" y1="91837" x2="64859" y2="92517"/>
                        <a14:foregroundMark x1="64429" y1="91639" x2="64526" y2="91837"/>
                        <a14:foregroundMark x1="56537" y1="75510" x2="63818" y2="90391"/>
                        <a14:foregroundMark x1="65417" y1="89283" x2="81028" y2="94735"/>
                        <a14:foregroundMark x1="62988" y1="88435" x2="64428" y2="88938"/>
                        <a14:foregroundMark x1="89729" y1="85374" x2="90153" y2="85034"/>
                        <a14:foregroundMark x1="82951" y1="90805" x2="89729" y2="85374"/>
                        <a14:foregroundMark x1="78268" y1="94558" x2="81785" y2="91740"/>
                        <a14:foregroundMark x1="89397" y1="85374" x2="95416" y2="63265"/>
                        <a14:foregroundMark x1="89304" y1="85714" x2="89397" y2="85374"/>
                        <a14:foregroundMark x1="96095" y1="68027" x2="97284" y2="46259"/>
                        <a14:foregroundMark x1="97793" y1="46939" x2="94397" y2="24490"/>
                        <a14:foregroundMark x1="94228" y1="25510" x2="86418" y2="12245"/>
                        <a14:foregroundMark x1="86587" y1="11224" x2="74873" y2="4422"/>
                        <a14:foregroundMark x1="67233" y1="91837" x2="78438" y2="93537"/>
                        <a14:foregroundMark x1="65725" y1="91837" x2="64443" y2="91606"/>
                        <a14:foregroundMark x1="78947" y1="94218" x2="65725" y2="91837"/>
                        <a14:foregroundMark x1="95416" y1="68027" x2="89474" y2="81633"/>
                        <a14:backgroundMark x1="53650" y1="69048" x2="53650" y2="69048"/>
                        <a14:backgroundMark x1="53141" y1="66667" x2="53141" y2="66667"/>
                        <a14:backgroundMark x1="53141" y1="68027" x2="53141" y2="68027"/>
                        <a14:backgroundMark x1="53480" y1="69728" x2="53480" y2="69728"/>
                        <a14:backgroundMark x1="53650" y1="71769" x2="53650" y2="71769"/>
                        <a14:backgroundMark x1="53650" y1="68707" x2="53650" y2="68707"/>
                        <a14:backgroundMark x1="53480" y1="67687" x2="53820" y2="71429"/>
                        <a14:backgroundMark x1="64177" y1="91837" x2="64177" y2="91837"/>
                        <a14:backgroundMark x1="63497" y1="91156" x2="64346" y2="91837"/>
                        <a14:backgroundMark x1="65025" y1="92857" x2="65025" y2="92857"/>
                        <a14:backgroundMark x1="64686" y1="92517" x2="64686" y2="92517"/>
                        <a14:backgroundMark x1="81324" y1="95238" x2="81324" y2="95238"/>
                        <a14:backgroundMark x1="80815" y1="95578" x2="82003" y2="94558"/>
                        <a14:backgroundMark x1="90153" y1="85374" x2="90153" y2="85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868"/>
          <a:stretch/>
        </p:blipFill>
        <p:spPr>
          <a:xfrm>
            <a:off x="2827279" y="3990626"/>
            <a:ext cx="897636" cy="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F52D2C-6E42-4C31-7C32-BBCAD8E4746F}"/>
              </a:ext>
            </a:extLst>
          </p:cNvPr>
          <p:cNvGrpSpPr/>
          <p:nvPr/>
        </p:nvGrpSpPr>
        <p:grpSpPr>
          <a:xfrm>
            <a:off x="1611040" y="4952633"/>
            <a:ext cx="9697527" cy="1248029"/>
            <a:chOff x="124669" y="2851997"/>
            <a:chExt cx="3944652" cy="165210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4653310-9D7D-9716-5731-58C63E841A38}"/>
                </a:ext>
              </a:extLst>
            </p:cNvPr>
            <p:cNvSpPr/>
            <p:nvPr/>
          </p:nvSpPr>
          <p:spPr>
            <a:xfrm>
              <a:off x="124669" y="2867992"/>
              <a:ext cx="3944652" cy="1636114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4ACF4-E74E-CEB2-FC93-3C1404C31BF4}"/>
                </a:ext>
              </a:extLst>
            </p:cNvPr>
            <p:cNvSpPr txBox="1"/>
            <p:nvPr/>
          </p:nvSpPr>
          <p:spPr>
            <a:xfrm>
              <a:off x="313867" y="2851997"/>
              <a:ext cx="3755454" cy="1588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vi-VN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nhỏ lau giày để bảo quản giày luôn sạch sẽ, sau đó xếp gọn gàng vào tủ giày.</a:t>
              </a: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8334" t="31728" r="34861" b="24074"/>
          <a:stretch/>
        </p:blipFill>
        <p:spPr>
          <a:xfrm>
            <a:off x="3202978" y="612783"/>
            <a:ext cx="7421535" cy="3942002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106897-9D7F-A69D-1D21-15E8D6D025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2" b="94898" l="52632" r="97793">
                        <a14:foregroundMark x1="68081" y1="7823" x2="68081" y2="7823"/>
                        <a14:foregroundMark x1="67572" y1="7823" x2="53141" y2="60884"/>
                        <a14:foregroundMark x1="53461" y1="66667" x2="53517" y2="67674"/>
                        <a14:foregroundMark x1="53141" y1="60884" x2="53461" y2="66667"/>
                        <a14:foregroundMark x1="68081" y1="8503" x2="60781" y2="19048"/>
                        <a14:foregroundMark x1="70798" y1="6122" x2="87606" y2="14626"/>
                        <a14:foregroundMark x1="81154" y1="8503" x2="92699" y2="35714"/>
                        <a14:foregroundMark x1="93209" y1="23469" x2="96095" y2="55442"/>
                        <a14:foregroundMark x1="96265" y1="41837" x2="83120" y2="88546"/>
                        <a14:foregroundMark x1="81599" y1="92474" x2="65874" y2="90816"/>
                        <a14:foregroundMark x1="87946" y1="27551" x2="62649" y2="71088"/>
                        <a14:foregroundMark x1="57385" y1="47959" x2="66893" y2="80612"/>
                        <a14:foregroundMark x1="59593" y1="45238" x2="69779" y2="78571"/>
                        <a14:foregroundMark x1="60781" y1="47959" x2="68930" y2="64966"/>
                        <a14:foregroundMark x1="70798" y1="40816" x2="78098" y2="55442"/>
                        <a14:foregroundMark x1="67233" y1="47279" x2="79796" y2="37755"/>
                        <a14:foregroundMark x1="70628" y1="53741" x2="81664" y2="30272"/>
                        <a14:foregroundMark x1="85739" y1="22109" x2="60272" y2="44218"/>
                        <a14:foregroundMark x1="78098" y1="29252" x2="62649" y2="38435"/>
                        <a14:foregroundMark x1="67572" y1="9524" x2="61800" y2="13605"/>
                        <a14:foregroundMark x1="66214" y1="9524" x2="57895" y2="19728"/>
                        <a14:foregroundMark x1="62479" y1="13605" x2="55518" y2="29932"/>
                        <a14:foregroundMark x1="58744" y1="21088" x2="54160" y2="33673"/>
                        <a14:foregroundMark x1="56197" y1="26871" x2="52801" y2="45238"/>
                        <a14:foregroundMark x1="53480" y1="35034" x2="53990" y2="56803"/>
                        <a14:foregroundMark x1="52971" y1="46939" x2="53141" y2="63265"/>
                        <a14:foregroundMark x1="56113" y1="71769" x2="56367" y2="73469"/>
                        <a14:foregroundMark x1="55947" y1="70663" x2="56113" y2="71769"/>
                        <a14:foregroundMark x1="55348" y1="66667" x2="55397" y2="66996"/>
                        <a14:foregroundMark x1="52801" y1="49660" x2="55348" y2="66667"/>
                        <a14:foregroundMark x1="55461" y1="71769" x2="56197" y2="74830"/>
                        <a14:foregroundMark x1="55255" y1="70912" x2="55461" y2="71769"/>
                        <a14:foregroundMark x1="54235" y1="66667" x2="54401" y2="67355"/>
                        <a14:foregroundMark x1="53990" y1="65646" x2="54235" y2="66667"/>
                        <a14:foregroundMark x1="64859" y1="92517" x2="65025" y2="92857"/>
                        <a14:foregroundMark x1="64526" y1="91837" x2="64859" y2="92517"/>
                        <a14:foregroundMark x1="64429" y1="91639" x2="64526" y2="91837"/>
                        <a14:foregroundMark x1="56537" y1="75510" x2="63818" y2="90391"/>
                        <a14:foregroundMark x1="65417" y1="89283" x2="81028" y2="94735"/>
                        <a14:foregroundMark x1="62988" y1="88435" x2="64428" y2="88938"/>
                        <a14:foregroundMark x1="89729" y1="85374" x2="90153" y2="85034"/>
                        <a14:foregroundMark x1="82951" y1="90805" x2="89729" y2="85374"/>
                        <a14:foregroundMark x1="78268" y1="94558" x2="81785" y2="91740"/>
                        <a14:foregroundMark x1="89397" y1="85374" x2="95416" y2="63265"/>
                        <a14:foregroundMark x1="89304" y1="85714" x2="89397" y2="85374"/>
                        <a14:foregroundMark x1="96095" y1="68027" x2="97284" y2="46259"/>
                        <a14:foregroundMark x1="97793" y1="46939" x2="94397" y2="24490"/>
                        <a14:foregroundMark x1="94228" y1="25510" x2="86418" y2="12245"/>
                        <a14:foregroundMark x1="86587" y1="11224" x2="74873" y2="4422"/>
                        <a14:foregroundMark x1="67233" y1="91837" x2="78438" y2="93537"/>
                        <a14:foregroundMark x1="65725" y1="91837" x2="64443" y2="91606"/>
                        <a14:foregroundMark x1="78947" y1="94218" x2="65725" y2="91837"/>
                        <a14:foregroundMark x1="95416" y1="68027" x2="89474" y2="81633"/>
                        <a14:backgroundMark x1="53650" y1="69048" x2="53650" y2="69048"/>
                        <a14:backgroundMark x1="53141" y1="66667" x2="53141" y2="66667"/>
                        <a14:backgroundMark x1="53141" y1="68027" x2="53141" y2="68027"/>
                        <a14:backgroundMark x1="53480" y1="69728" x2="53480" y2="69728"/>
                        <a14:backgroundMark x1="53650" y1="71769" x2="53650" y2="71769"/>
                        <a14:backgroundMark x1="53650" y1="68707" x2="53650" y2="68707"/>
                        <a14:backgroundMark x1="53480" y1="67687" x2="53820" y2="71429"/>
                        <a14:backgroundMark x1="64177" y1="91837" x2="64177" y2="91837"/>
                        <a14:backgroundMark x1="63497" y1="91156" x2="64346" y2="91837"/>
                        <a14:backgroundMark x1="65025" y1="92857" x2="65025" y2="92857"/>
                        <a14:backgroundMark x1="64686" y1="92517" x2="64686" y2="92517"/>
                        <a14:backgroundMark x1="81324" y1="95238" x2="81324" y2="95238"/>
                        <a14:backgroundMark x1="80815" y1="95578" x2="82003" y2="94558"/>
                        <a14:backgroundMark x1="90153" y1="85374" x2="90153" y2="85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868"/>
          <a:stretch/>
        </p:blipFill>
        <p:spPr>
          <a:xfrm>
            <a:off x="2827279" y="3990626"/>
            <a:ext cx="897636" cy="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426</Words>
  <Application>Microsoft Office PowerPoint</Application>
  <PresentationFormat>Widescreen</PresentationFormat>
  <Paragraphs>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UTM Avo</vt:lpstr>
      <vt:lpstr>Calibri</vt:lpstr>
      <vt:lpstr>SVN-Newton</vt:lpstr>
      <vt:lpstr>等线</vt:lpstr>
      <vt:lpstr>Arial</vt:lpstr>
      <vt:lpstr>Cambria</vt:lpstr>
      <vt:lpstr>字魂105号-简雅黑</vt:lpstr>
      <vt:lpstr>#9Slide07 HoneyCream</vt:lpstr>
      <vt:lpstr>#9Slide05 Aphrodite Pro</vt:lpstr>
      <vt:lpstr>思源黑体 CN Bold</vt:lpstr>
      <vt:lpstr>PHOSPHATE INLINE</vt:lpstr>
      <vt:lpstr>UTM Showcard</vt:lpstr>
      <vt:lpstr>字魂59号-创粗黑</vt:lpstr>
      <vt:lpstr>#9Slide07 Cadena</vt:lpstr>
      <vt:lpstr>Times New Roman</vt:lpstr>
      <vt:lpstr>#9Slide05 Bodega Script</vt:lpstr>
      <vt:lpstr>1_Office 主题</vt:lpstr>
      <vt:lpstr>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HN31072024</cp:lastModifiedBy>
  <cp:revision>7</cp:revision>
  <dcterms:created xsi:type="dcterms:W3CDTF">2022-11-08T09:42:04Z</dcterms:created>
  <dcterms:modified xsi:type="dcterms:W3CDTF">2024-12-23T04:39:54Z</dcterms:modified>
</cp:coreProperties>
</file>