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58" r:id="rId8"/>
    <p:sldMasterId id="2147483770" r:id="rId9"/>
  </p:sldMasterIdLst>
  <p:notesMasterIdLst>
    <p:notesMasterId r:id="rId24"/>
  </p:notesMasterIdLst>
  <p:sldIdLst>
    <p:sldId id="257" r:id="rId10"/>
    <p:sldId id="258" r:id="rId11"/>
    <p:sldId id="259" r:id="rId12"/>
    <p:sldId id="260" r:id="rId13"/>
    <p:sldId id="261" r:id="rId14"/>
    <p:sldId id="262" r:id="rId15"/>
    <p:sldId id="263" r:id="rId16"/>
    <p:sldId id="271" r:id="rId17"/>
    <p:sldId id="266" r:id="rId18"/>
    <p:sldId id="267" r:id="rId19"/>
    <p:sldId id="268" r:id="rId20"/>
    <p:sldId id="269" r:id="rId21"/>
    <p:sldId id="270" r:id="rId22"/>
    <p:sldId id="264" r:id="rId23"/>
  </p:sldIdLst>
  <p:sldSz cx="12192000" cy="6858000"/>
  <p:notesSz cx="6858000" cy="9144000"/>
  <p:embeddedFontLst>
    <p:embeddedFont>
      <p:font typeface="#9Slide05 Aphrodite Pro" panose="020B0604020202020204" charset="0"/>
      <p:regular r:id="rId25"/>
    </p:embeddedFont>
    <p:embeddedFont>
      <p:font typeface="#9Slide05 IcielSanelma" panose="020B0604020202020204" charset="0"/>
      <p:regular r:id="rId26"/>
    </p:embeddedFont>
    <p:embeddedFont>
      <p:font typeface="微软雅黑" panose="020B0503020204020204" pitchFamily="34" charset="-122"/>
      <p:regular r:id="rId27"/>
      <p:bold r:id="rId28"/>
    </p:embeddedFont>
    <p:embeddedFont>
      <p:font typeface="#9Slide03 Comfortaa Light" panose="020B0604020202020204" charset="0"/>
      <p:regular r:id="rId29"/>
    </p:embeddedFont>
    <p:embeddedFont>
      <p:font typeface="等线" panose="020B0604020202020204" charset="-122"/>
      <p:regular r:id="rId30"/>
    </p:embeddedFont>
    <p:embeddedFont>
      <p:font typeface="Cambria" panose="02040503050406030204" pitchFamily="18" charset="0"/>
      <p:regular r:id="rId31"/>
      <p:bold r:id="rId32"/>
      <p:italic r:id="rId33"/>
      <p:boldItalic r:id="rId34"/>
    </p:embeddedFont>
    <p:embeddedFont>
      <p:font typeface="#9Slide07 HoneyCream" panose="020B0604020202020204" charset="0"/>
      <p:regular r:id="rId35"/>
    </p:embeddedFont>
    <p:embeddedFont>
      <p:font typeface="#9Slide03 Nanami Rounded Light" panose="020B0604020202020204" charset="0"/>
      <p:regular r:id="rId36"/>
    </p:embeddedFont>
    <p:embeddedFont>
      <p:font typeface="宋体" panose="02010600030101010101" pitchFamily="2" charset="-122"/>
      <p:regular r:id="rId37"/>
    </p:embeddedFont>
    <p:embeddedFont>
      <p:font typeface="UTM Avo" panose="02040603050506020204" pitchFamily="18" charset="0"/>
      <p:regular r:id="rId38"/>
    </p:embeddedFont>
    <p:embeddedFont>
      <p:font typeface="#9Slide03 Arima Madurai Black" panose="020B0604020202020204" charset="0"/>
      <p:bold r:id="rId39"/>
    </p:embeddedFont>
    <p:embeddedFont>
      <p:font typeface="Calibri" panose="020F0502020204030204" pitchFamily="34" charset="0"/>
      <p:regular r:id="rId40"/>
      <p:bold r:id="rId41"/>
      <p:italic r:id="rId42"/>
      <p:boldItalic r:id="rId43"/>
    </p:embeddedFont>
    <p:embeddedFont>
      <p:font typeface="#9Slide05 Angelline" panose="020B0604020202020204" charset="0"/>
      <p:regular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26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12.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font" Target="fonts/font7.fntdata"/><Relationship Id="rId44" Type="http://schemas.openxmlformats.org/officeDocument/2006/relationships/font" Target="fonts/font20.fntdata"/><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48"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viewProps" Target="viewProps.xml"/><Relationship Id="rId20" Type="http://schemas.openxmlformats.org/officeDocument/2006/relationships/slide" Target="slides/slide11.xml"/><Relationship Id="rId41"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457E46-224E-40F4-94C4-A1F017B83431}" type="datetimeFigureOut">
              <a:rPr lang="en-US" smtClean="0"/>
              <a:t>18/11/2024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C7262B-1EC5-4E63-BFC2-F78707BB21A6}" type="slidenum">
              <a:rPr lang="en-US" smtClean="0"/>
              <a:t>‹#›</a:t>
            </a:fld>
            <a:endParaRPr lang="en-US"/>
          </a:p>
        </p:txBody>
      </p:sp>
    </p:spTree>
    <p:extLst>
      <p:ext uri="{BB962C8B-B14F-4D97-AF65-F5344CB8AC3E}">
        <p14:creationId xmlns:p14="http://schemas.microsoft.com/office/powerpoint/2010/main" val="2748359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A36261-BF9B-417B-BCDC-BFF16F249FF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408904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7A5B81-82F7-4B94-A5AD-EC92D4455B0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777153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7A5B81-82F7-4B94-A5AD-EC92D4455B0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02149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7A5B81-82F7-4B94-A5AD-EC92D4455B0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082004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A36261-BF9B-417B-BCDC-BFF16F249FF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61009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2024/11/18</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609238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2024/11/18</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1530557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2024/11/18</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14399249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2024/11/18</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39171622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2024/11/18</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3454842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2024/11/18</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29669846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2024/11/18</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30988302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2024/11/18</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11" name="TextBox 10"/>
          <p:cNvSpPr txBox="1"/>
          <p:nvPr userDrawn="1"/>
        </p:nvSpPr>
        <p:spPr>
          <a:xfrm>
            <a:off x="1907705" y="6719410"/>
            <a:ext cx="1800200" cy="118430"/>
          </a:xfrm>
          <a:prstGeom prst="rect">
            <a:avLst/>
          </a:prstGeom>
          <a:noFill/>
        </p:spPr>
        <p:txBody>
          <a:bodyPr wrap="square" rtlCol="0">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hlinkClick r:id="rId2"/>
              </a:rPr>
              <a:t>PPT</a:t>
            </a:r>
            <a:r>
              <a:rPr kumimoji="0" lang="zh-CN" altLang="en-US" sz="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hlinkClick r:id="rId2"/>
              </a:rPr>
              <a:t>模板</a:t>
            </a:r>
            <a:r>
              <a:rPr kumimoji="0" lang="zh-CN" altLang="en-US" sz="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r>
              <a:rPr kumimoji="0" lang="en-US" altLang="zh-CN" sz="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http://www.1ppt.com/moban/</a:t>
            </a:r>
            <a:r>
              <a:rPr kumimoji="0" lang="zh-CN" altLang="en-US" sz="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endParaRPr kumimoji="0" lang="en-US" altLang="zh-CN" sz="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29529931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2024/11/18</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25945989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2024/11/18</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17686382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2024/11/18</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3696092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2024/11/18</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28343150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2024/11/18</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4009799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2024/11/18</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22322783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2024/11/18</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13821796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2024/11/18</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19152153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2024/11/18</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34100518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2024/11/18</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15713147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2024/11/18</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15462461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2024/11/18</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11" name="TextBox 10"/>
          <p:cNvSpPr txBox="1"/>
          <p:nvPr userDrawn="1"/>
        </p:nvSpPr>
        <p:spPr>
          <a:xfrm>
            <a:off x="1907705" y="6719410"/>
            <a:ext cx="1800200" cy="118430"/>
          </a:xfrm>
          <a:prstGeom prst="rect">
            <a:avLst/>
          </a:prstGeom>
          <a:noFill/>
        </p:spPr>
        <p:txBody>
          <a:bodyPr wrap="square" rtlCol="0">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hlinkClick r:id="rId2"/>
              </a:rPr>
              <a:t>PPT</a:t>
            </a:r>
            <a:r>
              <a:rPr kumimoji="0" lang="zh-CN" altLang="en-US" sz="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hlinkClick r:id="rId2"/>
              </a:rPr>
              <a:t>模板</a:t>
            </a:r>
            <a:r>
              <a:rPr kumimoji="0" lang="zh-CN" altLang="en-US" sz="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r>
              <a:rPr kumimoji="0" lang="en-US" altLang="zh-CN" sz="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http://www.1ppt.com/moban/</a:t>
            </a:r>
            <a:r>
              <a:rPr kumimoji="0" lang="zh-CN" altLang="en-US" sz="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endParaRPr kumimoji="0" lang="en-US" altLang="zh-CN" sz="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17958417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2024/11/18</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42596686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2024/11/18</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304392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2024/11/18</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1885371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2024/11/18</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37812788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2024/11/18</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15199329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2024/11/18</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23014170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2024/11/18</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15218959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2024/11/18</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32247837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2024/11/18</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10939502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2024/11/18</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4863596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2024/11/18</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7073448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2024/11/18</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11" name="TextBox 10"/>
          <p:cNvSpPr txBox="1"/>
          <p:nvPr userDrawn="1"/>
        </p:nvSpPr>
        <p:spPr>
          <a:xfrm>
            <a:off x="1907705" y="6719410"/>
            <a:ext cx="1800200" cy="118430"/>
          </a:xfrm>
          <a:prstGeom prst="rect">
            <a:avLst/>
          </a:prstGeom>
          <a:noFill/>
        </p:spPr>
        <p:txBody>
          <a:bodyPr wrap="square" rtlCol="0">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hlinkClick r:id="rId2"/>
              </a:rPr>
              <a:t>PPT</a:t>
            </a:r>
            <a:r>
              <a:rPr kumimoji="0" lang="zh-CN" altLang="en-US" sz="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hlinkClick r:id="rId2"/>
              </a:rPr>
              <a:t>模板</a:t>
            </a:r>
            <a:r>
              <a:rPr kumimoji="0" lang="zh-CN" altLang="en-US" sz="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r>
              <a:rPr kumimoji="0" lang="en-US" altLang="zh-CN" sz="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http://www.1ppt.com/moban/</a:t>
            </a:r>
            <a:r>
              <a:rPr kumimoji="0" lang="zh-CN" altLang="en-US" sz="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endParaRPr kumimoji="0" lang="en-US" altLang="zh-CN" sz="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22253031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2024/11/18</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4046203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2024/11/18</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42819763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2024/11/18</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29480471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2024/11/18</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30933446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2024/11/18</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27722067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2024/11/18</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27746698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2024/11/18</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21817942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2024/11/18</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34786935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2024/11/18</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32353955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2024/11/18</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36704336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2024/11/18</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9850633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2024/11/18</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11" name="TextBox 10"/>
          <p:cNvSpPr txBox="1"/>
          <p:nvPr userDrawn="1"/>
        </p:nvSpPr>
        <p:spPr>
          <a:xfrm>
            <a:off x="1907705" y="6719410"/>
            <a:ext cx="1800200" cy="118430"/>
          </a:xfrm>
          <a:prstGeom prst="rect">
            <a:avLst/>
          </a:prstGeom>
          <a:noFill/>
        </p:spPr>
        <p:txBody>
          <a:bodyPr wrap="square" rtlCol="0">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hlinkClick r:id="rId2"/>
              </a:rPr>
              <a:t>PPT</a:t>
            </a:r>
            <a:r>
              <a:rPr kumimoji="0" lang="zh-CN" altLang="en-US" sz="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hlinkClick r:id="rId2"/>
              </a:rPr>
              <a:t>模板</a:t>
            </a:r>
            <a:r>
              <a:rPr kumimoji="0" lang="zh-CN" altLang="en-US" sz="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r>
              <a:rPr kumimoji="0" lang="en-US" altLang="zh-CN" sz="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http://www.1ppt.com/moban/</a:t>
            </a:r>
            <a:r>
              <a:rPr kumimoji="0" lang="zh-CN" altLang="en-US" sz="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endParaRPr kumimoji="0" lang="en-US" altLang="zh-CN" sz="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504915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2024/11/18</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11" name="TextBox 10"/>
          <p:cNvSpPr txBox="1"/>
          <p:nvPr userDrawn="1"/>
        </p:nvSpPr>
        <p:spPr>
          <a:xfrm>
            <a:off x="1907705" y="6719410"/>
            <a:ext cx="1800200" cy="118430"/>
          </a:xfrm>
          <a:prstGeom prst="rect">
            <a:avLst/>
          </a:prstGeom>
          <a:noFill/>
        </p:spPr>
        <p:txBody>
          <a:bodyPr wrap="square" rtlCol="0">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hlinkClick r:id="rId2"/>
              </a:rPr>
              <a:t>PPT</a:t>
            </a:r>
            <a:r>
              <a:rPr kumimoji="0" lang="zh-CN" altLang="en-US" sz="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hlinkClick r:id="rId2"/>
              </a:rPr>
              <a:t>模板</a:t>
            </a:r>
            <a:r>
              <a:rPr kumimoji="0" lang="zh-CN" altLang="en-US" sz="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r>
              <a:rPr kumimoji="0" lang="en-US" altLang="zh-CN" sz="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http://www.1ppt.com/moban/</a:t>
            </a:r>
            <a:r>
              <a:rPr kumimoji="0" lang="zh-CN" altLang="en-US" sz="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endParaRPr kumimoji="0" lang="en-US" altLang="zh-CN" sz="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26984108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2024/11/18</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24024013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2024/11/18</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30644477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2024/11/18</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23969128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2024/11/18</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42870702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2024/11/18</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239134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2024/11/18</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38781030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2024/11/18</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234686593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2024/11/18</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365905193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2024/11/18</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24797915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2024/11/18</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206933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2024/11/18</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241242209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2024/11/18</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11" name="TextBox 10"/>
          <p:cNvSpPr txBox="1"/>
          <p:nvPr userDrawn="1"/>
        </p:nvSpPr>
        <p:spPr>
          <a:xfrm>
            <a:off x="1907705" y="6719410"/>
            <a:ext cx="1800200" cy="118430"/>
          </a:xfrm>
          <a:prstGeom prst="rect">
            <a:avLst/>
          </a:prstGeom>
          <a:noFill/>
        </p:spPr>
        <p:txBody>
          <a:bodyPr wrap="square" rtlCol="0">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hlinkClick r:id="rId2"/>
              </a:rPr>
              <a:t>PPT</a:t>
            </a:r>
            <a:r>
              <a:rPr kumimoji="0" lang="zh-CN" altLang="en-US" sz="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hlinkClick r:id="rId2"/>
              </a:rPr>
              <a:t>模板</a:t>
            </a:r>
            <a:r>
              <a:rPr kumimoji="0" lang="zh-CN" altLang="en-US" sz="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r>
              <a:rPr kumimoji="0" lang="en-US" altLang="zh-CN" sz="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http://www.1ppt.com/moban/</a:t>
            </a:r>
            <a:r>
              <a:rPr kumimoji="0" lang="zh-CN" altLang="en-US" sz="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endParaRPr kumimoji="0" lang="en-US" altLang="zh-CN" sz="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35859842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2024/11/18</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216211991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2024/11/18</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4632501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2024/11/18</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253126904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2024/11/18</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26316460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2024/11/18</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401045759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2024/11/18</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145272875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2024/11/18</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342184348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2024/11/18</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302215573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2024/11/18</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4166642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2024/11/18</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239617087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2024/11/18</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215984420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2024/11/18</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11" name="TextBox 10"/>
          <p:cNvSpPr txBox="1"/>
          <p:nvPr userDrawn="1"/>
        </p:nvSpPr>
        <p:spPr>
          <a:xfrm>
            <a:off x="1907705" y="6719410"/>
            <a:ext cx="1800200" cy="118430"/>
          </a:xfrm>
          <a:prstGeom prst="rect">
            <a:avLst/>
          </a:prstGeom>
          <a:noFill/>
        </p:spPr>
        <p:txBody>
          <a:bodyPr wrap="square" rtlCol="0">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hlinkClick r:id="rId2"/>
              </a:rPr>
              <a:t>PPT</a:t>
            </a:r>
            <a:r>
              <a:rPr kumimoji="0" lang="zh-CN" altLang="en-US" sz="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hlinkClick r:id="rId2"/>
              </a:rPr>
              <a:t>模板</a:t>
            </a:r>
            <a:r>
              <a:rPr kumimoji="0" lang="zh-CN" altLang="en-US" sz="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r>
              <a:rPr kumimoji="0" lang="en-US" altLang="zh-CN" sz="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http://www.1ppt.com/moban/</a:t>
            </a:r>
            <a:r>
              <a:rPr kumimoji="0" lang="zh-CN" altLang="en-US" sz="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endParaRPr kumimoji="0" lang="en-US" altLang="zh-CN" sz="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131650644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2024/11/18</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124605448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2024/11/18</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179825211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2024/11/18</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48977841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2024/11/18</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155256835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2024/11/18</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191341775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2024/11/18</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66976427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2024/11/18</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7516973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2024/11/18</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4085474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2024/11/18</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175445103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2024/11/18</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242736813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2024/11/18</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303333715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2024/11/18</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11" name="TextBox 10"/>
          <p:cNvSpPr txBox="1"/>
          <p:nvPr userDrawn="1"/>
        </p:nvSpPr>
        <p:spPr>
          <a:xfrm>
            <a:off x="1907705" y="6719410"/>
            <a:ext cx="1800200" cy="118430"/>
          </a:xfrm>
          <a:prstGeom prst="rect">
            <a:avLst/>
          </a:prstGeom>
          <a:noFill/>
        </p:spPr>
        <p:txBody>
          <a:bodyPr wrap="square" rtlCol="0">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hlinkClick r:id="rId2"/>
              </a:rPr>
              <a:t>PPT</a:t>
            </a:r>
            <a:r>
              <a:rPr kumimoji="0" lang="zh-CN" altLang="en-US" sz="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hlinkClick r:id="rId2"/>
              </a:rPr>
              <a:t>模板</a:t>
            </a:r>
            <a:r>
              <a:rPr kumimoji="0" lang="zh-CN" altLang="en-US" sz="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r>
              <a:rPr kumimoji="0" lang="en-US" altLang="zh-CN" sz="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http://www.1ppt.com/moban/</a:t>
            </a:r>
            <a:r>
              <a:rPr kumimoji="0" lang="zh-CN" altLang="en-US" sz="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endParaRPr kumimoji="0" lang="en-US" altLang="zh-CN" sz="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31249525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2024/11/18</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228969479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2024/11/18</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128527198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2024/11/18</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184662198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2024/11/18</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250235890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2024/11/18</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311719194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2024/11/18</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344600264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2024/11/18</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1054921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2024/11/18</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419580805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2024/11/18</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386187990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2024/11/18</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85219436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2024/11/18</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18079542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2024/11/18</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11" name="TextBox 10"/>
          <p:cNvSpPr txBox="1"/>
          <p:nvPr userDrawn="1"/>
        </p:nvSpPr>
        <p:spPr>
          <a:xfrm>
            <a:off x="1907705" y="6719410"/>
            <a:ext cx="1800200" cy="118430"/>
          </a:xfrm>
          <a:prstGeom prst="rect">
            <a:avLst/>
          </a:prstGeom>
          <a:noFill/>
        </p:spPr>
        <p:txBody>
          <a:bodyPr wrap="square" rtlCol="0">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hlinkClick r:id="rId2"/>
              </a:rPr>
              <a:t>PPT</a:t>
            </a:r>
            <a:r>
              <a:rPr kumimoji="0" lang="zh-CN" altLang="en-US" sz="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hlinkClick r:id="rId2"/>
              </a:rPr>
              <a:t>模板</a:t>
            </a:r>
            <a:r>
              <a:rPr kumimoji="0" lang="zh-CN" altLang="en-US" sz="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r>
              <a:rPr kumimoji="0" lang="en-US" altLang="zh-CN" sz="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http://www.1ppt.com/moban/</a:t>
            </a:r>
            <a:r>
              <a:rPr kumimoji="0" lang="zh-CN" altLang="en-US" sz="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endParaRPr kumimoji="0" lang="en-US" altLang="zh-CN" sz="1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353685811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2024/11/18</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29603553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2024/11/18</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115624384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2024/11/18</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424554679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2024/11/18</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327273465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2024/11/18</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126708930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4FA68B-851B-4497-92DD-AD9676CFD6C7}" type="datetimeFigureOut">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2024/11/18</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FF504A-745A-48EA-80ED-493236BBE933}" type="slidenum">
              <a:rPr kumimoji="0" lang="zh-CN" altLang="en-US" sz="1800" b="0" i="0" u="none" strike="noStrike" kern="1200" cap="none" spc="0" normalizeH="0" baseline="0" noProof="0" smtClean="0">
                <a:ln>
                  <a:noFill/>
                </a:ln>
                <a:solidFill>
                  <a:prstClr val="black"/>
                </a:solidFill>
                <a:effectLst/>
                <a:uLnTx/>
                <a:uFillTx/>
                <a:latin typeface="方正卡通简体"/>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方正卡通简体"/>
              <a:cs typeface="+mn-cs"/>
            </a:endParaRPr>
          </a:p>
        </p:txBody>
      </p:sp>
    </p:spTree>
    <p:extLst>
      <p:ext uri="{BB962C8B-B14F-4D97-AF65-F5344CB8AC3E}">
        <p14:creationId xmlns:p14="http://schemas.microsoft.com/office/powerpoint/2010/main" val="1179936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www.facebook.com/groups/629898828017053"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hyperlink" Target="https://www.facebook.com/groups/629898828017053" TargetMode="Externa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hyperlink" Target="https://www.facebook.com/groups/629898828017053" TargetMode="Externa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hyperlink" Target="https://www.facebook.com/groups/629898828017053" TargetMode="Externa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hyperlink" Target="https://www.facebook.com/groups/629898828017053" TargetMode="Externa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hyperlink" Target="https://www.facebook.com/groups/629898828017053" TargetMode="Externa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hyperlink" Target="https://www.facebook.com/groups/629898828017053" TargetMode="Externa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hyperlink" Target="https://www.facebook.com/groups/629898828017053" TargetMode="Externa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hyperlink" Target="https://www.facebook.com/groups/629898828017053" TargetMode="Externa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6"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2DF178-E734-48E0-832D-35D4FB00FCB7}" type="datetimeFigureOut">
              <a:rPr lang="en-US" smtClean="0"/>
              <a:t>18/11/2024</a:t>
            </a:fld>
            <a:endParaRPr lang="en-US"/>
          </a:p>
        </p:txBody>
      </p:sp>
      <p:sp>
        <p:nvSpPr>
          <p:cNvPr id="18"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9"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37EC6C-1813-4A14-99A9-40CBCA72B80C}" type="slidenum">
              <a:rPr lang="en-US" smtClean="0"/>
              <a:t>‹#›</a:t>
            </a:fld>
            <a:endParaRPr lang="en-US"/>
          </a:p>
        </p:txBody>
      </p:sp>
      <p:pic>
        <p:nvPicPr>
          <p:cNvPr id="20" name="Picture 19">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1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21" name="Picture 20">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8142"/>
          <a:stretch/>
        </p:blipFill>
        <p:spPr>
          <a:xfrm>
            <a:off x="1616130" y="7175442"/>
            <a:ext cx="1824009" cy="2002485"/>
          </a:xfrm>
          <a:prstGeom prst="rect">
            <a:avLst/>
          </a:prstGeom>
        </p:spPr>
      </p:pic>
      <p:sp>
        <p:nvSpPr>
          <p:cNvPr id="22" name="TextBox 3">
            <a:extLst>
              <a:ext uri="{FF2B5EF4-FFF2-40B4-BE49-F238E27FC236}">
                <a16:creationId xmlns:a16="http://schemas.microsoft.com/office/drawing/2014/main" id="{F9034237-DA06-4066-849E-00A115FF4EA1}"/>
              </a:ext>
            </a:extLst>
          </p:cNvPr>
          <p:cNvSpPr txBox="1"/>
          <p:nvPr userDrawn="1"/>
        </p:nvSpPr>
        <p:spPr>
          <a:xfrm>
            <a:off x="3200400" y="8176684"/>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5">
                  <a:extLst>
                    <a:ext uri="{A12FA001-AC4F-418D-AE19-62706E023703}">
                      <ahyp:hlinkClr xmlns:ahyp="http://schemas.microsoft.com/office/drawing/2018/hyperlinkcolor" xmlns=""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23" name="Title 1">
            <a:extLst>
              <a:ext uri="{FF2B5EF4-FFF2-40B4-BE49-F238E27FC236}">
                <a16:creationId xmlns:a16="http://schemas.microsoft.com/office/drawing/2014/main" id="{9E5F6F2C-DE77-4B3E-986A-23D69ABD846E}"/>
              </a:ext>
            </a:extLst>
          </p:cNvPr>
          <p:cNvSpPr txBox="1">
            <a:spLocks/>
          </p:cNvSpPr>
          <p:nvPr userDrawn="1"/>
        </p:nvSpPr>
        <p:spPr>
          <a:xfrm>
            <a:off x="1435010" y="8883608"/>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24" name="Picture 23">
            <a:extLst>
              <a:ext uri="{FF2B5EF4-FFF2-40B4-BE49-F238E27FC236}">
                <a16:creationId xmlns:a16="http://schemas.microsoft.com/office/drawing/2014/main" id="{2C38DA38-71FB-4CEB-B777-09292390EC4A}"/>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44149284" y="-24666690"/>
            <a:ext cx="2186247" cy="3717751"/>
          </a:xfrm>
          <a:prstGeom prst="rect">
            <a:avLst/>
          </a:prstGeom>
        </p:spPr>
      </p:pic>
      <p:pic>
        <p:nvPicPr>
          <p:cNvPr id="25" name="Picture 24">
            <a:extLst>
              <a:ext uri="{FF2B5EF4-FFF2-40B4-BE49-F238E27FC236}">
                <a16:creationId xmlns:a16="http://schemas.microsoft.com/office/drawing/2014/main" id="{7B3E06E2-B8CD-4348-A929-48748D52322A}"/>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54452444" y="-24666690"/>
            <a:ext cx="2186247" cy="3717751"/>
          </a:xfrm>
          <a:prstGeom prst="rect">
            <a:avLst/>
          </a:prstGeom>
        </p:spPr>
      </p:pic>
      <p:pic>
        <p:nvPicPr>
          <p:cNvPr id="26" name="Picture 25">
            <a:extLst>
              <a:ext uri="{FF2B5EF4-FFF2-40B4-BE49-F238E27FC236}">
                <a16:creationId xmlns:a16="http://schemas.microsoft.com/office/drawing/2014/main" id="{D1A0A433-1C81-43D6-86C9-906F9D1CD5C6}"/>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44049921" y="14676864"/>
            <a:ext cx="2186247" cy="3717751"/>
          </a:xfrm>
          <a:prstGeom prst="rect">
            <a:avLst/>
          </a:prstGeom>
        </p:spPr>
      </p:pic>
      <p:pic>
        <p:nvPicPr>
          <p:cNvPr id="27" name="Picture 26">
            <a:extLst>
              <a:ext uri="{FF2B5EF4-FFF2-40B4-BE49-F238E27FC236}">
                <a16:creationId xmlns:a16="http://schemas.microsoft.com/office/drawing/2014/main" id="{57AB7940-731C-4B6C-8537-33EBAD98DEBF}"/>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54452444" y="14676863"/>
            <a:ext cx="2186247" cy="3717751"/>
          </a:xfrm>
          <a:prstGeom prst="rect">
            <a:avLst/>
          </a:prstGeom>
        </p:spPr>
      </p:pic>
      <p:sp>
        <p:nvSpPr>
          <p:cNvPr id="28" name="Title 1">
            <a:extLst>
              <a:ext uri="{FF2B5EF4-FFF2-40B4-BE49-F238E27FC236}">
                <a16:creationId xmlns:a16="http://schemas.microsoft.com/office/drawing/2014/main" id="{7A218C26-69B7-499C-B190-96851A78FEC6}"/>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29" name="TextBox 28">
            <a:extLst>
              <a:ext uri="{FF2B5EF4-FFF2-40B4-BE49-F238E27FC236}">
                <a16:creationId xmlns:a16="http://schemas.microsoft.com/office/drawing/2014/main" id="{3EC13011-D62D-61CA-350F-A93987A6126E}"/>
              </a:ext>
            </a:extLst>
          </p:cNvPr>
          <p:cNvSpPr txBox="1"/>
          <p:nvPr userDrawn="1"/>
        </p:nvSpPr>
        <p:spPr>
          <a:xfrm>
            <a:off x="-2622126" y="1912026"/>
            <a:ext cx="332608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30" name="TextBox 29">
            <a:extLst>
              <a:ext uri="{FF2B5EF4-FFF2-40B4-BE49-F238E27FC236}">
                <a16:creationId xmlns:a16="http://schemas.microsoft.com/office/drawing/2014/main" id="{24F97B44-4F13-FBF2-06CB-91123BE23E72}"/>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
        <p:nvSpPr>
          <p:cNvPr id="31" name="TextBox 30">
            <a:extLst>
              <a:ext uri="{FF2B5EF4-FFF2-40B4-BE49-F238E27FC236}">
                <a16:creationId xmlns:a16="http://schemas.microsoft.com/office/drawing/2014/main" id="{7B7DCCBB-A006-6260-88C5-8ED9EE0DC868}"/>
              </a:ext>
            </a:extLst>
          </p:cNvPr>
          <p:cNvSpPr txBox="1"/>
          <p:nvPr userDrawn="1"/>
        </p:nvSpPr>
        <p:spPr>
          <a:xfrm>
            <a:off x="523006" y="9495369"/>
            <a:ext cx="1172545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800" b="1" i="0" u="none" strike="noStrike" kern="1200" cap="none" spc="0" normalizeH="0" baseline="0" noProof="0">
                <a:ln>
                  <a:noFill/>
                </a:ln>
                <a:solidFill>
                  <a:srgbClr val="C00000"/>
                </a:solidFill>
                <a:effectLst/>
                <a:uLnTx/>
                <a:uFillTx/>
                <a:latin typeface="UTM Avo" panose="02040603050506020204" pitchFamily="18" charset="0"/>
                <a:ea typeface="+mn-ea"/>
                <a:cs typeface="+mn-cs"/>
              </a:rPr>
              <a:t>Sản phẩm của Măng Non – Tài liệu Tiểu học.</a:t>
            </a:r>
          </a:p>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800" b="1" i="0" u="none" strike="noStrike" kern="1200" cap="none" spc="0" normalizeH="0" baseline="0" noProof="0">
                <a:ln>
                  <a:noFill/>
                </a:ln>
                <a:solidFill>
                  <a:srgbClr val="C00000"/>
                </a:solidFill>
                <a:effectLst/>
                <a:uLnTx/>
                <a:uFillTx/>
                <a:latin typeface="UTM Avo" panose="02040603050506020204" pitchFamily="18" charset="0"/>
                <a:ea typeface="+mn-ea"/>
                <a:cs typeface="+mn-cs"/>
              </a:rPr>
              <a:t> Nghiêm cấm buôn bán, sao chép và chỉnh sửa để thu lợi nhuận.</a:t>
            </a:r>
          </a:p>
        </p:txBody>
      </p:sp>
    </p:spTree>
    <p:extLst>
      <p:ext uri="{BB962C8B-B14F-4D97-AF65-F5344CB8AC3E}">
        <p14:creationId xmlns:p14="http://schemas.microsoft.com/office/powerpoint/2010/main" val="22999717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6"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2DF178-E734-48E0-832D-35D4FB00FCB7}" type="datetimeFigureOut">
              <a:rPr lang="en-US" smtClean="0"/>
              <a:t>18/11/2024</a:t>
            </a:fld>
            <a:endParaRPr lang="en-US"/>
          </a:p>
        </p:txBody>
      </p:sp>
      <p:sp>
        <p:nvSpPr>
          <p:cNvPr id="18"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9"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37EC6C-1813-4A14-99A9-40CBCA72B80C}" type="slidenum">
              <a:rPr lang="en-US" smtClean="0"/>
              <a:t>‹#›</a:t>
            </a:fld>
            <a:endParaRPr lang="en-US"/>
          </a:p>
        </p:txBody>
      </p:sp>
      <p:pic>
        <p:nvPicPr>
          <p:cNvPr id="20" name="Picture 19">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1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21" name="Picture 20">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8142"/>
          <a:stretch/>
        </p:blipFill>
        <p:spPr>
          <a:xfrm>
            <a:off x="1616130" y="7175442"/>
            <a:ext cx="1824009" cy="2002485"/>
          </a:xfrm>
          <a:prstGeom prst="rect">
            <a:avLst/>
          </a:prstGeom>
        </p:spPr>
      </p:pic>
      <p:sp>
        <p:nvSpPr>
          <p:cNvPr id="22" name="TextBox 3">
            <a:extLst>
              <a:ext uri="{FF2B5EF4-FFF2-40B4-BE49-F238E27FC236}">
                <a16:creationId xmlns:a16="http://schemas.microsoft.com/office/drawing/2014/main" id="{F9034237-DA06-4066-849E-00A115FF4EA1}"/>
              </a:ext>
            </a:extLst>
          </p:cNvPr>
          <p:cNvSpPr txBox="1"/>
          <p:nvPr userDrawn="1"/>
        </p:nvSpPr>
        <p:spPr>
          <a:xfrm>
            <a:off x="3200400" y="8176684"/>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5">
                  <a:extLst>
                    <a:ext uri="{A12FA001-AC4F-418D-AE19-62706E023703}">
                      <ahyp:hlinkClr xmlns:ahyp="http://schemas.microsoft.com/office/drawing/2018/hyperlinkcolor" xmlns=""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23" name="Title 1">
            <a:extLst>
              <a:ext uri="{FF2B5EF4-FFF2-40B4-BE49-F238E27FC236}">
                <a16:creationId xmlns:a16="http://schemas.microsoft.com/office/drawing/2014/main" id="{9E5F6F2C-DE77-4B3E-986A-23D69ABD846E}"/>
              </a:ext>
            </a:extLst>
          </p:cNvPr>
          <p:cNvSpPr txBox="1">
            <a:spLocks/>
          </p:cNvSpPr>
          <p:nvPr userDrawn="1"/>
        </p:nvSpPr>
        <p:spPr>
          <a:xfrm>
            <a:off x="1435010" y="8883608"/>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24" name="Picture 23">
            <a:extLst>
              <a:ext uri="{FF2B5EF4-FFF2-40B4-BE49-F238E27FC236}">
                <a16:creationId xmlns:a16="http://schemas.microsoft.com/office/drawing/2014/main" id="{2C38DA38-71FB-4CEB-B777-09292390EC4A}"/>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44149284" y="-24666690"/>
            <a:ext cx="2186247" cy="3717751"/>
          </a:xfrm>
          <a:prstGeom prst="rect">
            <a:avLst/>
          </a:prstGeom>
        </p:spPr>
      </p:pic>
      <p:pic>
        <p:nvPicPr>
          <p:cNvPr id="25" name="Picture 24">
            <a:extLst>
              <a:ext uri="{FF2B5EF4-FFF2-40B4-BE49-F238E27FC236}">
                <a16:creationId xmlns:a16="http://schemas.microsoft.com/office/drawing/2014/main" id="{7B3E06E2-B8CD-4348-A929-48748D52322A}"/>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54452444" y="-24666690"/>
            <a:ext cx="2186247" cy="3717751"/>
          </a:xfrm>
          <a:prstGeom prst="rect">
            <a:avLst/>
          </a:prstGeom>
        </p:spPr>
      </p:pic>
      <p:pic>
        <p:nvPicPr>
          <p:cNvPr id="26" name="Picture 25">
            <a:extLst>
              <a:ext uri="{FF2B5EF4-FFF2-40B4-BE49-F238E27FC236}">
                <a16:creationId xmlns:a16="http://schemas.microsoft.com/office/drawing/2014/main" id="{D1A0A433-1C81-43D6-86C9-906F9D1CD5C6}"/>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44049921" y="14676864"/>
            <a:ext cx="2186247" cy="3717751"/>
          </a:xfrm>
          <a:prstGeom prst="rect">
            <a:avLst/>
          </a:prstGeom>
        </p:spPr>
      </p:pic>
      <p:pic>
        <p:nvPicPr>
          <p:cNvPr id="27" name="Picture 26">
            <a:extLst>
              <a:ext uri="{FF2B5EF4-FFF2-40B4-BE49-F238E27FC236}">
                <a16:creationId xmlns:a16="http://schemas.microsoft.com/office/drawing/2014/main" id="{57AB7940-731C-4B6C-8537-33EBAD98DEBF}"/>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54452444" y="14676863"/>
            <a:ext cx="2186247" cy="3717751"/>
          </a:xfrm>
          <a:prstGeom prst="rect">
            <a:avLst/>
          </a:prstGeom>
        </p:spPr>
      </p:pic>
      <p:sp>
        <p:nvSpPr>
          <p:cNvPr id="28" name="Title 1">
            <a:extLst>
              <a:ext uri="{FF2B5EF4-FFF2-40B4-BE49-F238E27FC236}">
                <a16:creationId xmlns:a16="http://schemas.microsoft.com/office/drawing/2014/main" id="{7A218C26-69B7-499C-B190-96851A78FEC6}"/>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29" name="TextBox 28">
            <a:extLst>
              <a:ext uri="{FF2B5EF4-FFF2-40B4-BE49-F238E27FC236}">
                <a16:creationId xmlns:a16="http://schemas.microsoft.com/office/drawing/2014/main" id="{3EC13011-D62D-61CA-350F-A93987A6126E}"/>
              </a:ext>
            </a:extLst>
          </p:cNvPr>
          <p:cNvSpPr txBox="1"/>
          <p:nvPr userDrawn="1"/>
        </p:nvSpPr>
        <p:spPr>
          <a:xfrm>
            <a:off x="-2622126" y="1912026"/>
            <a:ext cx="332608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30" name="TextBox 29">
            <a:extLst>
              <a:ext uri="{FF2B5EF4-FFF2-40B4-BE49-F238E27FC236}">
                <a16:creationId xmlns:a16="http://schemas.microsoft.com/office/drawing/2014/main" id="{24F97B44-4F13-FBF2-06CB-91123BE23E72}"/>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
        <p:nvSpPr>
          <p:cNvPr id="31" name="TextBox 30">
            <a:extLst>
              <a:ext uri="{FF2B5EF4-FFF2-40B4-BE49-F238E27FC236}">
                <a16:creationId xmlns:a16="http://schemas.microsoft.com/office/drawing/2014/main" id="{7B7DCCBB-A006-6260-88C5-8ED9EE0DC868}"/>
              </a:ext>
            </a:extLst>
          </p:cNvPr>
          <p:cNvSpPr txBox="1"/>
          <p:nvPr userDrawn="1"/>
        </p:nvSpPr>
        <p:spPr>
          <a:xfrm>
            <a:off x="523006" y="9495369"/>
            <a:ext cx="1172545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800" b="1" i="0" u="none" strike="noStrike" kern="1200" cap="none" spc="0" normalizeH="0" baseline="0" noProof="0">
                <a:ln>
                  <a:noFill/>
                </a:ln>
                <a:solidFill>
                  <a:srgbClr val="C00000"/>
                </a:solidFill>
                <a:effectLst/>
                <a:uLnTx/>
                <a:uFillTx/>
                <a:latin typeface="UTM Avo" panose="02040603050506020204" pitchFamily="18" charset="0"/>
                <a:ea typeface="+mn-ea"/>
                <a:cs typeface="+mn-cs"/>
              </a:rPr>
              <a:t>Sản phẩm của Măng Non – Tài liệu Tiểu học.</a:t>
            </a:r>
          </a:p>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800" b="1" i="0" u="none" strike="noStrike" kern="1200" cap="none" spc="0" normalizeH="0" baseline="0" noProof="0">
                <a:ln>
                  <a:noFill/>
                </a:ln>
                <a:solidFill>
                  <a:srgbClr val="C00000"/>
                </a:solidFill>
                <a:effectLst/>
                <a:uLnTx/>
                <a:uFillTx/>
                <a:latin typeface="UTM Avo" panose="02040603050506020204" pitchFamily="18" charset="0"/>
                <a:ea typeface="+mn-ea"/>
                <a:cs typeface="+mn-cs"/>
              </a:rPr>
              <a:t> Nghiêm cấm buôn bán, sao chép và chỉnh sửa để thu lợi nhuận.</a:t>
            </a:r>
          </a:p>
        </p:txBody>
      </p:sp>
    </p:spTree>
    <p:extLst>
      <p:ext uri="{BB962C8B-B14F-4D97-AF65-F5344CB8AC3E}">
        <p14:creationId xmlns:p14="http://schemas.microsoft.com/office/powerpoint/2010/main" val="25822526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6"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2DF178-E734-48E0-832D-35D4FB00FCB7}" type="datetimeFigureOut">
              <a:rPr lang="en-US" smtClean="0"/>
              <a:t>18/11/2024</a:t>
            </a:fld>
            <a:endParaRPr lang="en-US"/>
          </a:p>
        </p:txBody>
      </p:sp>
      <p:sp>
        <p:nvSpPr>
          <p:cNvPr id="18"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9"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37EC6C-1813-4A14-99A9-40CBCA72B80C}" type="slidenum">
              <a:rPr lang="en-US" smtClean="0"/>
              <a:t>‹#›</a:t>
            </a:fld>
            <a:endParaRPr lang="en-US"/>
          </a:p>
        </p:txBody>
      </p:sp>
      <p:pic>
        <p:nvPicPr>
          <p:cNvPr id="20" name="Picture 19">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1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21" name="Picture 20">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8142"/>
          <a:stretch/>
        </p:blipFill>
        <p:spPr>
          <a:xfrm>
            <a:off x="1616130" y="7175442"/>
            <a:ext cx="1824009" cy="2002485"/>
          </a:xfrm>
          <a:prstGeom prst="rect">
            <a:avLst/>
          </a:prstGeom>
        </p:spPr>
      </p:pic>
      <p:sp>
        <p:nvSpPr>
          <p:cNvPr id="22" name="TextBox 3">
            <a:extLst>
              <a:ext uri="{FF2B5EF4-FFF2-40B4-BE49-F238E27FC236}">
                <a16:creationId xmlns:a16="http://schemas.microsoft.com/office/drawing/2014/main" id="{F9034237-DA06-4066-849E-00A115FF4EA1}"/>
              </a:ext>
            </a:extLst>
          </p:cNvPr>
          <p:cNvSpPr txBox="1"/>
          <p:nvPr userDrawn="1"/>
        </p:nvSpPr>
        <p:spPr>
          <a:xfrm>
            <a:off x="3200400" y="8176684"/>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5">
                  <a:extLst>
                    <a:ext uri="{A12FA001-AC4F-418D-AE19-62706E023703}">
                      <ahyp:hlinkClr xmlns:ahyp="http://schemas.microsoft.com/office/drawing/2018/hyperlinkcolor" xmlns=""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23" name="Title 1">
            <a:extLst>
              <a:ext uri="{FF2B5EF4-FFF2-40B4-BE49-F238E27FC236}">
                <a16:creationId xmlns:a16="http://schemas.microsoft.com/office/drawing/2014/main" id="{9E5F6F2C-DE77-4B3E-986A-23D69ABD846E}"/>
              </a:ext>
            </a:extLst>
          </p:cNvPr>
          <p:cNvSpPr txBox="1">
            <a:spLocks/>
          </p:cNvSpPr>
          <p:nvPr userDrawn="1"/>
        </p:nvSpPr>
        <p:spPr>
          <a:xfrm>
            <a:off x="1435010" y="8883608"/>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24" name="Picture 23">
            <a:extLst>
              <a:ext uri="{FF2B5EF4-FFF2-40B4-BE49-F238E27FC236}">
                <a16:creationId xmlns:a16="http://schemas.microsoft.com/office/drawing/2014/main" id="{2C38DA38-71FB-4CEB-B777-09292390EC4A}"/>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44149284" y="-24666690"/>
            <a:ext cx="2186247" cy="3717751"/>
          </a:xfrm>
          <a:prstGeom prst="rect">
            <a:avLst/>
          </a:prstGeom>
        </p:spPr>
      </p:pic>
      <p:pic>
        <p:nvPicPr>
          <p:cNvPr id="25" name="Picture 24">
            <a:extLst>
              <a:ext uri="{FF2B5EF4-FFF2-40B4-BE49-F238E27FC236}">
                <a16:creationId xmlns:a16="http://schemas.microsoft.com/office/drawing/2014/main" id="{7B3E06E2-B8CD-4348-A929-48748D52322A}"/>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54452444" y="-24666690"/>
            <a:ext cx="2186247" cy="3717751"/>
          </a:xfrm>
          <a:prstGeom prst="rect">
            <a:avLst/>
          </a:prstGeom>
        </p:spPr>
      </p:pic>
      <p:pic>
        <p:nvPicPr>
          <p:cNvPr id="26" name="Picture 25">
            <a:extLst>
              <a:ext uri="{FF2B5EF4-FFF2-40B4-BE49-F238E27FC236}">
                <a16:creationId xmlns:a16="http://schemas.microsoft.com/office/drawing/2014/main" id="{D1A0A433-1C81-43D6-86C9-906F9D1CD5C6}"/>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44049921" y="14676864"/>
            <a:ext cx="2186247" cy="3717751"/>
          </a:xfrm>
          <a:prstGeom prst="rect">
            <a:avLst/>
          </a:prstGeom>
        </p:spPr>
      </p:pic>
      <p:pic>
        <p:nvPicPr>
          <p:cNvPr id="27" name="Picture 26">
            <a:extLst>
              <a:ext uri="{FF2B5EF4-FFF2-40B4-BE49-F238E27FC236}">
                <a16:creationId xmlns:a16="http://schemas.microsoft.com/office/drawing/2014/main" id="{57AB7940-731C-4B6C-8537-33EBAD98DEBF}"/>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54452444" y="14676863"/>
            <a:ext cx="2186247" cy="3717751"/>
          </a:xfrm>
          <a:prstGeom prst="rect">
            <a:avLst/>
          </a:prstGeom>
        </p:spPr>
      </p:pic>
      <p:sp>
        <p:nvSpPr>
          <p:cNvPr id="28" name="Title 1">
            <a:extLst>
              <a:ext uri="{FF2B5EF4-FFF2-40B4-BE49-F238E27FC236}">
                <a16:creationId xmlns:a16="http://schemas.microsoft.com/office/drawing/2014/main" id="{7A218C26-69B7-499C-B190-96851A78FEC6}"/>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29" name="TextBox 28">
            <a:extLst>
              <a:ext uri="{FF2B5EF4-FFF2-40B4-BE49-F238E27FC236}">
                <a16:creationId xmlns:a16="http://schemas.microsoft.com/office/drawing/2014/main" id="{3EC13011-D62D-61CA-350F-A93987A6126E}"/>
              </a:ext>
            </a:extLst>
          </p:cNvPr>
          <p:cNvSpPr txBox="1"/>
          <p:nvPr userDrawn="1"/>
        </p:nvSpPr>
        <p:spPr>
          <a:xfrm>
            <a:off x="-2622126" y="1912026"/>
            <a:ext cx="332608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30" name="TextBox 29">
            <a:extLst>
              <a:ext uri="{FF2B5EF4-FFF2-40B4-BE49-F238E27FC236}">
                <a16:creationId xmlns:a16="http://schemas.microsoft.com/office/drawing/2014/main" id="{24F97B44-4F13-FBF2-06CB-91123BE23E72}"/>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
        <p:nvSpPr>
          <p:cNvPr id="31" name="TextBox 30">
            <a:extLst>
              <a:ext uri="{FF2B5EF4-FFF2-40B4-BE49-F238E27FC236}">
                <a16:creationId xmlns:a16="http://schemas.microsoft.com/office/drawing/2014/main" id="{7B7DCCBB-A006-6260-88C5-8ED9EE0DC868}"/>
              </a:ext>
            </a:extLst>
          </p:cNvPr>
          <p:cNvSpPr txBox="1"/>
          <p:nvPr userDrawn="1"/>
        </p:nvSpPr>
        <p:spPr>
          <a:xfrm>
            <a:off x="523006" y="9495369"/>
            <a:ext cx="1172545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800" b="1" i="0" u="none" strike="noStrike" kern="1200" cap="none" spc="0" normalizeH="0" baseline="0" noProof="0">
                <a:ln>
                  <a:noFill/>
                </a:ln>
                <a:solidFill>
                  <a:srgbClr val="C00000"/>
                </a:solidFill>
                <a:effectLst/>
                <a:uLnTx/>
                <a:uFillTx/>
                <a:latin typeface="UTM Avo" panose="02040603050506020204" pitchFamily="18" charset="0"/>
                <a:ea typeface="+mn-ea"/>
                <a:cs typeface="+mn-cs"/>
              </a:rPr>
              <a:t>Sản phẩm của Măng Non – Tài liệu Tiểu học.</a:t>
            </a:r>
          </a:p>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800" b="1" i="0" u="none" strike="noStrike" kern="1200" cap="none" spc="0" normalizeH="0" baseline="0" noProof="0">
                <a:ln>
                  <a:noFill/>
                </a:ln>
                <a:solidFill>
                  <a:srgbClr val="C00000"/>
                </a:solidFill>
                <a:effectLst/>
                <a:uLnTx/>
                <a:uFillTx/>
                <a:latin typeface="UTM Avo" panose="02040603050506020204" pitchFamily="18" charset="0"/>
                <a:ea typeface="+mn-ea"/>
                <a:cs typeface="+mn-cs"/>
              </a:rPr>
              <a:t> Nghiêm cấm buôn bán, sao chép và chỉnh sửa để thu lợi nhuận.</a:t>
            </a:r>
          </a:p>
        </p:txBody>
      </p:sp>
    </p:spTree>
    <p:extLst>
      <p:ext uri="{BB962C8B-B14F-4D97-AF65-F5344CB8AC3E}">
        <p14:creationId xmlns:p14="http://schemas.microsoft.com/office/powerpoint/2010/main" val="288817160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6"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2DF178-E734-48E0-832D-35D4FB00FCB7}" type="datetimeFigureOut">
              <a:rPr lang="en-US" smtClean="0"/>
              <a:t>18/11/2024</a:t>
            </a:fld>
            <a:endParaRPr lang="en-US"/>
          </a:p>
        </p:txBody>
      </p:sp>
      <p:sp>
        <p:nvSpPr>
          <p:cNvPr id="18"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9"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37EC6C-1813-4A14-99A9-40CBCA72B80C}" type="slidenum">
              <a:rPr lang="en-US" smtClean="0"/>
              <a:t>‹#›</a:t>
            </a:fld>
            <a:endParaRPr lang="en-US"/>
          </a:p>
        </p:txBody>
      </p:sp>
      <p:pic>
        <p:nvPicPr>
          <p:cNvPr id="20" name="Picture 19">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1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21" name="Picture 20">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8142"/>
          <a:stretch/>
        </p:blipFill>
        <p:spPr>
          <a:xfrm>
            <a:off x="1616130" y="7175442"/>
            <a:ext cx="1824009" cy="2002485"/>
          </a:xfrm>
          <a:prstGeom prst="rect">
            <a:avLst/>
          </a:prstGeom>
        </p:spPr>
      </p:pic>
      <p:sp>
        <p:nvSpPr>
          <p:cNvPr id="22" name="TextBox 3">
            <a:extLst>
              <a:ext uri="{FF2B5EF4-FFF2-40B4-BE49-F238E27FC236}">
                <a16:creationId xmlns:a16="http://schemas.microsoft.com/office/drawing/2014/main" id="{F9034237-DA06-4066-849E-00A115FF4EA1}"/>
              </a:ext>
            </a:extLst>
          </p:cNvPr>
          <p:cNvSpPr txBox="1"/>
          <p:nvPr userDrawn="1"/>
        </p:nvSpPr>
        <p:spPr>
          <a:xfrm>
            <a:off x="3200400" y="8176684"/>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5">
                  <a:extLst>
                    <a:ext uri="{A12FA001-AC4F-418D-AE19-62706E023703}">
                      <ahyp:hlinkClr xmlns:ahyp="http://schemas.microsoft.com/office/drawing/2018/hyperlinkcolor" xmlns=""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23" name="Title 1">
            <a:extLst>
              <a:ext uri="{FF2B5EF4-FFF2-40B4-BE49-F238E27FC236}">
                <a16:creationId xmlns:a16="http://schemas.microsoft.com/office/drawing/2014/main" id="{9E5F6F2C-DE77-4B3E-986A-23D69ABD846E}"/>
              </a:ext>
            </a:extLst>
          </p:cNvPr>
          <p:cNvSpPr txBox="1">
            <a:spLocks/>
          </p:cNvSpPr>
          <p:nvPr userDrawn="1"/>
        </p:nvSpPr>
        <p:spPr>
          <a:xfrm>
            <a:off x="1435010" y="8883608"/>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24" name="Picture 23">
            <a:extLst>
              <a:ext uri="{FF2B5EF4-FFF2-40B4-BE49-F238E27FC236}">
                <a16:creationId xmlns:a16="http://schemas.microsoft.com/office/drawing/2014/main" id="{2C38DA38-71FB-4CEB-B777-09292390EC4A}"/>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44149284" y="-24666690"/>
            <a:ext cx="2186247" cy="3717751"/>
          </a:xfrm>
          <a:prstGeom prst="rect">
            <a:avLst/>
          </a:prstGeom>
        </p:spPr>
      </p:pic>
      <p:pic>
        <p:nvPicPr>
          <p:cNvPr id="25" name="Picture 24">
            <a:extLst>
              <a:ext uri="{FF2B5EF4-FFF2-40B4-BE49-F238E27FC236}">
                <a16:creationId xmlns:a16="http://schemas.microsoft.com/office/drawing/2014/main" id="{7B3E06E2-B8CD-4348-A929-48748D52322A}"/>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54452444" y="-24666690"/>
            <a:ext cx="2186247" cy="3717751"/>
          </a:xfrm>
          <a:prstGeom prst="rect">
            <a:avLst/>
          </a:prstGeom>
        </p:spPr>
      </p:pic>
      <p:pic>
        <p:nvPicPr>
          <p:cNvPr id="26" name="Picture 25">
            <a:extLst>
              <a:ext uri="{FF2B5EF4-FFF2-40B4-BE49-F238E27FC236}">
                <a16:creationId xmlns:a16="http://schemas.microsoft.com/office/drawing/2014/main" id="{D1A0A433-1C81-43D6-86C9-906F9D1CD5C6}"/>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44049921" y="14676864"/>
            <a:ext cx="2186247" cy="3717751"/>
          </a:xfrm>
          <a:prstGeom prst="rect">
            <a:avLst/>
          </a:prstGeom>
        </p:spPr>
      </p:pic>
      <p:pic>
        <p:nvPicPr>
          <p:cNvPr id="27" name="Picture 26">
            <a:extLst>
              <a:ext uri="{FF2B5EF4-FFF2-40B4-BE49-F238E27FC236}">
                <a16:creationId xmlns:a16="http://schemas.microsoft.com/office/drawing/2014/main" id="{57AB7940-731C-4B6C-8537-33EBAD98DEBF}"/>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54452444" y="14676863"/>
            <a:ext cx="2186247" cy="3717751"/>
          </a:xfrm>
          <a:prstGeom prst="rect">
            <a:avLst/>
          </a:prstGeom>
        </p:spPr>
      </p:pic>
      <p:sp>
        <p:nvSpPr>
          <p:cNvPr id="28" name="Title 1">
            <a:extLst>
              <a:ext uri="{FF2B5EF4-FFF2-40B4-BE49-F238E27FC236}">
                <a16:creationId xmlns:a16="http://schemas.microsoft.com/office/drawing/2014/main" id="{7A218C26-69B7-499C-B190-96851A78FEC6}"/>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29" name="TextBox 28">
            <a:extLst>
              <a:ext uri="{FF2B5EF4-FFF2-40B4-BE49-F238E27FC236}">
                <a16:creationId xmlns:a16="http://schemas.microsoft.com/office/drawing/2014/main" id="{3EC13011-D62D-61CA-350F-A93987A6126E}"/>
              </a:ext>
            </a:extLst>
          </p:cNvPr>
          <p:cNvSpPr txBox="1"/>
          <p:nvPr userDrawn="1"/>
        </p:nvSpPr>
        <p:spPr>
          <a:xfrm>
            <a:off x="-2622126" y="1912026"/>
            <a:ext cx="332608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30" name="TextBox 29">
            <a:extLst>
              <a:ext uri="{FF2B5EF4-FFF2-40B4-BE49-F238E27FC236}">
                <a16:creationId xmlns:a16="http://schemas.microsoft.com/office/drawing/2014/main" id="{24F97B44-4F13-FBF2-06CB-91123BE23E72}"/>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
        <p:nvSpPr>
          <p:cNvPr id="31" name="TextBox 30">
            <a:extLst>
              <a:ext uri="{FF2B5EF4-FFF2-40B4-BE49-F238E27FC236}">
                <a16:creationId xmlns:a16="http://schemas.microsoft.com/office/drawing/2014/main" id="{7B7DCCBB-A006-6260-88C5-8ED9EE0DC868}"/>
              </a:ext>
            </a:extLst>
          </p:cNvPr>
          <p:cNvSpPr txBox="1"/>
          <p:nvPr userDrawn="1"/>
        </p:nvSpPr>
        <p:spPr>
          <a:xfrm>
            <a:off x="523006" y="9495369"/>
            <a:ext cx="1172545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800" b="1" i="0" u="none" strike="noStrike" kern="1200" cap="none" spc="0" normalizeH="0" baseline="0" noProof="0">
                <a:ln>
                  <a:noFill/>
                </a:ln>
                <a:solidFill>
                  <a:srgbClr val="C00000"/>
                </a:solidFill>
                <a:effectLst/>
                <a:uLnTx/>
                <a:uFillTx/>
                <a:latin typeface="UTM Avo" panose="02040603050506020204" pitchFamily="18" charset="0"/>
                <a:ea typeface="+mn-ea"/>
                <a:cs typeface="+mn-cs"/>
              </a:rPr>
              <a:t>Sản phẩm của Măng Non – Tài liệu Tiểu học.</a:t>
            </a:r>
          </a:p>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800" b="1" i="0" u="none" strike="noStrike" kern="1200" cap="none" spc="0" normalizeH="0" baseline="0" noProof="0">
                <a:ln>
                  <a:noFill/>
                </a:ln>
                <a:solidFill>
                  <a:srgbClr val="C00000"/>
                </a:solidFill>
                <a:effectLst/>
                <a:uLnTx/>
                <a:uFillTx/>
                <a:latin typeface="UTM Avo" panose="02040603050506020204" pitchFamily="18" charset="0"/>
                <a:ea typeface="+mn-ea"/>
                <a:cs typeface="+mn-cs"/>
              </a:rPr>
              <a:t> Nghiêm cấm buôn bán, sao chép và chỉnh sửa để thu lợi nhuận.</a:t>
            </a:r>
          </a:p>
        </p:txBody>
      </p:sp>
    </p:spTree>
    <p:extLst>
      <p:ext uri="{BB962C8B-B14F-4D97-AF65-F5344CB8AC3E}">
        <p14:creationId xmlns:p14="http://schemas.microsoft.com/office/powerpoint/2010/main" val="391395349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6"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2DF178-E734-48E0-832D-35D4FB00FCB7}" type="datetimeFigureOut">
              <a:rPr lang="en-US" smtClean="0"/>
              <a:t>18/11/2024</a:t>
            </a:fld>
            <a:endParaRPr lang="en-US"/>
          </a:p>
        </p:txBody>
      </p:sp>
      <p:sp>
        <p:nvSpPr>
          <p:cNvPr id="18"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9"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37EC6C-1813-4A14-99A9-40CBCA72B80C}" type="slidenum">
              <a:rPr lang="en-US" smtClean="0"/>
              <a:t>‹#›</a:t>
            </a:fld>
            <a:endParaRPr lang="en-US"/>
          </a:p>
        </p:txBody>
      </p:sp>
      <p:pic>
        <p:nvPicPr>
          <p:cNvPr id="20" name="Picture 19">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1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21" name="Picture 20">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8142"/>
          <a:stretch/>
        </p:blipFill>
        <p:spPr>
          <a:xfrm>
            <a:off x="1616130" y="7175442"/>
            <a:ext cx="1824009" cy="2002485"/>
          </a:xfrm>
          <a:prstGeom prst="rect">
            <a:avLst/>
          </a:prstGeom>
        </p:spPr>
      </p:pic>
      <p:sp>
        <p:nvSpPr>
          <p:cNvPr id="22" name="TextBox 3">
            <a:extLst>
              <a:ext uri="{FF2B5EF4-FFF2-40B4-BE49-F238E27FC236}">
                <a16:creationId xmlns:a16="http://schemas.microsoft.com/office/drawing/2014/main" id="{F9034237-DA06-4066-849E-00A115FF4EA1}"/>
              </a:ext>
            </a:extLst>
          </p:cNvPr>
          <p:cNvSpPr txBox="1"/>
          <p:nvPr userDrawn="1"/>
        </p:nvSpPr>
        <p:spPr>
          <a:xfrm>
            <a:off x="3200400" y="8176684"/>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5">
                  <a:extLst>
                    <a:ext uri="{A12FA001-AC4F-418D-AE19-62706E023703}">
                      <ahyp:hlinkClr xmlns:ahyp="http://schemas.microsoft.com/office/drawing/2018/hyperlinkcolor" xmlns=""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23" name="Title 1">
            <a:extLst>
              <a:ext uri="{FF2B5EF4-FFF2-40B4-BE49-F238E27FC236}">
                <a16:creationId xmlns:a16="http://schemas.microsoft.com/office/drawing/2014/main" id="{9E5F6F2C-DE77-4B3E-986A-23D69ABD846E}"/>
              </a:ext>
            </a:extLst>
          </p:cNvPr>
          <p:cNvSpPr txBox="1">
            <a:spLocks/>
          </p:cNvSpPr>
          <p:nvPr userDrawn="1"/>
        </p:nvSpPr>
        <p:spPr>
          <a:xfrm>
            <a:off x="1435010" y="8883608"/>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24" name="Picture 23">
            <a:extLst>
              <a:ext uri="{FF2B5EF4-FFF2-40B4-BE49-F238E27FC236}">
                <a16:creationId xmlns:a16="http://schemas.microsoft.com/office/drawing/2014/main" id="{2C38DA38-71FB-4CEB-B777-09292390EC4A}"/>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44149284" y="-24666690"/>
            <a:ext cx="2186247" cy="3717751"/>
          </a:xfrm>
          <a:prstGeom prst="rect">
            <a:avLst/>
          </a:prstGeom>
        </p:spPr>
      </p:pic>
      <p:pic>
        <p:nvPicPr>
          <p:cNvPr id="25" name="Picture 24">
            <a:extLst>
              <a:ext uri="{FF2B5EF4-FFF2-40B4-BE49-F238E27FC236}">
                <a16:creationId xmlns:a16="http://schemas.microsoft.com/office/drawing/2014/main" id="{7B3E06E2-B8CD-4348-A929-48748D52322A}"/>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54452444" y="-24666690"/>
            <a:ext cx="2186247" cy="3717751"/>
          </a:xfrm>
          <a:prstGeom prst="rect">
            <a:avLst/>
          </a:prstGeom>
        </p:spPr>
      </p:pic>
      <p:pic>
        <p:nvPicPr>
          <p:cNvPr id="26" name="Picture 25">
            <a:extLst>
              <a:ext uri="{FF2B5EF4-FFF2-40B4-BE49-F238E27FC236}">
                <a16:creationId xmlns:a16="http://schemas.microsoft.com/office/drawing/2014/main" id="{D1A0A433-1C81-43D6-86C9-906F9D1CD5C6}"/>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44049921" y="14676864"/>
            <a:ext cx="2186247" cy="3717751"/>
          </a:xfrm>
          <a:prstGeom prst="rect">
            <a:avLst/>
          </a:prstGeom>
        </p:spPr>
      </p:pic>
      <p:pic>
        <p:nvPicPr>
          <p:cNvPr id="27" name="Picture 26">
            <a:extLst>
              <a:ext uri="{FF2B5EF4-FFF2-40B4-BE49-F238E27FC236}">
                <a16:creationId xmlns:a16="http://schemas.microsoft.com/office/drawing/2014/main" id="{57AB7940-731C-4B6C-8537-33EBAD98DEBF}"/>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54452444" y="14676863"/>
            <a:ext cx="2186247" cy="3717751"/>
          </a:xfrm>
          <a:prstGeom prst="rect">
            <a:avLst/>
          </a:prstGeom>
        </p:spPr>
      </p:pic>
      <p:sp>
        <p:nvSpPr>
          <p:cNvPr id="28" name="Title 1">
            <a:extLst>
              <a:ext uri="{FF2B5EF4-FFF2-40B4-BE49-F238E27FC236}">
                <a16:creationId xmlns:a16="http://schemas.microsoft.com/office/drawing/2014/main" id="{7A218C26-69B7-499C-B190-96851A78FEC6}"/>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29" name="TextBox 28">
            <a:extLst>
              <a:ext uri="{FF2B5EF4-FFF2-40B4-BE49-F238E27FC236}">
                <a16:creationId xmlns:a16="http://schemas.microsoft.com/office/drawing/2014/main" id="{3EC13011-D62D-61CA-350F-A93987A6126E}"/>
              </a:ext>
            </a:extLst>
          </p:cNvPr>
          <p:cNvSpPr txBox="1"/>
          <p:nvPr userDrawn="1"/>
        </p:nvSpPr>
        <p:spPr>
          <a:xfrm>
            <a:off x="-2622126" y="1912026"/>
            <a:ext cx="332608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30" name="TextBox 29">
            <a:extLst>
              <a:ext uri="{FF2B5EF4-FFF2-40B4-BE49-F238E27FC236}">
                <a16:creationId xmlns:a16="http://schemas.microsoft.com/office/drawing/2014/main" id="{24F97B44-4F13-FBF2-06CB-91123BE23E72}"/>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
        <p:nvSpPr>
          <p:cNvPr id="31" name="TextBox 30">
            <a:extLst>
              <a:ext uri="{FF2B5EF4-FFF2-40B4-BE49-F238E27FC236}">
                <a16:creationId xmlns:a16="http://schemas.microsoft.com/office/drawing/2014/main" id="{7B7DCCBB-A006-6260-88C5-8ED9EE0DC868}"/>
              </a:ext>
            </a:extLst>
          </p:cNvPr>
          <p:cNvSpPr txBox="1"/>
          <p:nvPr userDrawn="1"/>
        </p:nvSpPr>
        <p:spPr>
          <a:xfrm>
            <a:off x="523006" y="9495369"/>
            <a:ext cx="1172545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800" b="1" i="0" u="none" strike="noStrike" kern="1200" cap="none" spc="0" normalizeH="0" baseline="0" noProof="0">
                <a:ln>
                  <a:noFill/>
                </a:ln>
                <a:solidFill>
                  <a:srgbClr val="C00000"/>
                </a:solidFill>
                <a:effectLst/>
                <a:uLnTx/>
                <a:uFillTx/>
                <a:latin typeface="UTM Avo" panose="02040603050506020204" pitchFamily="18" charset="0"/>
                <a:ea typeface="+mn-ea"/>
                <a:cs typeface="+mn-cs"/>
              </a:rPr>
              <a:t>Sản phẩm của Măng Non – Tài liệu Tiểu học.</a:t>
            </a:r>
          </a:p>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800" b="1" i="0" u="none" strike="noStrike" kern="1200" cap="none" spc="0" normalizeH="0" baseline="0" noProof="0">
                <a:ln>
                  <a:noFill/>
                </a:ln>
                <a:solidFill>
                  <a:srgbClr val="C00000"/>
                </a:solidFill>
                <a:effectLst/>
                <a:uLnTx/>
                <a:uFillTx/>
                <a:latin typeface="UTM Avo" panose="02040603050506020204" pitchFamily="18" charset="0"/>
                <a:ea typeface="+mn-ea"/>
                <a:cs typeface="+mn-cs"/>
              </a:rPr>
              <a:t> Nghiêm cấm buôn bán, sao chép và chỉnh sửa để thu lợi nhuận.</a:t>
            </a:r>
          </a:p>
        </p:txBody>
      </p:sp>
    </p:spTree>
    <p:extLst>
      <p:ext uri="{BB962C8B-B14F-4D97-AF65-F5344CB8AC3E}">
        <p14:creationId xmlns:p14="http://schemas.microsoft.com/office/powerpoint/2010/main" val="419116502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6"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2DF178-E734-48E0-832D-35D4FB00FCB7}" type="datetimeFigureOut">
              <a:rPr lang="en-US" smtClean="0"/>
              <a:t>18/11/2024</a:t>
            </a:fld>
            <a:endParaRPr lang="en-US"/>
          </a:p>
        </p:txBody>
      </p:sp>
      <p:sp>
        <p:nvSpPr>
          <p:cNvPr id="18"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9"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37EC6C-1813-4A14-99A9-40CBCA72B80C}" type="slidenum">
              <a:rPr lang="en-US" smtClean="0"/>
              <a:t>‹#›</a:t>
            </a:fld>
            <a:endParaRPr lang="en-US"/>
          </a:p>
        </p:txBody>
      </p:sp>
      <p:pic>
        <p:nvPicPr>
          <p:cNvPr id="20" name="Picture 19">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1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21" name="Picture 20">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8142"/>
          <a:stretch/>
        </p:blipFill>
        <p:spPr>
          <a:xfrm>
            <a:off x="1616130" y="7175442"/>
            <a:ext cx="1824009" cy="2002485"/>
          </a:xfrm>
          <a:prstGeom prst="rect">
            <a:avLst/>
          </a:prstGeom>
        </p:spPr>
      </p:pic>
      <p:sp>
        <p:nvSpPr>
          <p:cNvPr id="22" name="TextBox 3">
            <a:extLst>
              <a:ext uri="{FF2B5EF4-FFF2-40B4-BE49-F238E27FC236}">
                <a16:creationId xmlns:a16="http://schemas.microsoft.com/office/drawing/2014/main" id="{F9034237-DA06-4066-849E-00A115FF4EA1}"/>
              </a:ext>
            </a:extLst>
          </p:cNvPr>
          <p:cNvSpPr txBox="1"/>
          <p:nvPr userDrawn="1"/>
        </p:nvSpPr>
        <p:spPr>
          <a:xfrm>
            <a:off x="3200400" y="8176684"/>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5">
                  <a:extLst>
                    <a:ext uri="{A12FA001-AC4F-418D-AE19-62706E023703}">
                      <ahyp:hlinkClr xmlns:ahyp="http://schemas.microsoft.com/office/drawing/2018/hyperlinkcolor" xmlns=""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23" name="Title 1">
            <a:extLst>
              <a:ext uri="{FF2B5EF4-FFF2-40B4-BE49-F238E27FC236}">
                <a16:creationId xmlns:a16="http://schemas.microsoft.com/office/drawing/2014/main" id="{9E5F6F2C-DE77-4B3E-986A-23D69ABD846E}"/>
              </a:ext>
            </a:extLst>
          </p:cNvPr>
          <p:cNvSpPr txBox="1">
            <a:spLocks/>
          </p:cNvSpPr>
          <p:nvPr userDrawn="1"/>
        </p:nvSpPr>
        <p:spPr>
          <a:xfrm>
            <a:off x="1435010" y="8883608"/>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24" name="Picture 23">
            <a:extLst>
              <a:ext uri="{FF2B5EF4-FFF2-40B4-BE49-F238E27FC236}">
                <a16:creationId xmlns:a16="http://schemas.microsoft.com/office/drawing/2014/main" id="{2C38DA38-71FB-4CEB-B777-09292390EC4A}"/>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44149284" y="-24666690"/>
            <a:ext cx="2186247" cy="3717751"/>
          </a:xfrm>
          <a:prstGeom prst="rect">
            <a:avLst/>
          </a:prstGeom>
        </p:spPr>
      </p:pic>
      <p:pic>
        <p:nvPicPr>
          <p:cNvPr id="25" name="Picture 24">
            <a:extLst>
              <a:ext uri="{FF2B5EF4-FFF2-40B4-BE49-F238E27FC236}">
                <a16:creationId xmlns:a16="http://schemas.microsoft.com/office/drawing/2014/main" id="{7B3E06E2-B8CD-4348-A929-48748D52322A}"/>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54452444" y="-24666690"/>
            <a:ext cx="2186247" cy="3717751"/>
          </a:xfrm>
          <a:prstGeom prst="rect">
            <a:avLst/>
          </a:prstGeom>
        </p:spPr>
      </p:pic>
      <p:pic>
        <p:nvPicPr>
          <p:cNvPr id="26" name="Picture 25">
            <a:extLst>
              <a:ext uri="{FF2B5EF4-FFF2-40B4-BE49-F238E27FC236}">
                <a16:creationId xmlns:a16="http://schemas.microsoft.com/office/drawing/2014/main" id="{D1A0A433-1C81-43D6-86C9-906F9D1CD5C6}"/>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44049921" y="14676864"/>
            <a:ext cx="2186247" cy="3717751"/>
          </a:xfrm>
          <a:prstGeom prst="rect">
            <a:avLst/>
          </a:prstGeom>
        </p:spPr>
      </p:pic>
      <p:pic>
        <p:nvPicPr>
          <p:cNvPr id="27" name="Picture 26">
            <a:extLst>
              <a:ext uri="{FF2B5EF4-FFF2-40B4-BE49-F238E27FC236}">
                <a16:creationId xmlns:a16="http://schemas.microsoft.com/office/drawing/2014/main" id="{57AB7940-731C-4B6C-8537-33EBAD98DEBF}"/>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54452444" y="14676863"/>
            <a:ext cx="2186247" cy="3717751"/>
          </a:xfrm>
          <a:prstGeom prst="rect">
            <a:avLst/>
          </a:prstGeom>
        </p:spPr>
      </p:pic>
      <p:sp>
        <p:nvSpPr>
          <p:cNvPr id="28" name="Title 1">
            <a:extLst>
              <a:ext uri="{FF2B5EF4-FFF2-40B4-BE49-F238E27FC236}">
                <a16:creationId xmlns:a16="http://schemas.microsoft.com/office/drawing/2014/main" id="{7A218C26-69B7-499C-B190-96851A78FEC6}"/>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29" name="TextBox 28">
            <a:extLst>
              <a:ext uri="{FF2B5EF4-FFF2-40B4-BE49-F238E27FC236}">
                <a16:creationId xmlns:a16="http://schemas.microsoft.com/office/drawing/2014/main" id="{3EC13011-D62D-61CA-350F-A93987A6126E}"/>
              </a:ext>
            </a:extLst>
          </p:cNvPr>
          <p:cNvSpPr txBox="1"/>
          <p:nvPr userDrawn="1"/>
        </p:nvSpPr>
        <p:spPr>
          <a:xfrm>
            <a:off x="-2622126" y="1912026"/>
            <a:ext cx="332608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30" name="TextBox 29">
            <a:extLst>
              <a:ext uri="{FF2B5EF4-FFF2-40B4-BE49-F238E27FC236}">
                <a16:creationId xmlns:a16="http://schemas.microsoft.com/office/drawing/2014/main" id="{24F97B44-4F13-FBF2-06CB-91123BE23E72}"/>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
        <p:nvSpPr>
          <p:cNvPr id="31" name="TextBox 30">
            <a:extLst>
              <a:ext uri="{FF2B5EF4-FFF2-40B4-BE49-F238E27FC236}">
                <a16:creationId xmlns:a16="http://schemas.microsoft.com/office/drawing/2014/main" id="{7B7DCCBB-A006-6260-88C5-8ED9EE0DC868}"/>
              </a:ext>
            </a:extLst>
          </p:cNvPr>
          <p:cNvSpPr txBox="1"/>
          <p:nvPr userDrawn="1"/>
        </p:nvSpPr>
        <p:spPr>
          <a:xfrm>
            <a:off x="523006" y="9495369"/>
            <a:ext cx="1172545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800" b="1" i="0" u="none" strike="noStrike" kern="1200" cap="none" spc="0" normalizeH="0" baseline="0" noProof="0">
                <a:ln>
                  <a:noFill/>
                </a:ln>
                <a:solidFill>
                  <a:srgbClr val="C00000"/>
                </a:solidFill>
                <a:effectLst/>
                <a:uLnTx/>
                <a:uFillTx/>
                <a:latin typeface="UTM Avo" panose="02040603050506020204" pitchFamily="18" charset="0"/>
                <a:ea typeface="+mn-ea"/>
                <a:cs typeface="+mn-cs"/>
              </a:rPr>
              <a:t>Sản phẩm của Măng Non – Tài liệu Tiểu học.</a:t>
            </a:r>
          </a:p>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800" b="1" i="0" u="none" strike="noStrike" kern="1200" cap="none" spc="0" normalizeH="0" baseline="0" noProof="0">
                <a:ln>
                  <a:noFill/>
                </a:ln>
                <a:solidFill>
                  <a:srgbClr val="C00000"/>
                </a:solidFill>
                <a:effectLst/>
                <a:uLnTx/>
                <a:uFillTx/>
                <a:latin typeface="UTM Avo" panose="02040603050506020204" pitchFamily="18" charset="0"/>
                <a:ea typeface="+mn-ea"/>
                <a:cs typeface="+mn-cs"/>
              </a:rPr>
              <a:t> Nghiêm cấm buôn bán, sao chép và chỉnh sửa để thu lợi nhuận.</a:t>
            </a:r>
          </a:p>
        </p:txBody>
      </p:sp>
    </p:spTree>
    <p:extLst>
      <p:ext uri="{BB962C8B-B14F-4D97-AF65-F5344CB8AC3E}">
        <p14:creationId xmlns:p14="http://schemas.microsoft.com/office/powerpoint/2010/main" val="242854241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6"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2DF178-E734-48E0-832D-35D4FB00FCB7}" type="datetimeFigureOut">
              <a:rPr lang="en-US" smtClean="0"/>
              <a:t>18/11/2024</a:t>
            </a:fld>
            <a:endParaRPr lang="en-US"/>
          </a:p>
        </p:txBody>
      </p:sp>
      <p:sp>
        <p:nvSpPr>
          <p:cNvPr id="18"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9"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37EC6C-1813-4A14-99A9-40CBCA72B80C}" type="slidenum">
              <a:rPr lang="en-US" smtClean="0"/>
              <a:t>‹#›</a:t>
            </a:fld>
            <a:endParaRPr lang="en-US"/>
          </a:p>
        </p:txBody>
      </p:sp>
      <p:pic>
        <p:nvPicPr>
          <p:cNvPr id="20" name="Picture 19">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1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21" name="Picture 20">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8142"/>
          <a:stretch/>
        </p:blipFill>
        <p:spPr>
          <a:xfrm>
            <a:off x="1616130" y="7175442"/>
            <a:ext cx="1824009" cy="2002485"/>
          </a:xfrm>
          <a:prstGeom prst="rect">
            <a:avLst/>
          </a:prstGeom>
        </p:spPr>
      </p:pic>
      <p:sp>
        <p:nvSpPr>
          <p:cNvPr id="22" name="TextBox 3">
            <a:extLst>
              <a:ext uri="{FF2B5EF4-FFF2-40B4-BE49-F238E27FC236}">
                <a16:creationId xmlns:a16="http://schemas.microsoft.com/office/drawing/2014/main" id="{F9034237-DA06-4066-849E-00A115FF4EA1}"/>
              </a:ext>
            </a:extLst>
          </p:cNvPr>
          <p:cNvSpPr txBox="1"/>
          <p:nvPr userDrawn="1"/>
        </p:nvSpPr>
        <p:spPr>
          <a:xfrm>
            <a:off x="3200400" y="8176684"/>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5">
                  <a:extLst>
                    <a:ext uri="{A12FA001-AC4F-418D-AE19-62706E023703}">
                      <ahyp:hlinkClr xmlns:ahyp="http://schemas.microsoft.com/office/drawing/2018/hyperlinkcolor" xmlns=""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23" name="Title 1">
            <a:extLst>
              <a:ext uri="{FF2B5EF4-FFF2-40B4-BE49-F238E27FC236}">
                <a16:creationId xmlns:a16="http://schemas.microsoft.com/office/drawing/2014/main" id="{9E5F6F2C-DE77-4B3E-986A-23D69ABD846E}"/>
              </a:ext>
            </a:extLst>
          </p:cNvPr>
          <p:cNvSpPr txBox="1">
            <a:spLocks/>
          </p:cNvSpPr>
          <p:nvPr userDrawn="1"/>
        </p:nvSpPr>
        <p:spPr>
          <a:xfrm>
            <a:off x="1435010" y="8883608"/>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24" name="Picture 23">
            <a:extLst>
              <a:ext uri="{FF2B5EF4-FFF2-40B4-BE49-F238E27FC236}">
                <a16:creationId xmlns:a16="http://schemas.microsoft.com/office/drawing/2014/main" id="{2C38DA38-71FB-4CEB-B777-09292390EC4A}"/>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44149284" y="-24666690"/>
            <a:ext cx="2186247" cy="3717751"/>
          </a:xfrm>
          <a:prstGeom prst="rect">
            <a:avLst/>
          </a:prstGeom>
        </p:spPr>
      </p:pic>
      <p:pic>
        <p:nvPicPr>
          <p:cNvPr id="25" name="Picture 24">
            <a:extLst>
              <a:ext uri="{FF2B5EF4-FFF2-40B4-BE49-F238E27FC236}">
                <a16:creationId xmlns:a16="http://schemas.microsoft.com/office/drawing/2014/main" id="{7B3E06E2-B8CD-4348-A929-48748D52322A}"/>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54452444" y="-24666690"/>
            <a:ext cx="2186247" cy="3717751"/>
          </a:xfrm>
          <a:prstGeom prst="rect">
            <a:avLst/>
          </a:prstGeom>
        </p:spPr>
      </p:pic>
      <p:pic>
        <p:nvPicPr>
          <p:cNvPr id="26" name="Picture 25">
            <a:extLst>
              <a:ext uri="{FF2B5EF4-FFF2-40B4-BE49-F238E27FC236}">
                <a16:creationId xmlns:a16="http://schemas.microsoft.com/office/drawing/2014/main" id="{D1A0A433-1C81-43D6-86C9-906F9D1CD5C6}"/>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44049921" y="14676864"/>
            <a:ext cx="2186247" cy="3717751"/>
          </a:xfrm>
          <a:prstGeom prst="rect">
            <a:avLst/>
          </a:prstGeom>
        </p:spPr>
      </p:pic>
      <p:pic>
        <p:nvPicPr>
          <p:cNvPr id="27" name="Picture 26">
            <a:extLst>
              <a:ext uri="{FF2B5EF4-FFF2-40B4-BE49-F238E27FC236}">
                <a16:creationId xmlns:a16="http://schemas.microsoft.com/office/drawing/2014/main" id="{57AB7940-731C-4B6C-8537-33EBAD98DEBF}"/>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54452444" y="14676863"/>
            <a:ext cx="2186247" cy="3717751"/>
          </a:xfrm>
          <a:prstGeom prst="rect">
            <a:avLst/>
          </a:prstGeom>
        </p:spPr>
      </p:pic>
      <p:sp>
        <p:nvSpPr>
          <p:cNvPr id="28" name="Title 1">
            <a:extLst>
              <a:ext uri="{FF2B5EF4-FFF2-40B4-BE49-F238E27FC236}">
                <a16:creationId xmlns:a16="http://schemas.microsoft.com/office/drawing/2014/main" id="{7A218C26-69B7-499C-B190-96851A78FEC6}"/>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29" name="TextBox 28">
            <a:extLst>
              <a:ext uri="{FF2B5EF4-FFF2-40B4-BE49-F238E27FC236}">
                <a16:creationId xmlns:a16="http://schemas.microsoft.com/office/drawing/2014/main" id="{3EC13011-D62D-61CA-350F-A93987A6126E}"/>
              </a:ext>
            </a:extLst>
          </p:cNvPr>
          <p:cNvSpPr txBox="1"/>
          <p:nvPr userDrawn="1"/>
        </p:nvSpPr>
        <p:spPr>
          <a:xfrm>
            <a:off x="-2622126" y="1912026"/>
            <a:ext cx="332608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30" name="TextBox 29">
            <a:extLst>
              <a:ext uri="{FF2B5EF4-FFF2-40B4-BE49-F238E27FC236}">
                <a16:creationId xmlns:a16="http://schemas.microsoft.com/office/drawing/2014/main" id="{24F97B44-4F13-FBF2-06CB-91123BE23E72}"/>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
        <p:nvSpPr>
          <p:cNvPr id="31" name="TextBox 30">
            <a:extLst>
              <a:ext uri="{FF2B5EF4-FFF2-40B4-BE49-F238E27FC236}">
                <a16:creationId xmlns:a16="http://schemas.microsoft.com/office/drawing/2014/main" id="{7B7DCCBB-A006-6260-88C5-8ED9EE0DC868}"/>
              </a:ext>
            </a:extLst>
          </p:cNvPr>
          <p:cNvSpPr txBox="1"/>
          <p:nvPr userDrawn="1"/>
        </p:nvSpPr>
        <p:spPr>
          <a:xfrm>
            <a:off x="523006" y="9495369"/>
            <a:ext cx="1172545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800" b="1" i="0" u="none" strike="noStrike" kern="1200" cap="none" spc="0" normalizeH="0" baseline="0" noProof="0">
                <a:ln>
                  <a:noFill/>
                </a:ln>
                <a:solidFill>
                  <a:srgbClr val="C00000"/>
                </a:solidFill>
                <a:effectLst/>
                <a:uLnTx/>
                <a:uFillTx/>
                <a:latin typeface="UTM Avo" panose="02040603050506020204" pitchFamily="18" charset="0"/>
                <a:ea typeface="+mn-ea"/>
                <a:cs typeface="+mn-cs"/>
              </a:rPr>
              <a:t>Sản phẩm của Măng Non – Tài liệu Tiểu học.</a:t>
            </a:r>
          </a:p>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800" b="1" i="0" u="none" strike="noStrike" kern="1200" cap="none" spc="0" normalizeH="0" baseline="0" noProof="0">
                <a:ln>
                  <a:noFill/>
                </a:ln>
                <a:solidFill>
                  <a:srgbClr val="C00000"/>
                </a:solidFill>
                <a:effectLst/>
                <a:uLnTx/>
                <a:uFillTx/>
                <a:latin typeface="UTM Avo" panose="02040603050506020204" pitchFamily="18" charset="0"/>
                <a:ea typeface="+mn-ea"/>
                <a:cs typeface="+mn-cs"/>
              </a:rPr>
              <a:t> Nghiêm cấm buôn bán, sao chép và chỉnh sửa để thu lợi nhuận.</a:t>
            </a:r>
          </a:p>
        </p:txBody>
      </p:sp>
    </p:spTree>
    <p:extLst>
      <p:ext uri="{BB962C8B-B14F-4D97-AF65-F5344CB8AC3E}">
        <p14:creationId xmlns:p14="http://schemas.microsoft.com/office/powerpoint/2010/main" val="367039081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6"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2DF178-E734-48E0-832D-35D4FB00FCB7}" type="datetimeFigureOut">
              <a:rPr lang="en-US" smtClean="0"/>
              <a:t>18/11/2024</a:t>
            </a:fld>
            <a:endParaRPr lang="en-US"/>
          </a:p>
        </p:txBody>
      </p:sp>
      <p:sp>
        <p:nvSpPr>
          <p:cNvPr id="18"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9"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37EC6C-1813-4A14-99A9-40CBCA72B80C}" type="slidenum">
              <a:rPr lang="en-US" smtClean="0"/>
              <a:t>‹#›</a:t>
            </a:fld>
            <a:endParaRPr lang="en-US"/>
          </a:p>
        </p:txBody>
      </p:sp>
      <p:pic>
        <p:nvPicPr>
          <p:cNvPr id="20" name="Picture 19">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1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21" name="Picture 20">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8142"/>
          <a:stretch/>
        </p:blipFill>
        <p:spPr>
          <a:xfrm>
            <a:off x="1616130" y="7175442"/>
            <a:ext cx="1824009" cy="2002485"/>
          </a:xfrm>
          <a:prstGeom prst="rect">
            <a:avLst/>
          </a:prstGeom>
        </p:spPr>
      </p:pic>
      <p:sp>
        <p:nvSpPr>
          <p:cNvPr id="22" name="TextBox 3">
            <a:extLst>
              <a:ext uri="{FF2B5EF4-FFF2-40B4-BE49-F238E27FC236}">
                <a16:creationId xmlns:a16="http://schemas.microsoft.com/office/drawing/2014/main" id="{F9034237-DA06-4066-849E-00A115FF4EA1}"/>
              </a:ext>
            </a:extLst>
          </p:cNvPr>
          <p:cNvSpPr txBox="1"/>
          <p:nvPr userDrawn="1"/>
        </p:nvSpPr>
        <p:spPr>
          <a:xfrm>
            <a:off x="3200400" y="8176684"/>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5">
                  <a:extLst>
                    <a:ext uri="{A12FA001-AC4F-418D-AE19-62706E023703}">
                      <ahyp:hlinkClr xmlns:ahyp="http://schemas.microsoft.com/office/drawing/2018/hyperlinkcolor" xmlns=""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23" name="Title 1">
            <a:extLst>
              <a:ext uri="{FF2B5EF4-FFF2-40B4-BE49-F238E27FC236}">
                <a16:creationId xmlns:a16="http://schemas.microsoft.com/office/drawing/2014/main" id="{9E5F6F2C-DE77-4B3E-986A-23D69ABD846E}"/>
              </a:ext>
            </a:extLst>
          </p:cNvPr>
          <p:cNvSpPr txBox="1">
            <a:spLocks/>
          </p:cNvSpPr>
          <p:nvPr userDrawn="1"/>
        </p:nvSpPr>
        <p:spPr>
          <a:xfrm>
            <a:off x="1435010" y="8883608"/>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24" name="Picture 23">
            <a:extLst>
              <a:ext uri="{FF2B5EF4-FFF2-40B4-BE49-F238E27FC236}">
                <a16:creationId xmlns:a16="http://schemas.microsoft.com/office/drawing/2014/main" id="{2C38DA38-71FB-4CEB-B777-09292390EC4A}"/>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44149284" y="-24666690"/>
            <a:ext cx="2186247" cy="3717751"/>
          </a:xfrm>
          <a:prstGeom prst="rect">
            <a:avLst/>
          </a:prstGeom>
        </p:spPr>
      </p:pic>
      <p:pic>
        <p:nvPicPr>
          <p:cNvPr id="25" name="Picture 24">
            <a:extLst>
              <a:ext uri="{FF2B5EF4-FFF2-40B4-BE49-F238E27FC236}">
                <a16:creationId xmlns:a16="http://schemas.microsoft.com/office/drawing/2014/main" id="{7B3E06E2-B8CD-4348-A929-48748D52322A}"/>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54452444" y="-24666690"/>
            <a:ext cx="2186247" cy="3717751"/>
          </a:xfrm>
          <a:prstGeom prst="rect">
            <a:avLst/>
          </a:prstGeom>
        </p:spPr>
      </p:pic>
      <p:pic>
        <p:nvPicPr>
          <p:cNvPr id="26" name="Picture 25">
            <a:extLst>
              <a:ext uri="{FF2B5EF4-FFF2-40B4-BE49-F238E27FC236}">
                <a16:creationId xmlns:a16="http://schemas.microsoft.com/office/drawing/2014/main" id="{D1A0A433-1C81-43D6-86C9-906F9D1CD5C6}"/>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44049921" y="14676864"/>
            <a:ext cx="2186247" cy="3717751"/>
          </a:xfrm>
          <a:prstGeom prst="rect">
            <a:avLst/>
          </a:prstGeom>
        </p:spPr>
      </p:pic>
      <p:pic>
        <p:nvPicPr>
          <p:cNvPr id="27" name="Picture 26">
            <a:extLst>
              <a:ext uri="{FF2B5EF4-FFF2-40B4-BE49-F238E27FC236}">
                <a16:creationId xmlns:a16="http://schemas.microsoft.com/office/drawing/2014/main" id="{57AB7940-731C-4B6C-8537-33EBAD98DEBF}"/>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54452444" y="14676863"/>
            <a:ext cx="2186247" cy="3717751"/>
          </a:xfrm>
          <a:prstGeom prst="rect">
            <a:avLst/>
          </a:prstGeom>
        </p:spPr>
      </p:pic>
      <p:sp>
        <p:nvSpPr>
          <p:cNvPr id="28" name="Title 1">
            <a:extLst>
              <a:ext uri="{FF2B5EF4-FFF2-40B4-BE49-F238E27FC236}">
                <a16:creationId xmlns:a16="http://schemas.microsoft.com/office/drawing/2014/main" id="{7A218C26-69B7-499C-B190-96851A78FEC6}"/>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29" name="TextBox 28">
            <a:extLst>
              <a:ext uri="{FF2B5EF4-FFF2-40B4-BE49-F238E27FC236}">
                <a16:creationId xmlns:a16="http://schemas.microsoft.com/office/drawing/2014/main" id="{3EC13011-D62D-61CA-350F-A93987A6126E}"/>
              </a:ext>
            </a:extLst>
          </p:cNvPr>
          <p:cNvSpPr txBox="1"/>
          <p:nvPr userDrawn="1"/>
        </p:nvSpPr>
        <p:spPr>
          <a:xfrm>
            <a:off x="-2622126" y="1912026"/>
            <a:ext cx="332608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30" name="TextBox 29">
            <a:extLst>
              <a:ext uri="{FF2B5EF4-FFF2-40B4-BE49-F238E27FC236}">
                <a16:creationId xmlns:a16="http://schemas.microsoft.com/office/drawing/2014/main" id="{24F97B44-4F13-FBF2-06CB-91123BE23E72}"/>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
        <p:nvSpPr>
          <p:cNvPr id="31" name="TextBox 30">
            <a:extLst>
              <a:ext uri="{FF2B5EF4-FFF2-40B4-BE49-F238E27FC236}">
                <a16:creationId xmlns:a16="http://schemas.microsoft.com/office/drawing/2014/main" id="{7B7DCCBB-A006-6260-88C5-8ED9EE0DC868}"/>
              </a:ext>
            </a:extLst>
          </p:cNvPr>
          <p:cNvSpPr txBox="1"/>
          <p:nvPr userDrawn="1"/>
        </p:nvSpPr>
        <p:spPr>
          <a:xfrm>
            <a:off x="523006" y="9495369"/>
            <a:ext cx="1172545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800" b="1" i="0" u="none" strike="noStrike" kern="1200" cap="none" spc="0" normalizeH="0" baseline="0" noProof="0">
                <a:ln>
                  <a:noFill/>
                </a:ln>
                <a:solidFill>
                  <a:srgbClr val="C00000"/>
                </a:solidFill>
                <a:effectLst/>
                <a:uLnTx/>
                <a:uFillTx/>
                <a:latin typeface="UTM Avo" panose="02040603050506020204" pitchFamily="18" charset="0"/>
                <a:ea typeface="+mn-ea"/>
                <a:cs typeface="+mn-cs"/>
              </a:rPr>
              <a:t>Sản phẩm của Măng Non – Tài liệu Tiểu học.</a:t>
            </a:r>
          </a:p>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800" b="1" i="0" u="none" strike="noStrike" kern="1200" cap="none" spc="0" normalizeH="0" baseline="0" noProof="0">
                <a:ln>
                  <a:noFill/>
                </a:ln>
                <a:solidFill>
                  <a:srgbClr val="C00000"/>
                </a:solidFill>
                <a:effectLst/>
                <a:uLnTx/>
                <a:uFillTx/>
                <a:latin typeface="UTM Avo" panose="02040603050506020204" pitchFamily="18" charset="0"/>
                <a:ea typeface="+mn-ea"/>
                <a:cs typeface="+mn-cs"/>
              </a:rPr>
              <a:t> Nghiêm cấm buôn bán, sao chép và chỉnh sửa để thu lợi nhuận.</a:t>
            </a:r>
          </a:p>
        </p:txBody>
      </p:sp>
    </p:spTree>
    <p:extLst>
      <p:ext uri="{BB962C8B-B14F-4D97-AF65-F5344CB8AC3E}">
        <p14:creationId xmlns:p14="http://schemas.microsoft.com/office/powerpoint/2010/main" val="2425809059"/>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6"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2DF178-E734-48E0-832D-35D4FB00FCB7}" type="datetimeFigureOut">
              <a:rPr lang="en-US" smtClean="0"/>
              <a:t>18/11/2024</a:t>
            </a:fld>
            <a:endParaRPr lang="en-US"/>
          </a:p>
        </p:txBody>
      </p:sp>
      <p:sp>
        <p:nvSpPr>
          <p:cNvPr id="18"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9"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37EC6C-1813-4A14-99A9-40CBCA72B80C}" type="slidenum">
              <a:rPr lang="en-US" smtClean="0"/>
              <a:t>‹#›</a:t>
            </a:fld>
            <a:endParaRPr lang="en-US"/>
          </a:p>
        </p:txBody>
      </p:sp>
      <p:pic>
        <p:nvPicPr>
          <p:cNvPr id="20" name="Picture 19">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1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21" name="Picture 20">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8142"/>
          <a:stretch/>
        </p:blipFill>
        <p:spPr>
          <a:xfrm>
            <a:off x="1616130" y="7175442"/>
            <a:ext cx="1824009" cy="2002485"/>
          </a:xfrm>
          <a:prstGeom prst="rect">
            <a:avLst/>
          </a:prstGeom>
        </p:spPr>
      </p:pic>
      <p:sp>
        <p:nvSpPr>
          <p:cNvPr id="22" name="TextBox 3">
            <a:extLst>
              <a:ext uri="{FF2B5EF4-FFF2-40B4-BE49-F238E27FC236}">
                <a16:creationId xmlns:a16="http://schemas.microsoft.com/office/drawing/2014/main" id="{F9034237-DA06-4066-849E-00A115FF4EA1}"/>
              </a:ext>
            </a:extLst>
          </p:cNvPr>
          <p:cNvSpPr txBox="1"/>
          <p:nvPr userDrawn="1"/>
        </p:nvSpPr>
        <p:spPr>
          <a:xfrm>
            <a:off x="3200400" y="8176684"/>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5">
                  <a:extLst>
                    <a:ext uri="{A12FA001-AC4F-418D-AE19-62706E023703}">
                      <ahyp:hlinkClr xmlns:ahyp="http://schemas.microsoft.com/office/drawing/2018/hyperlinkcolor" xmlns=""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23" name="Title 1">
            <a:extLst>
              <a:ext uri="{FF2B5EF4-FFF2-40B4-BE49-F238E27FC236}">
                <a16:creationId xmlns:a16="http://schemas.microsoft.com/office/drawing/2014/main" id="{9E5F6F2C-DE77-4B3E-986A-23D69ABD846E}"/>
              </a:ext>
            </a:extLst>
          </p:cNvPr>
          <p:cNvSpPr txBox="1">
            <a:spLocks/>
          </p:cNvSpPr>
          <p:nvPr userDrawn="1"/>
        </p:nvSpPr>
        <p:spPr>
          <a:xfrm>
            <a:off x="1435010" y="8883608"/>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24" name="Picture 23">
            <a:extLst>
              <a:ext uri="{FF2B5EF4-FFF2-40B4-BE49-F238E27FC236}">
                <a16:creationId xmlns:a16="http://schemas.microsoft.com/office/drawing/2014/main" id="{2C38DA38-71FB-4CEB-B777-09292390EC4A}"/>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44149284" y="-24666690"/>
            <a:ext cx="2186247" cy="3717751"/>
          </a:xfrm>
          <a:prstGeom prst="rect">
            <a:avLst/>
          </a:prstGeom>
        </p:spPr>
      </p:pic>
      <p:pic>
        <p:nvPicPr>
          <p:cNvPr id="25" name="Picture 24">
            <a:extLst>
              <a:ext uri="{FF2B5EF4-FFF2-40B4-BE49-F238E27FC236}">
                <a16:creationId xmlns:a16="http://schemas.microsoft.com/office/drawing/2014/main" id="{7B3E06E2-B8CD-4348-A929-48748D52322A}"/>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54452444" y="-24666690"/>
            <a:ext cx="2186247" cy="3717751"/>
          </a:xfrm>
          <a:prstGeom prst="rect">
            <a:avLst/>
          </a:prstGeom>
        </p:spPr>
      </p:pic>
      <p:pic>
        <p:nvPicPr>
          <p:cNvPr id="26" name="Picture 25">
            <a:extLst>
              <a:ext uri="{FF2B5EF4-FFF2-40B4-BE49-F238E27FC236}">
                <a16:creationId xmlns:a16="http://schemas.microsoft.com/office/drawing/2014/main" id="{D1A0A433-1C81-43D6-86C9-906F9D1CD5C6}"/>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44049921" y="14676864"/>
            <a:ext cx="2186247" cy="3717751"/>
          </a:xfrm>
          <a:prstGeom prst="rect">
            <a:avLst/>
          </a:prstGeom>
        </p:spPr>
      </p:pic>
      <p:pic>
        <p:nvPicPr>
          <p:cNvPr id="27" name="Picture 26">
            <a:extLst>
              <a:ext uri="{FF2B5EF4-FFF2-40B4-BE49-F238E27FC236}">
                <a16:creationId xmlns:a16="http://schemas.microsoft.com/office/drawing/2014/main" id="{57AB7940-731C-4B6C-8537-33EBAD98DEBF}"/>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54452444" y="14676863"/>
            <a:ext cx="2186247" cy="3717751"/>
          </a:xfrm>
          <a:prstGeom prst="rect">
            <a:avLst/>
          </a:prstGeom>
        </p:spPr>
      </p:pic>
      <p:sp>
        <p:nvSpPr>
          <p:cNvPr id="28" name="Title 1">
            <a:extLst>
              <a:ext uri="{FF2B5EF4-FFF2-40B4-BE49-F238E27FC236}">
                <a16:creationId xmlns:a16="http://schemas.microsoft.com/office/drawing/2014/main" id="{7A218C26-69B7-499C-B190-96851A78FEC6}"/>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29" name="TextBox 28">
            <a:extLst>
              <a:ext uri="{FF2B5EF4-FFF2-40B4-BE49-F238E27FC236}">
                <a16:creationId xmlns:a16="http://schemas.microsoft.com/office/drawing/2014/main" id="{3EC13011-D62D-61CA-350F-A93987A6126E}"/>
              </a:ext>
            </a:extLst>
          </p:cNvPr>
          <p:cNvSpPr txBox="1"/>
          <p:nvPr userDrawn="1"/>
        </p:nvSpPr>
        <p:spPr>
          <a:xfrm>
            <a:off x="-2622126" y="1912026"/>
            <a:ext cx="332608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prstClr val="white">
                    <a:alpha val="63000"/>
                  </a:prst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30" name="TextBox 29">
            <a:extLst>
              <a:ext uri="{FF2B5EF4-FFF2-40B4-BE49-F238E27FC236}">
                <a16:creationId xmlns:a16="http://schemas.microsoft.com/office/drawing/2014/main" id="{24F97B44-4F13-FBF2-06CB-91123BE23E72}"/>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
        <p:nvSpPr>
          <p:cNvPr id="31" name="TextBox 30">
            <a:extLst>
              <a:ext uri="{FF2B5EF4-FFF2-40B4-BE49-F238E27FC236}">
                <a16:creationId xmlns:a16="http://schemas.microsoft.com/office/drawing/2014/main" id="{7B7DCCBB-A006-6260-88C5-8ED9EE0DC868}"/>
              </a:ext>
            </a:extLst>
          </p:cNvPr>
          <p:cNvSpPr txBox="1"/>
          <p:nvPr userDrawn="1"/>
        </p:nvSpPr>
        <p:spPr>
          <a:xfrm>
            <a:off x="523006" y="9495369"/>
            <a:ext cx="1172545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800" b="1" i="0" u="none" strike="noStrike" kern="1200" cap="none" spc="0" normalizeH="0" baseline="0" noProof="0">
                <a:ln>
                  <a:noFill/>
                </a:ln>
                <a:solidFill>
                  <a:srgbClr val="C00000"/>
                </a:solidFill>
                <a:effectLst/>
                <a:uLnTx/>
                <a:uFillTx/>
                <a:latin typeface="UTM Avo" panose="02040603050506020204" pitchFamily="18" charset="0"/>
                <a:ea typeface="+mn-ea"/>
                <a:cs typeface="+mn-cs"/>
              </a:rPr>
              <a:t>Sản phẩm của Măng Non – Tài liệu Tiểu học.</a:t>
            </a:r>
          </a:p>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800" b="1" i="0" u="none" strike="noStrike" kern="1200" cap="none" spc="0" normalizeH="0" baseline="0" noProof="0">
                <a:ln>
                  <a:noFill/>
                </a:ln>
                <a:solidFill>
                  <a:srgbClr val="C00000"/>
                </a:solidFill>
                <a:effectLst/>
                <a:uLnTx/>
                <a:uFillTx/>
                <a:latin typeface="UTM Avo" panose="02040603050506020204" pitchFamily="18" charset="0"/>
                <a:ea typeface="+mn-ea"/>
                <a:cs typeface="+mn-cs"/>
              </a:rPr>
              <a:t> Nghiêm cấm buôn bán, sao chép và chỉnh sửa để thu lợi nhuận.</a:t>
            </a:r>
          </a:p>
        </p:txBody>
      </p:sp>
    </p:spTree>
    <p:extLst>
      <p:ext uri="{BB962C8B-B14F-4D97-AF65-F5344CB8AC3E}">
        <p14:creationId xmlns:p14="http://schemas.microsoft.com/office/powerpoint/2010/main" val="1216618120"/>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emf"/><Relationship Id="rId7" Type="http://schemas.openxmlformats.org/officeDocument/2006/relationships/image" Target="../media/image7.emf"/><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emf"/><Relationship Id="rId11" Type="http://schemas.openxmlformats.org/officeDocument/2006/relationships/image" Target="../media/image11.emf"/><Relationship Id="rId5" Type="http://schemas.openxmlformats.org/officeDocument/2006/relationships/image" Target="../media/image5.emf"/><Relationship Id="rId10" Type="http://schemas.openxmlformats.org/officeDocument/2006/relationships/image" Target="../media/image10.emf"/><Relationship Id="rId4" Type="http://schemas.openxmlformats.org/officeDocument/2006/relationships/image" Target="../media/image4.emf"/><Relationship Id="rId9" Type="http://schemas.openxmlformats.org/officeDocument/2006/relationships/image" Target="../media/image9.emf"/></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0.emf"/><Relationship Id="rId1" Type="http://schemas.openxmlformats.org/officeDocument/2006/relationships/slideLayout" Target="../slideLayouts/slideLayout5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xml"/><Relationship Id="rId1" Type="http://schemas.openxmlformats.org/officeDocument/2006/relationships/slideLayout" Target="../slideLayouts/slideLayout7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4.xml"/><Relationship Id="rId1" Type="http://schemas.openxmlformats.org/officeDocument/2006/relationships/slideLayout" Target="../slideLayouts/slideLayout79.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8.emf"/><Relationship Id="rId1" Type="http://schemas.openxmlformats.org/officeDocument/2006/relationships/slideLayout" Target="../slideLayouts/slideLayout5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3.emf"/><Relationship Id="rId7"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68.xml"/><Relationship Id="rId6" Type="http://schemas.openxmlformats.org/officeDocument/2006/relationships/image" Target="../media/image6.emf"/><Relationship Id="rId11" Type="http://schemas.openxmlformats.org/officeDocument/2006/relationships/image" Target="../media/image10.emf"/><Relationship Id="rId5" Type="http://schemas.openxmlformats.org/officeDocument/2006/relationships/image" Target="../media/image5.emf"/><Relationship Id="rId10" Type="http://schemas.openxmlformats.org/officeDocument/2006/relationships/image" Target="../media/image9.emf"/><Relationship Id="rId4" Type="http://schemas.openxmlformats.org/officeDocument/2006/relationships/image" Target="../media/image4.emf"/><Relationship Id="rId9" Type="http://schemas.openxmlformats.org/officeDocument/2006/relationships/image" Target="../media/image8.emf"/></Relationships>
</file>

<file path=ppt/slides/_rels/slide2.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14.emf"/><Relationship Id="rId7" Type="http://schemas.openxmlformats.org/officeDocument/2006/relationships/image" Target="../media/image18.emf"/><Relationship Id="rId2" Type="http://schemas.openxmlformats.org/officeDocument/2006/relationships/image" Target="../media/image13.jpeg"/><Relationship Id="rId1" Type="http://schemas.openxmlformats.org/officeDocument/2006/relationships/slideLayout" Target="../slideLayouts/slideLayout13.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slides/_rels/slide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19.emf"/><Relationship Id="rId5" Type="http://schemas.openxmlformats.org/officeDocument/2006/relationships/image" Target="../media/image15.emf"/><Relationship Id="rId4" Type="http://schemas.openxmlformats.org/officeDocument/2006/relationships/image" Target="../media/image14.emf"/></Relationships>
</file>

<file path=ppt/slides/_rels/slide4.xml.rels><?xml version="1.0" encoding="UTF-8" standalone="yes"?>
<Relationships xmlns="http://schemas.openxmlformats.org/package/2006/relationships"><Relationship Id="rId3" Type="http://schemas.openxmlformats.org/officeDocument/2006/relationships/image" Target="../media/image15.emf"/><Relationship Id="rId7" Type="http://schemas.openxmlformats.org/officeDocument/2006/relationships/image" Target="../media/image19.emf"/><Relationship Id="rId2" Type="http://schemas.openxmlformats.org/officeDocument/2006/relationships/image" Target="../media/image14.emf"/><Relationship Id="rId1" Type="http://schemas.openxmlformats.org/officeDocument/2006/relationships/slideLayout" Target="../slideLayouts/slideLayout13.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7.emf"/><Relationship Id="rId1" Type="http://schemas.openxmlformats.org/officeDocument/2006/relationships/slideLayout" Target="../slideLayouts/slideLayout35.xml"/><Relationship Id="rId5" Type="http://schemas.openxmlformats.org/officeDocument/2006/relationships/image" Target="../media/image22.png"/><Relationship Id="rId4" Type="http://schemas.openxmlformats.org/officeDocument/2006/relationships/image" Target="../media/image21.emf"/></Relationships>
</file>

<file path=ppt/slides/_rels/slide6.xml.rels><?xml version="1.0" encoding="UTF-8" standalone="yes"?>
<Relationships xmlns="http://schemas.openxmlformats.org/package/2006/relationships"><Relationship Id="rId3" Type="http://schemas.openxmlformats.org/officeDocument/2006/relationships/image" Target="../media/image24.emf"/><Relationship Id="rId7" Type="http://schemas.openxmlformats.org/officeDocument/2006/relationships/image" Target="../media/image27.emf"/><Relationship Id="rId2" Type="http://schemas.openxmlformats.org/officeDocument/2006/relationships/image" Target="../media/image23.emf"/><Relationship Id="rId1" Type="http://schemas.openxmlformats.org/officeDocument/2006/relationships/slideLayout" Target="../slideLayouts/slideLayout46.xml"/><Relationship Id="rId6" Type="http://schemas.openxmlformats.org/officeDocument/2006/relationships/image" Target="../media/image20.emf"/><Relationship Id="rId5" Type="http://schemas.openxmlformats.org/officeDocument/2006/relationships/image" Target="../media/image26.emf"/><Relationship Id="rId4" Type="http://schemas.openxmlformats.org/officeDocument/2006/relationships/image" Target="../media/image25.emf"/></Relationships>
</file>

<file path=ppt/slides/_rels/slide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0.emf"/><Relationship Id="rId1" Type="http://schemas.openxmlformats.org/officeDocument/2006/relationships/slideLayout" Target="../slideLayouts/slideLayout57.xml"/><Relationship Id="rId4" Type="http://schemas.openxmlformats.org/officeDocument/2006/relationships/image" Target="../media/image29.emf"/></Relationships>
</file>

<file path=ppt/slides/_rels/slide8.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image" Target="../media/image31.emf"/><Relationship Id="rId7" Type="http://schemas.openxmlformats.org/officeDocument/2006/relationships/image" Target="../media/image33.emf"/><Relationship Id="rId2" Type="http://schemas.openxmlformats.org/officeDocument/2006/relationships/image" Target="../media/image30.emf"/><Relationship Id="rId1" Type="http://schemas.openxmlformats.org/officeDocument/2006/relationships/slideLayout" Target="../slideLayouts/slideLayout89.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32.emf"/><Relationship Id="rId9" Type="http://schemas.openxmlformats.org/officeDocument/2006/relationships/image" Target="../media/image35.emf"/></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8.emf"/><Relationship Id="rId1" Type="http://schemas.openxmlformats.org/officeDocument/2006/relationships/slideLayout" Target="../slideLayouts/slideLayout5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3E1FF"/>
        </a:solidFill>
        <a:effectLst/>
      </p:bgPr>
    </p:bg>
    <p:spTree>
      <p:nvGrpSpPr>
        <p:cNvPr id="1" name=""/>
        <p:cNvGrpSpPr/>
        <p:nvPr/>
      </p:nvGrpSpPr>
      <p:grpSpPr>
        <a:xfrm>
          <a:off x="0" y="0"/>
          <a:ext cx="0" cy="0"/>
          <a:chOff x="0" y="0"/>
          <a:chExt cx="0" cy="0"/>
        </a:xfrm>
      </p:grpSpPr>
      <p:pic>
        <p:nvPicPr>
          <p:cNvPr id="12" name="图片 11"/>
          <p:cNvPicPr>
            <a:picLocks noChangeAspect="1"/>
          </p:cNvPicPr>
          <p:nvPr/>
        </p:nvPicPr>
        <p:blipFill>
          <a:blip r:embed="rId3"/>
          <a:stretch>
            <a:fillRect/>
          </a:stretch>
        </p:blipFill>
        <p:spPr>
          <a:xfrm rot="20388086">
            <a:off x="4285783" y="413068"/>
            <a:ext cx="1319764" cy="1071391"/>
          </a:xfrm>
          <a:prstGeom prst="rect">
            <a:avLst/>
          </a:prstGeom>
        </p:spPr>
      </p:pic>
      <p:pic>
        <p:nvPicPr>
          <p:cNvPr id="23" name="图片 22"/>
          <p:cNvPicPr>
            <a:picLocks noChangeAspect="1"/>
          </p:cNvPicPr>
          <p:nvPr/>
        </p:nvPicPr>
        <p:blipFill>
          <a:blip r:embed="rId4"/>
          <a:stretch>
            <a:fillRect/>
          </a:stretch>
        </p:blipFill>
        <p:spPr>
          <a:xfrm>
            <a:off x="2465615" y="732515"/>
            <a:ext cx="8033656" cy="5608098"/>
          </a:xfrm>
          <a:prstGeom prst="rect">
            <a:avLst/>
          </a:prstGeom>
          <a:effectLst>
            <a:outerShdw blurRad="50800" dist="38100" dir="2700000" algn="tl" rotWithShape="0">
              <a:prstClr val="black">
                <a:alpha val="40000"/>
              </a:prstClr>
            </a:outerShdw>
          </a:effectLst>
        </p:spPr>
      </p:pic>
      <p:pic>
        <p:nvPicPr>
          <p:cNvPr id="20" name="图片 19"/>
          <p:cNvPicPr>
            <a:picLocks noChangeAspect="1"/>
          </p:cNvPicPr>
          <p:nvPr/>
        </p:nvPicPr>
        <p:blipFill>
          <a:blip r:embed="rId5"/>
          <a:stretch>
            <a:fillRect/>
          </a:stretch>
        </p:blipFill>
        <p:spPr>
          <a:xfrm>
            <a:off x="6708775" y="289916"/>
            <a:ext cx="1592643" cy="914039"/>
          </a:xfrm>
          <a:prstGeom prst="rect">
            <a:avLst/>
          </a:prstGeom>
        </p:spPr>
      </p:pic>
      <p:pic>
        <p:nvPicPr>
          <p:cNvPr id="9" name="图片 8"/>
          <p:cNvPicPr>
            <a:picLocks noChangeAspect="1"/>
          </p:cNvPicPr>
          <p:nvPr/>
        </p:nvPicPr>
        <p:blipFill>
          <a:blip r:embed="rId6"/>
          <a:stretch>
            <a:fillRect/>
          </a:stretch>
        </p:blipFill>
        <p:spPr>
          <a:xfrm>
            <a:off x="10373349" y="1864522"/>
            <a:ext cx="2025823" cy="4993478"/>
          </a:xfrm>
          <a:prstGeom prst="rect">
            <a:avLst/>
          </a:prstGeom>
        </p:spPr>
      </p:pic>
      <p:pic>
        <p:nvPicPr>
          <p:cNvPr id="8" name="图片 7"/>
          <p:cNvPicPr>
            <a:picLocks noChangeAspect="1"/>
          </p:cNvPicPr>
          <p:nvPr/>
        </p:nvPicPr>
        <p:blipFill>
          <a:blip r:embed="rId7"/>
          <a:stretch>
            <a:fillRect/>
          </a:stretch>
        </p:blipFill>
        <p:spPr>
          <a:xfrm>
            <a:off x="674557" y="4264077"/>
            <a:ext cx="11517443" cy="2593923"/>
          </a:xfrm>
          <a:prstGeom prst="rect">
            <a:avLst/>
          </a:prstGeom>
        </p:spPr>
      </p:pic>
      <p:pic>
        <p:nvPicPr>
          <p:cNvPr id="7" name="图片 6"/>
          <p:cNvPicPr>
            <a:picLocks noChangeAspect="1"/>
          </p:cNvPicPr>
          <p:nvPr/>
        </p:nvPicPr>
        <p:blipFill>
          <a:blip r:embed="rId8"/>
          <a:stretch>
            <a:fillRect/>
          </a:stretch>
        </p:blipFill>
        <p:spPr>
          <a:xfrm>
            <a:off x="6488229" y="-68642"/>
            <a:ext cx="4656021" cy="2328011"/>
          </a:xfrm>
          <a:prstGeom prst="rect">
            <a:avLst/>
          </a:prstGeom>
        </p:spPr>
      </p:pic>
      <p:pic>
        <p:nvPicPr>
          <p:cNvPr id="21" name="图片 20"/>
          <p:cNvPicPr>
            <a:picLocks noChangeAspect="1"/>
          </p:cNvPicPr>
          <p:nvPr/>
        </p:nvPicPr>
        <p:blipFill>
          <a:blip r:embed="rId9"/>
          <a:stretch>
            <a:fillRect/>
          </a:stretch>
        </p:blipFill>
        <p:spPr>
          <a:xfrm>
            <a:off x="1419414" y="268893"/>
            <a:ext cx="1292002" cy="753668"/>
          </a:xfrm>
          <a:prstGeom prst="rect">
            <a:avLst/>
          </a:prstGeom>
        </p:spPr>
      </p:pic>
      <p:pic>
        <p:nvPicPr>
          <p:cNvPr id="22" name="图片 21"/>
          <p:cNvPicPr>
            <a:picLocks noChangeAspect="1"/>
          </p:cNvPicPr>
          <p:nvPr/>
        </p:nvPicPr>
        <p:blipFill>
          <a:blip r:embed="rId10"/>
          <a:stretch>
            <a:fillRect/>
          </a:stretch>
        </p:blipFill>
        <p:spPr>
          <a:xfrm>
            <a:off x="10902042" y="353221"/>
            <a:ext cx="573750" cy="337500"/>
          </a:xfrm>
          <a:prstGeom prst="rect">
            <a:avLst/>
          </a:prstGeom>
        </p:spPr>
      </p:pic>
      <p:sp>
        <p:nvSpPr>
          <p:cNvPr id="17" name="TextBox 16"/>
          <p:cNvSpPr txBox="1"/>
          <p:nvPr/>
        </p:nvSpPr>
        <p:spPr>
          <a:xfrm>
            <a:off x="4659991" y="1501437"/>
            <a:ext cx="363266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a:ln>
                  <a:noFill/>
                </a:ln>
                <a:solidFill>
                  <a:srgbClr val="5B9BD5">
                    <a:lumMod val="50000"/>
                  </a:srgbClr>
                </a:solidFill>
                <a:effectLst>
                  <a:glow rad="228600">
                    <a:srgbClr val="A5A5A5">
                      <a:satMod val="175000"/>
                      <a:alpha val="40000"/>
                    </a:srgbClr>
                  </a:glow>
                </a:effectLst>
                <a:uLnTx/>
                <a:uFillTx/>
                <a:latin typeface="#9Slide05 Angelline" pitchFamily="2" charset="0"/>
                <a:cs typeface="+mn-cs"/>
              </a:rPr>
              <a:t>Luyện viết</a:t>
            </a:r>
            <a:endParaRPr kumimoji="0" lang="en-US" sz="5400" b="1" i="0" u="none" strike="noStrike" kern="1200" cap="none" spc="0" normalizeH="0" baseline="0" noProof="0" dirty="0">
              <a:ln>
                <a:noFill/>
              </a:ln>
              <a:solidFill>
                <a:srgbClr val="5B9BD5">
                  <a:lumMod val="50000"/>
                </a:srgbClr>
              </a:solidFill>
              <a:effectLst>
                <a:glow rad="228600">
                  <a:srgbClr val="A5A5A5">
                    <a:satMod val="175000"/>
                    <a:alpha val="40000"/>
                  </a:srgbClr>
                </a:glow>
              </a:effectLst>
              <a:uLnTx/>
              <a:uFillTx/>
              <a:latin typeface="#9Slide05 Angelline" pitchFamily="2" charset="0"/>
              <a:cs typeface="+mn-cs"/>
            </a:endParaRPr>
          </a:p>
        </p:txBody>
      </p:sp>
      <p:sp>
        <p:nvSpPr>
          <p:cNvPr id="2" name="TextBox 1"/>
          <p:cNvSpPr txBox="1"/>
          <p:nvPr/>
        </p:nvSpPr>
        <p:spPr>
          <a:xfrm>
            <a:off x="3058924" y="2448278"/>
            <a:ext cx="6748708"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000" b="1" i="0" u="none" strike="noStrike" kern="1200" cap="none" spc="0" normalizeH="0" baseline="0" noProof="0" dirty="0">
                <a:ln>
                  <a:noFill/>
                </a:ln>
                <a:solidFill>
                  <a:srgbClr val="ED7D31">
                    <a:lumMod val="75000"/>
                  </a:srgbClr>
                </a:solidFill>
                <a:effectLst>
                  <a:glow rad="1054100">
                    <a:srgbClr val="5B9BD5">
                      <a:alpha val="23000"/>
                    </a:srgbClr>
                  </a:glow>
                </a:effectLst>
                <a:uLnTx/>
                <a:uFillTx/>
                <a:latin typeface="#9Slide03 Nanami Rounded Light" pitchFamily="2" charset="0"/>
                <a:cs typeface="+mn-cs"/>
              </a:rPr>
              <a:t>Viết</a:t>
            </a:r>
            <a:r>
              <a:rPr kumimoji="0" lang="vi-VN" sz="6000" b="1" i="0" u="none" strike="noStrike" kern="1200" cap="none" spc="0" normalizeH="0" noProof="0" dirty="0">
                <a:ln>
                  <a:noFill/>
                </a:ln>
                <a:solidFill>
                  <a:srgbClr val="ED7D31">
                    <a:lumMod val="75000"/>
                  </a:srgbClr>
                </a:solidFill>
                <a:effectLst>
                  <a:glow rad="1054100">
                    <a:srgbClr val="5B9BD5">
                      <a:alpha val="23000"/>
                    </a:srgbClr>
                  </a:glow>
                </a:effectLst>
                <a:uLnTx/>
                <a:uFillTx/>
                <a:latin typeface="#9Slide03 Nanami Rounded Light" pitchFamily="2" charset="0"/>
                <a:cs typeface="+mn-cs"/>
              </a:rPr>
              <a:t> đoạn văn giới thiệu một đồ vật</a:t>
            </a:r>
            <a:endParaRPr kumimoji="0" lang="en-US" sz="6000" b="1" i="0" u="none" strike="noStrike" kern="1200" cap="none" spc="0" normalizeH="0" baseline="0" noProof="0" dirty="0">
              <a:ln>
                <a:noFill/>
              </a:ln>
              <a:solidFill>
                <a:srgbClr val="ED7D31">
                  <a:lumMod val="75000"/>
                </a:srgbClr>
              </a:solidFill>
              <a:effectLst>
                <a:glow rad="1054100">
                  <a:srgbClr val="5B9BD5">
                    <a:alpha val="23000"/>
                  </a:srgbClr>
                </a:glow>
              </a:effectLst>
              <a:uLnTx/>
              <a:uFillTx/>
              <a:latin typeface="UTM Avo" panose="02040603050506020204" pitchFamily="18" charset="0"/>
              <a:cs typeface="+mn-cs"/>
            </a:endParaRPr>
          </a:p>
        </p:txBody>
      </p:sp>
      <p:sp>
        <p:nvSpPr>
          <p:cNvPr id="4" name="TextBox 3"/>
          <p:cNvSpPr txBox="1"/>
          <p:nvPr/>
        </p:nvSpPr>
        <p:spPr>
          <a:xfrm>
            <a:off x="4638397" y="4068023"/>
            <a:ext cx="5047513"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8000" b="1" dirty="0">
                <a:solidFill>
                  <a:srgbClr val="002060"/>
                </a:solidFill>
                <a:effectLst>
                  <a:glow rad="228600">
                    <a:srgbClr val="A5A5A5">
                      <a:satMod val="175000"/>
                      <a:alpha val="40000"/>
                    </a:srgbClr>
                  </a:glow>
                </a:effectLst>
                <a:latin typeface="#9Slide05 IcielSanelma" pitchFamily="2" charset="0"/>
              </a:rPr>
              <a:t>Đọc mở rộng</a:t>
            </a:r>
            <a:endParaRPr kumimoji="0" lang="en-US" sz="8000" b="1" i="0" u="none" strike="noStrike" kern="1200" cap="none" spc="0" normalizeH="0" baseline="0" noProof="0" dirty="0">
              <a:ln>
                <a:noFill/>
              </a:ln>
              <a:solidFill>
                <a:srgbClr val="002060"/>
              </a:solidFill>
              <a:effectLst>
                <a:glow rad="228600">
                  <a:srgbClr val="A5A5A5">
                    <a:satMod val="175000"/>
                    <a:alpha val="40000"/>
                  </a:srgbClr>
                </a:glow>
              </a:effectLst>
              <a:uLnTx/>
              <a:uFillTx/>
              <a:latin typeface="#9Slide05 IcielSanelma" pitchFamily="2" charset="0"/>
              <a:cs typeface="+mn-cs"/>
            </a:endParaRPr>
          </a:p>
        </p:txBody>
      </p:sp>
      <p:grpSp>
        <p:nvGrpSpPr>
          <p:cNvPr id="5" name="Group 4"/>
          <p:cNvGrpSpPr/>
          <p:nvPr/>
        </p:nvGrpSpPr>
        <p:grpSpPr>
          <a:xfrm>
            <a:off x="0" y="-271677"/>
            <a:ext cx="3764906" cy="7129677"/>
            <a:chOff x="0" y="-271677"/>
            <a:chExt cx="3764906" cy="7129677"/>
          </a:xfrm>
        </p:grpSpPr>
        <p:pic>
          <p:nvPicPr>
            <p:cNvPr id="10" name="图片 9"/>
            <p:cNvPicPr>
              <a:picLocks noChangeAspect="1"/>
            </p:cNvPicPr>
            <p:nvPr/>
          </p:nvPicPr>
          <p:blipFill>
            <a:blip r:embed="rId11"/>
            <a:stretch>
              <a:fillRect/>
            </a:stretch>
          </p:blipFill>
          <p:spPr>
            <a:xfrm>
              <a:off x="0" y="-271677"/>
              <a:ext cx="3764906" cy="7129677"/>
            </a:xfrm>
            <a:prstGeom prst="rect">
              <a:avLst/>
            </a:prstGeom>
          </p:spPr>
        </p:pic>
        <p:pic>
          <p:nvPicPr>
            <p:cNvPr id="3" name="Picture 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21679" y="2495426"/>
              <a:ext cx="669059" cy="1137747"/>
            </a:xfrm>
            <a:prstGeom prst="rect">
              <a:avLst/>
            </a:prstGeom>
          </p:spPr>
        </p:pic>
      </p:grpSp>
    </p:spTree>
    <p:extLst>
      <p:ext uri="{BB962C8B-B14F-4D97-AF65-F5344CB8AC3E}">
        <p14:creationId xmlns:p14="http://schemas.microsoft.com/office/powerpoint/2010/main" val="4197870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3E1FF"/>
        </a:solidFill>
        <a:effectLst/>
      </p:bgPr>
    </p:bg>
    <p:spTree>
      <p:nvGrpSpPr>
        <p:cNvPr id="1" name=""/>
        <p:cNvGrpSpPr/>
        <p:nvPr/>
      </p:nvGrpSpPr>
      <p:grpSpPr>
        <a:xfrm>
          <a:off x="0" y="0"/>
          <a:ext cx="0" cy="0"/>
          <a:chOff x="0" y="0"/>
          <a:chExt cx="0" cy="0"/>
        </a:xfrm>
      </p:grpSpPr>
      <p:pic>
        <p:nvPicPr>
          <p:cNvPr id="8" name="图片 2">
            <a:extLst>
              <a:ext uri="{FF2B5EF4-FFF2-40B4-BE49-F238E27FC236}">
                <a16:creationId xmlns:a16="http://schemas.microsoft.com/office/drawing/2014/main" id="{078E89FD-8EBA-4F63-AECE-25AE7C1CDEBA}"/>
              </a:ext>
            </a:extLst>
          </p:cNvPr>
          <p:cNvPicPr>
            <a:picLocks noChangeAspect="1"/>
          </p:cNvPicPr>
          <p:nvPr/>
        </p:nvPicPr>
        <p:blipFill>
          <a:blip r:embed="rId2"/>
          <a:stretch>
            <a:fillRect/>
          </a:stretch>
        </p:blipFill>
        <p:spPr>
          <a:xfrm>
            <a:off x="4280444" y="93000"/>
            <a:ext cx="7652476" cy="6549100"/>
          </a:xfrm>
          <a:prstGeom prst="rect">
            <a:avLst/>
          </a:prstGeom>
        </p:spPr>
      </p:pic>
      <p:pic>
        <p:nvPicPr>
          <p:cNvPr id="25" name="图片 1" descr="41"/>
          <p:cNvPicPr>
            <a:picLocks noChangeAspect="1"/>
          </p:cNvPicPr>
          <p:nvPr/>
        </p:nvPicPr>
        <p:blipFill>
          <a:blip r:embed="rId3"/>
          <a:stretch>
            <a:fillRect/>
          </a:stretch>
        </p:blipFill>
        <p:spPr>
          <a:xfrm>
            <a:off x="-86360" y="4076065"/>
            <a:ext cx="2945130" cy="2856865"/>
          </a:xfrm>
          <a:prstGeom prst="rect">
            <a:avLst/>
          </a:prstGeom>
        </p:spPr>
      </p:pic>
      <p:pic>
        <p:nvPicPr>
          <p:cNvPr id="26" name="图片 9" descr="43"/>
          <p:cNvPicPr>
            <a:picLocks noChangeAspect="1"/>
          </p:cNvPicPr>
          <p:nvPr/>
        </p:nvPicPr>
        <p:blipFill>
          <a:blip r:embed="rId4"/>
          <a:stretch>
            <a:fillRect/>
          </a:stretch>
        </p:blipFill>
        <p:spPr>
          <a:xfrm>
            <a:off x="0" y="73660"/>
            <a:ext cx="1989455" cy="2667635"/>
          </a:xfrm>
          <a:prstGeom prst="rect">
            <a:avLst/>
          </a:prstGeom>
        </p:spPr>
      </p:pic>
      <p:pic>
        <p:nvPicPr>
          <p:cNvPr id="27" name="图片 6" descr="42"/>
          <p:cNvPicPr>
            <a:picLocks noChangeAspect="1"/>
          </p:cNvPicPr>
          <p:nvPr/>
        </p:nvPicPr>
        <p:blipFill>
          <a:blip r:embed="rId5"/>
          <a:srcRect l="83056" t="50219"/>
          <a:stretch>
            <a:fillRect/>
          </a:stretch>
        </p:blipFill>
        <p:spPr>
          <a:xfrm>
            <a:off x="10013315" y="3796665"/>
            <a:ext cx="2243455" cy="3136265"/>
          </a:xfrm>
          <a:prstGeom prst="rect">
            <a:avLst/>
          </a:prstGeom>
        </p:spPr>
      </p:pic>
      <p:sp>
        <p:nvSpPr>
          <p:cNvPr id="28" name="矩形 22">
            <a:extLst>
              <a:ext uri="{FF2B5EF4-FFF2-40B4-BE49-F238E27FC236}">
                <a16:creationId xmlns:a16="http://schemas.microsoft.com/office/drawing/2014/main" id="{04BB560E-16C3-4970-8E87-4D0D7990D1CA}"/>
              </a:ext>
            </a:extLst>
          </p:cNvPr>
          <p:cNvSpPr/>
          <p:nvPr/>
        </p:nvSpPr>
        <p:spPr>
          <a:xfrm>
            <a:off x="5637024" y="1155378"/>
            <a:ext cx="5704076" cy="4669805"/>
          </a:xfrm>
          <a:prstGeom prst="rect">
            <a:avLst/>
          </a:prstGeom>
        </p:spPr>
        <p:txBody>
          <a:bodyPr wrap="square">
            <a:spAutoFit/>
          </a:bodyPr>
          <a:lstStyle/>
          <a:p>
            <a:pPr marL="457200" indent="-457200" algn="just" fontAlgn="auto">
              <a:lnSpc>
                <a:spcPct val="120000"/>
              </a:lnSpc>
              <a:spcBef>
                <a:spcPts val="0"/>
              </a:spcBef>
              <a:spcAft>
                <a:spcPts val="0"/>
              </a:spcAft>
              <a:buFontTx/>
              <a:buChar char="-"/>
            </a:pPr>
            <a:r>
              <a:rPr lang="vi-VN" altLang="zh-CN" sz="3600" dirty="0">
                <a:solidFill>
                  <a:srgbClr val="C00000"/>
                </a:solidFill>
                <a:latin typeface="UTM Avo" panose="02040603050506020204" pitchFamily="18" charset="0"/>
                <a:ea typeface="印品天逸黑" panose="02000500000000000000" pitchFamily="2" charset="-122"/>
                <a:cs typeface="Open Sans" panose="020B0606030504020204" pitchFamily="34" charset="0"/>
                <a:sym typeface="Arial" panose="020B0604020202020204" pitchFamily="34" charset="0"/>
              </a:rPr>
              <a:t>Tên câu chuyện là gì?</a:t>
            </a:r>
          </a:p>
          <a:p>
            <a:pPr marL="457200" indent="-457200" algn="just" fontAlgn="auto">
              <a:lnSpc>
                <a:spcPct val="120000"/>
              </a:lnSpc>
              <a:spcBef>
                <a:spcPts val="0"/>
              </a:spcBef>
              <a:spcAft>
                <a:spcPts val="0"/>
              </a:spcAft>
              <a:buFontTx/>
              <a:buChar char="-"/>
            </a:pPr>
            <a:r>
              <a:rPr lang="vi-VN" altLang="zh-CN" sz="3600" dirty="0">
                <a:solidFill>
                  <a:srgbClr val="C00000"/>
                </a:solidFill>
                <a:latin typeface="UTM Avo" panose="02040603050506020204" pitchFamily="18" charset="0"/>
                <a:ea typeface="印品天逸黑" panose="02000500000000000000" pitchFamily="2" charset="-122"/>
                <a:cs typeface="Open Sans" panose="020B0606030504020204" pitchFamily="34" charset="0"/>
                <a:sym typeface="Arial" panose="020B0604020202020204" pitchFamily="34" charset="0"/>
              </a:rPr>
              <a:t>Câu chuyện mở đầu như thế nào?</a:t>
            </a:r>
          </a:p>
          <a:p>
            <a:pPr marL="457200" indent="-457200" algn="just" fontAlgn="auto">
              <a:lnSpc>
                <a:spcPct val="120000"/>
              </a:lnSpc>
              <a:spcBef>
                <a:spcPts val="0"/>
              </a:spcBef>
              <a:spcAft>
                <a:spcPts val="0"/>
              </a:spcAft>
              <a:buFontTx/>
              <a:buChar char="-"/>
            </a:pPr>
            <a:r>
              <a:rPr lang="vi-VN" altLang="zh-CN" sz="3600" dirty="0">
                <a:solidFill>
                  <a:srgbClr val="C00000"/>
                </a:solidFill>
                <a:latin typeface="UTM Avo" panose="02040603050506020204" pitchFamily="18" charset="0"/>
                <a:ea typeface="印品天逸黑" panose="02000500000000000000" pitchFamily="2" charset="-122"/>
                <a:cs typeface="Open Sans" panose="020B0606030504020204" pitchFamily="34" charset="0"/>
                <a:sym typeface="Arial" panose="020B0604020202020204" pitchFamily="34" charset="0"/>
              </a:rPr>
              <a:t>Điều gì diễn ra tiếp theo?</a:t>
            </a:r>
          </a:p>
          <a:p>
            <a:pPr marL="457200" indent="-457200" algn="just" fontAlgn="auto">
              <a:lnSpc>
                <a:spcPct val="120000"/>
              </a:lnSpc>
              <a:spcBef>
                <a:spcPts val="0"/>
              </a:spcBef>
              <a:spcAft>
                <a:spcPts val="0"/>
              </a:spcAft>
              <a:buFontTx/>
              <a:buChar char="-"/>
            </a:pPr>
            <a:r>
              <a:rPr lang="vi-VN" altLang="zh-CN" sz="3600" dirty="0">
                <a:solidFill>
                  <a:srgbClr val="C00000"/>
                </a:solidFill>
                <a:latin typeface="UTM Avo" panose="02040603050506020204" pitchFamily="18" charset="0"/>
                <a:ea typeface="印品天逸黑" panose="02000500000000000000" pitchFamily="2" charset="-122"/>
                <a:cs typeface="Open Sans" panose="020B0606030504020204" pitchFamily="34" charset="0"/>
                <a:sym typeface="Arial" panose="020B0604020202020204" pitchFamily="34" charset="0"/>
              </a:rPr>
              <a:t>Câu chuyện kết thúc ra sao?</a:t>
            </a:r>
            <a:endParaRPr lang="en-US" altLang="zh-CN" sz="3600" dirty="0">
              <a:solidFill>
                <a:srgbClr val="C00000"/>
              </a:solidFill>
              <a:latin typeface="UTM Avo" panose="02040603050506020204" pitchFamily="18" charset="0"/>
              <a:ea typeface="印品天逸黑" panose="02000500000000000000" pitchFamily="2" charset="-122"/>
              <a:cs typeface="Open Sans" panose="020B0606030504020204" pitchFamily="34" charset="0"/>
              <a:sym typeface="Arial" panose="020B0604020202020204" pitchFamily="34" charset="0"/>
            </a:endParaRPr>
          </a:p>
        </p:txBody>
      </p:sp>
      <p:pic>
        <p:nvPicPr>
          <p:cNvPr id="29" name="图片 3" descr="千库网_小朋友奔跑_元素编号12844002"/>
          <p:cNvPicPr>
            <a:picLocks noChangeAspect="1"/>
          </p:cNvPicPr>
          <p:nvPr/>
        </p:nvPicPr>
        <p:blipFill>
          <a:blip r:embed="rId6"/>
          <a:stretch>
            <a:fillRect/>
          </a:stretch>
        </p:blipFill>
        <p:spPr>
          <a:xfrm>
            <a:off x="-522343" y="2591435"/>
            <a:ext cx="6435909" cy="4291330"/>
          </a:xfrm>
          <a:prstGeom prst="rect">
            <a:avLst/>
          </a:prstGeom>
        </p:spPr>
      </p:pic>
    </p:spTree>
    <p:extLst>
      <p:ext uri="{BB962C8B-B14F-4D97-AF65-F5344CB8AC3E}">
        <p14:creationId xmlns:p14="http://schemas.microsoft.com/office/powerpoint/2010/main" val="77896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28">
                                            <p:txEl>
                                              <p:pRg st="0" end="0"/>
                                            </p:txEl>
                                          </p:spTgt>
                                        </p:tgtEl>
                                        <p:attrNameLst>
                                          <p:attrName>style.visibility</p:attrName>
                                        </p:attrNameLst>
                                      </p:cBhvr>
                                      <p:to>
                                        <p:strVal val="visible"/>
                                      </p:to>
                                    </p:set>
                                    <p:animEffect transition="in" filter="circle(in)">
                                      <p:cBhvr>
                                        <p:cTn id="20" dur="2000"/>
                                        <p:tgtEl>
                                          <p:spTgt spid="2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28">
                                            <p:txEl>
                                              <p:pRg st="1" end="1"/>
                                            </p:txEl>
                                          </p:spTgt>
                                        </p:tgtEl>
                                        <p:attrNameLst>
                                          <p:attrName>style.visibility</p:attrName>
                                        </p:attrNameLst>
                                      </p:cBhvr>
                                      <p:to>
                                        <p:strVal val="visible"/>
                                      </p:to>
                                    </p:set>
                                    <p:animEffect transition="in" filter="circle(in)">
                                      <p:cBhvr>
                                        <p:cTn id="25" dur="2000"/>
                                        <p:tgtEl>
                                          <p:spTgt spid="28">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28">
                                            <p:txEl>
                                              <p:pRg st="2" end="2"/>
                                            </p:txEl>
                                          </p:spTgt>
                                        </p:tgtEl>
                                        <p:attrNameLst>
                                          <p:attrName>style.visibility</p:attrName>
                                        </p:attrNameLst>
                                      </p:cBhvr>
                                      <p:to>
                                        <p:strVal val="visible"/>
                                      </p:to>
                                    </p:set>
                                    <p:animEffect transition="in" filter="circle(in)">
                                      <p:cBhvr>
                                        <p:cTn id="30" dur="2000"/>
                                        <p:tgtEl>
                                          <p:spTgt spid="28">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28">
                                            <p:txEl>
                                              <p:pRg st="3" end="3"/>
                                            </p:txEl>
                                          </p:spTgt>
                                        </p:tgtEl>
                                        <p:attrNameLst>
                                          <p:attrName>style.visibility</p:attrName>
                                        </p:attrNameLst>
                                      </p:cBhvr>
                                      <p:to>
                                        <p:strVal val="visible"/>
                                      </p:to>
                                    </p:set>
                                    <p:animEffect transition="in" filter="circle(in)">
                                      <p:cBhvr>
                                        <p:cTn id="35" dur="2000"/>
                                        <p:tgtEl>
                                          <p:spTgt spid="28">
                                            <p:txEl>
                                              <p:pRg st="3" end="3"/>
                                            </p:txEl>
                                          </p:spTgt>
                                        </p:tgtEl>
                                      </p:cBhvr>
                                    </p:animEffect>
                                  </p:childTnLst>
                                </p:cTn>
                              </p:par>
                            </p:childTnLst>
                          </p:cTn>
                        </p:par>
                        <p:par>
                          <p:cTn id="36" fill="hold">
                            <p:stCondLst>
                              <p:cond delay="2000"/>
                            </p:stCondLst>
                            <p:childTnLst>
                              <p:par>
                                <p:cTn id="37" presetID="32" presetClass="emph" presetSubtype="0" fill="hold" nodeType="afterEffect">
                                  <p:stCondLst>
                                    <p:cond delay="0"/>
                                  </p:stCondLst>
                                  <p:childTnLst>
                                    <p:animRot by="120000">
                                      <p:cBhvr>
                                        <p:cTn id="38" dur="100" fill="hold">
                                          <p:stCondLst>
                                            <p:cond delay="0"/>
                                          </p:stCondLst>
                                        </p:cTn>
                                        <p:tgtEl>
                                          <p:spTgt spid="8"/>
                                        </p:tgtEl>
                                        <p:attrNameLst>
                                          <p:attrName>r</p:attrName>
                                        </p:attrNameLst>
                                      </p:cBhvr>
                                    </p:animRot>
                                    <p:animRot by="-240000">
                                      <p:cBhvr>
                                        <p:cTn id="39" dur="200" fill="hold">
                                          <p:stCondLst>
                                            <p:cond delay="200"/>
                                          </p:stCondLst>
                                        </p:cTn>
                                        <p:tgtEl>
                                          <p:spTgt spid="8"/>
                                        </p:tgtEl>
                                        <p:attrNameLst>
                                          <p:attrName>r</p:attrName>
                                        </p:attrNameLst>
                                      </p:cBhvr>
                                    </p:animRot>
                                    <p:animRot by="240000">
                                      <p:cBhvr>
                                        <p:cTn id="40" dur="200" fill="hold">
                                          <p:stCondLst>
                                            <p:cond delay="400"/>
                                          </p:stCondLst>
                                        </p:cTn>
                                        <p:tgtEl>
                                          <p:spTgt spid="8"/>
                                        </p:tgtEl>
                                        <p:attrNameLst>
                                          <p:attrName>r</p:attrName>
                                        </p:attrNameLst>
                                      </p:cBhvr>
                                    </p:animRot>
                                    <p:animRot by="-240000">
                                      <p:cBhvr>
                                        <p:cTn id="41" dur="200" fill="hold">
                                          <p:stCondLst>
                                            <p:cond delay="600"/>
                                          </p:stCondLst>
                                        </p:cTn>
                                        <p:tgtEl>
                                          <p:spTgt spid="8"/>
                                        </p:tgtEl>
                                        <p:attrNameLst>
                                          <p:attrName>r</p:attrName>
                                        </p:attrNameLst>
                                      </p:cBhvr>
                                    </p:animRot>
                                    <p:animRot by="120000">
                                      <p:cBhvr>
                                        <p:cTn id="42"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83E1FF"/>
        </a:solidFill>
        <a:effectLst/>
      </p:bgPr>
    </p:bg>
    <p:spTree>
      <p:nvGrpSpPr>
        <p:cNvPr id="1" name=""/>
        <p:cNvGrpSpPr/>
        <p:nvPr/>
      </p:nvGrpSpPr>
      <p:grpSpPr>
        <a:xfrm>
          <a:off x="0" y="0"/>
          <a:ext cx="0" cy="0"/>
          <a:chOff x="0" y="0"/>
          <a:chExt cx="0" cy="0"/>
        </a:xfrm>
      </p:grpSpPr>
      <p:grpSp>
        <p:nvGrpSpPr>
          <p:cNvPr id="12" name="组合 11"/>
          <p:cNvGrpSpPr/>
          <p:nvPr/>
        </p:nvGrpSpPr>
        <p:grpSpPr>
          <a:xfrm>
            <a:off x="0" y="979156"/>
            <a:ext cx="12192000" cy="5543563"/>
            <a:chOff x="1249363" y="1343077"/>
            <a:chExt cx="9126536" cy="4878315"/>
          </a:xfrm>
          <a:effectLst>
            <a:outerShdw blurRad="50800" dist="38100" dir="2700000" algn="tl" rotWithShape="0">
              <a:prstClr val="black">
                <a:alpha val="40000"/>
              </a:prstClr>
            </a:outerShdw>
          </a:effectLst>
        </p:grpSpPr>
        <p:sp>
          <p:nvSpPr>
            <p:cNvPr id="13" name="矩形 12"/>
            <p:cNvSpPr/>
            <p:nvPr/>
          </p:nvSpPr>
          <p:spPr>
            <a:xfrm>
              <a:off x="1249363" y="1343077"/>
              <a:ext cx="9126536" cy="4878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方正卡通简体"/>
                <a:cs typeface="+mn-ea"/>
                <a:sym typeface="+mn-lt"/>
              </a:endParaRPr>
            </a:p>
          </p:txBody>
        </p:sp>
        <p:sp>
          <p:nvSpPr>
            <p:cNvPr id="14" name="矩形 13"/>
            <p:cNvSpPr/>
            <p:nvPr/>
          </p:nvSpPr>
          <p:spPr>
            <a:xfrm>
              <a:off x="1386389" y="1509674"/>
              <a:ext cx="8861893" cy="4544775"/>
            </a:xfrm>
            <a:prstGeom prst="rect">
              <a:avLst/>
            </a:prstGeom>
            <a:solidFill>
              <a:schemeClr val="bg1"/>
            </a:solidFill>
            <a:ln w="28575">
              <a:solidFill>
                <a:srgbClr val="83E1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0000"/>
                </a:solidFill>
                <a:effectLst/>
                <a:uLnTx/>
                <a:uFillTx/>
                <a:latin typeface="方正卡通简体"/>
                <a:cs typeface="+mn-ea"/>
                <a:sym typeface="+mn-lt"/>
              </a:endParaRPr>
            </a:p>
          </p:txBody>
        </p:sp>
      </p:grpSp>
      <p:pic>
        <p:nvPicPr>
          <p:cNvPr id="60" name="图片 59"/>
          <p:cNvPicPr>
            <a:picLocks noChangeAspect="1"/>
          </p:cNvPicPr>
          <p:nvPr/>
        </p:nvPicPr>
        <p:blipFill>
          <a:blip r:embed="rId3"/>
          <a:stretch>
            <a:fillRect/>
          </a:stretch>
        </p:blipFill>
        <p:spPr>
          <a:xfrm>
            <a:off x="344231" y="-49720"/>
            <a:ext cx="837560" cy="1149417"/>
          </a:xfrm>
          <a:prstGeom prst="rect">
            <a:avLst/>
          </a:prstGeom>
        </p:spPr>
      </p:pic>
      <p:sp>
        <p:nvSpPr>
          <p:cNvPr id="41" name="TextBox 40"/>
          <p:cNvSpPr txBox="1"/>
          <p:nvPr/>
        </p:nvSpPr>
        <p:spPr>
          <a:xfrm>
            <a:off x="4146534" y="404449"/>
            <a:ext cx="466194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C00000"/>
                </a:solidFill>
                <a:effectLst/>
                <a:uLnTx/>
                <a:uFillTx/>
                <a:latin typeface="#9Slide03 Arima Madurai Black" panose="00000A00000000000000" pitchFamily="2" charset="0"/>
                <a:cs typeface="#9Slide03 Arima Madurai Black" panose="00000A00000000000000" pitchFamily="2" charset="0"/>
              </a:rPr>
              <a:t>Buổi</a:t>
            </a:r>
            <a:r>
              <a:rPr kumimoji="0" lang="vi-VN" sz="4000" b="0" i="0" u="none" strike="noStrike" kern="1200" cap="none" spc="0" normalizeH="0" noProof="0" dirty="0">
                <a:ln>
                  <a:noFill/>
                </a:ln>
                <a:solidFill>
                  <a:srgbClr val="C00000"/>
                </a:solidFill>
                <a:effectLst/>
                <a:uLnTx/>
                <a:uFillTx/>
                <a:latin typeface="#9Slide03 Arima Madurai Black" panose="00000A00000000000000" pitchFamily="2" charset="0"/>
                <a:cs typeface="#9Slide03 Arima Madurai Black" panose="00000A00000000000000" pitchFamily="2" charset="0"/>
              </a:rPr>
              <a:t> học thể dục</a:t>
            </a:r>
            <a:endParaRPr kumimoji="0" lang="en-US" sz="4000" b="0" i="0" u="none" strike="noStrike" kern="1200" cap="none" spc="0" normalizeH="0" baseline="0" noProof="0" dirty="0">
              <a:ln>
                <a:noFill/>
              </a:ln>
              <a:solidFill>
                <a:srgbClr val="C00000"/>
              </a:solidFill>
              <a:effectLst/>
              <a:uLnTx/>
              <a:uFillTx/>
              <a:latin typeface="#9Slide03 Arima Madurai Black" panose="00000A00000000000000" pitchFamily="2" charset="0"/>
              <a:cs typeface="#9Slide03 Arima Madurai Black" panose="00000A00000000000000" pitchFamily="2" charset="0"/>
            </a:endParaRPr>
          </a:p>
        </p:txBody>
      </p:sp>
      <p:sp>
        <p:nvSpPr>
          <p:cNvPr id="2" name="Rectangle 1"/>
          <p:cNvSpPr/>
          <p:nvPr/>
        </p:nvSpPr>
        <p:spPr>
          <a:xfrm>
            <a:off x="183050" y="1046228"/>
            <a:ext cx="12008949" cy="5047536"/>
          </a:xfrm>
          <a:prstGeom prst="rect">
            <a:avLst/>
          </a:prstGeom>
        </p:spPr>
        <p:txBody>
          <a:bodyPr wrap="square">
            <a:spAutoFit/>
          </a:bodyPr>
          <a:lstStyle/>
          <a:p>
            <a:pPr algn="just" eaLnBrk="0" fontAlgn="base" hangingPunct="0">
              <a:spcBef>
                <a:spcPct val="50000"/>
              </a:spcBef>
              <a:spcAft>
                <a:spcPct val="0"/>
              </a:spcAft>
            </a:pPr>
            <a:r>
              <a:rPr lang="vi-VN" sz="2800" b="1" dirty="0">
                <a:solidFill>
                  <a:srgbClr val="5B9BD5">
                    <a:lumMod val="50000"/>
                  </a:srgbClr>
                </a:solidFill>
                <a:latin typeface="Times New Roman" pitchFamily="18" charset="0"/>
              </a:rPr>
              <a:t>1. Hôm nay có buổi học thể dục. Thầy giáo dẫn chúng tôi đến bên một cái cột cao, thẳng đứng. Chúng tôi phải leo lên đến trên cùng, rồi đứng thẳng người trên chiếc xà ngang.</a:t>
            </a:r>
          </a:p>
          <a:p>
            <a:pPr algn="just" eaLnBrk="0" fontAlgn="base" hangingPunct="0">
              <a:spcBef>
                <a:spcPct val="50000"/>
              </a:spcBef>
              <a:spcAft>
                <a:spcPct val="0"/>
              </a:spcAft>
            </a:pPr>
            <a:r>
              <a:rPr lang="vi-VN" sz="2800" b="1" dirty="0">
                <a:solidFill>
                  <a:srgbClr val="5B9BD5">
                    <a:lumMod val="50000"/>
                  </a:srgbClr>
                </a:solidFill>
                <a:latin typeface="Times New Roman" pitchFamily="18" charset="0"/>
              </a:rPr>
              <a:t>Đê-rốt-xi và Cô-rét-ti leo như hai con khỉ. Xtác-đi thì thở hồng hộc, mặt đỏ như chú gà tây. Ga-rô-nê leo dễ như không. Tưởng chừng như cậu có thể vác thêm một người nữa trên vai vì cậu khỏe chẳng khác gì một con bò mộng.</a:t>
            </a:r>
          </a:p>
          <a:p>
            <a:pPr algn="just" eaLnBrk="0" fontAlgn="base" hangingPunct="0">
              <a:spcBef>
                <a:spcPct val="50000"/>
              </a:spcBef>
              <a:spcAft>
                <a:spcPct val="0"/>
              </a:spcAft>
            </a:pPr>
            <a:r>
              <a:rPr lang="vi-VN" sz="2800" b="1" dirty="0">
                <a:solidFill>
                  <a:srgbClr val="5B9BD5">
                    <a:lumMod val="50000"/>
                  </a:srgbClr>
                </a:solidFill>
                <a:latin typeface="Times New Roman" pitchFamily="18" charset="0"/>
              </a:rPr>
              <a:t>2. Đến lượt Nen-li. Bạn này được miễn học thể dục vì bị tật từ nhỏ nhưng cố xin thầy cho được tập giống như mọi người.</a:t>
            </a:r>
          </a:p>
          <a:p>
            <a:pPr algn="just" eaLnBrk="0" fontAlgn="base" hangingPunct="0">
              <a:spcBef>
                <a:spcPct val="50000"/>
              </a:spcBef>
              <a:spcAft>
                <a:spcPct val="0"/>
              </a:spcAft>
            </a:pPr>
            <a:r>
              <a:rPr lang="vi-VN" sz="2800" b="1" dirty="0">
                <a:solidFill>
                  <a:srgbClr val="5B9BD5">
                    <a:lumMod val="50000"/>
                  </a:srgbClr>
                </a:solidFill>
                <a:latin typeface="Times New Roman" pitchFamily="18" charset="0"/>
              </a:rPr>
              <a:t>Nen-li bắt đầu leo một cách chật vật. Mặt cậu đỏ như lửa, mồ hôi ướt đẫm trán. Thầy giáo bảo cậu có thể xuống nhưng cậu vẫn cố sức leo. </a:t>
            </a:r>
          </a:p>
        </p:txBody>
      </p:sp>
    </p:spTree>
    <p:extLst>
      <p:ext uri="{BB962C8B-B14F-4D97-AF65-F5344CB8AC3E}">
        <p14:creationId xmlns:p14="http://schemas.microsoft.com/office/powerpoint/2010/main" val="2848742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3E1FF"/>
        </a:solidFill>
        <a:effectLst/>
      </p:bgPr>
    </p:bg>
    <p:spTree>
      <p:nvGrpSpPr>
        <p:cNvPr id="1" name=""/>
        <p:cNvGrpSpPr/>
        <p:nvPr/>
      </p:nvGrpSpPr>
      <p:grpSpPr>
        <a:xfrm>
          <a:off x="0" y="0"/>
          <a:ext cx="0" cy="0"/>
          <a:chOff x="0" y="0"/>
          <a:chExt cx="0" cy="0"/>
        </a:xfrm>
      </p:grpSpPr>
      <p:grpSp>
        <p:nvGrpSpPr>
          <p:cNvPr id="12" name="组合 11"/>
          <p:cNvGrpSpPr/>
          <p:nvPr/>
        </p:nvGrpSpPr>
        <p:grpSpPr>
          <a:xfrm>
            <a:off x="0" y="979156"/>
            <a:ext cx="12192000" cy="5543563"/>
            <a:chOff x="1249363" y="1343077"/>
            <a:chExt cx="9126536" cy="4878315"/>
          </a:xfrm>
          <a:effectLst>
            <a:outerShdw blurRad="50800" dist="38100" dir="2700000" algn="tl" rotWithShape="0">
              <a:prstClr val="black">
                <a:alpha val="40000"/>
              </a:prstClr>
            </a:outerShdw>
          </a:effectLst>
        </p:grpSpPr>
        <p:sp>
          <p:nvSpPr>
            <p:cNvPr id="13" name="矩形 12"/>
            <p:cNvSpPr/>
            <p:nvPr/>
          </p:nvSpPr>
          <p:spPr>
            <a:xfrm>
              <a:off x="1249363" y="1343077"/>
              <a:ext cx="9126536" cy="4878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方正卡通简体"/>
                <a:cs typeface="+mn-ea"/>
                <a:sym typeface="+mn-lt"/>
              </a:endParaRPr>
            </a:p>
          </p:txBody>
        </p:sp>
        <p:sp>
          <p:nvSpPr>
            <p:cNvPr id="14" name="矩形 13"/>
            <p:cNvSpPr/>
            <p:nvPr/>
          </p:nvSpPr>
          <p:spPr>
            <a:xfrm>
              <a:off x="1386389" y="1509674"/>
              <a:ext cx="8861893" cy="4544775"/>
            </a:xfrm>
            <a:prstGeom prst="rect">
              <a:avLst/>
            </a:prstGeom>
            <a:solidFill>
              <a:schemeClr val="bg1"/>
            </a:solidFill>
            <a:ln w="28575">
              <a:solidFill>
                <a:srgbClr val="83E1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0000"/>
                </a:solidFill>
                <a:effectLst/>
                <a:uLnTx/>
                <a:uFillTx/>
                <a:latin typeface="方正卡通简体"/>
                <a:cs typeface="+mn-ea"/>
                <a:sym typeface="+mn-lt"/>
              </a:endParaRPr>
            </a:p>
          </p:txBody>
        </p:sp>
      </p:grpSp>
      <p:pic>
        <p:nvPicPr>
          <p:cNvPr id="60" name="图片 59"/>
          <p:cNvPicPr>
            <a:picLocks noChangeAspect="1"/>
          </p:cNvPicPr>
          <p:nvPr/>
        </p:nvPicPr>
        <p:blipFill>
          <a:blip r:embed="rId3"/>
          <a:stretch>
            <a:fillRect/>
          </a:stretch>
        </p:blipFill>
        <p:spPr>
          <a:xfrm>
            <a:off x="429472" y="56134"/>
            <a:ext cx="837560" cy="1149417"/>
          </a:xfrm>
          <a:prstGeom prst="rect">
            <a:avLst/>
          </a:prstGeom>
        </p:spPr>
      </p:pic>
      <p:sp>
        <p:nvSpPr>
          <p:cNvPr id="41" name="TextBox 40"/>
          <p:cNvSpPr txBox="1"/>
          <p:nvPr/>
        </p:nvSpPr>
        <p:spPr>
          <a:xfrm>
            <a:off x="4146534" y="404449"/>
            <a:ext cx="466194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C00000"/>
                </a:solidFill>
                <a:effectLst/>
                <a:uLnTx/>
                <a:uFillTx/>
                <a:latin typeface="#9Slide03 Arima Madurai Black" panose="00000A00000000000000" pitchFamily="2" charset="0"/>
                <a:cs typeface="#9Slide03 Arima Madurai Black" panose="00000A00000000000000" pitchFamily="2" charset="0"/>
              </a:rPr>
              <a:t>Buổi</a:t>
            </a:r>
            <a:r>
              <a:rPr kumimoji="0" lang="vi-VN" sz="4000" b="0" i="0" u="none" strike="noStrike" kern="1200" cap="none" spc="0" normalizeH="0" noProof="0" dirty="0">
                <a:ln>
                  <a:noFill/>
                </a:ln>
                <a:solidFill>
                  <a:srgbClr val="C00000"/>
                </a:solidFill>
                <a:effectLst/>
                <a:uLnTx/>
                <a:uFillTx/>
                <a:latin typeface="#9Slide03 Arima Madurai Black" panose="00000A00000000000000" pitchFamily="2" charset="0"/>
                <a:cs typeface="#9Slide03 Arima Madurai Black" panose="00000A00000000000000" pitchFamily="2" charset="0"/>
              </a:rPr>
              <a:t> học thể dục</a:t>
            </a:r>
            <a:endParaRPr kumimoji="0" lang="en-US" sz="4000" b="0" i="0" u="none" strike="noStrike" kern="1200" cap="none" spc="0" normalizeH="0" baseline="0" noProof="0" dirty="0">
              <a:ln>
                <a:noFill/>
              </a:ln>
              <a:solidFill>
                <a:srgbClr val="C00000"/>
              </a:solidFill>
              <a:effectLst/>
              <a:uLnTx/>
              <a:uFillTx/>
              <a:latin typeface="#9Slide03 Arima Madurai Black" panose="00000A00000000000000" pitchFamily="2" charset="0"/>
              <a:cs typeface="#9Slide03 Arima Madurai Black" panose="00000A00000000000000" pitchFamily="2" charset="0"/>
            </a:endParaRPr>
          </a:p>
        </p:txBody>
      </p:sp>
      <p:sp>
        <p:nvSpPr>
          <p:cNvPr id="3" name="Rectangle 2"/>
          <p:cNvSpPr/>
          <p:nvPr/>
        </p:nvSpPr>
        <p:spPr>
          <a:xfrm>
            <a:off x="268292" y="1112335"/>
            <a:ext cx="11838467" cy="5262979"/>
          </a:xfrm>
          <a:prstGeom prst="rect">
            <a:avLst/>
          </a:prstGeom>
        </p:spPr>
        <p:txBody>
          <a:bodyPr wrap="square">
            <a:spAutoFit/>
          </a:bodyPr>
          <a:lstStyle/>
          <a:p>
            <a:pPr algn="just" eaLnBrk="0" fontAlgn="base" hangingPunct="0">
              <a:spcBef>
                <a:spcPct val="50000"/>
              </a:spcBef>
              <a:spcAft>
                <a:spcPct val="0"/>
              </a:spcAft>
            </a:pPr>
            <a:r>
              <a:rPr lang="vi-VN" sz="2800" b="1" dirty="0">
                <a:solidFill>
                  <a:srgbClr val="5B9BD5">
                    <a:lumMod val="50000"/>
                  </a:srgbClr>
                </a:solidFill>
                <a:latin typeface="Times New Roman" pitchFamily="18" charset="0"/>
              </a:rPr>
              <a:t>Mọi người vừa thấp thỏm sợ cậu tuột tay ngã xuống đất, vừa luôn miệng khuyến khích : “Cố lên ! Cố lên !”</a:t>
            </a:r>
          </a:p>
          <a:p>
            <a:pPr algn="just" eaLnBrk="0" fontAlgn="base" hangingPunct="0">
              <a:spcBef>
                <a:spcPct val="50000"/>
              </a:spcBef>
              <a:spcAft>
                <a:spcPct val="0"/>
              </a:spcAft>
            </a:pPr>
            <a:r>
              <a:rPr lang="vi-VN" sz="2800" b="1" dirty="0">
                <a:solidFill>
                  <a:srgbClr val="5B9BD5">
                    <a:lumMod val="50000"/>
                  </a:srgbClr>
                </a:solidFill>
                <a:latin typeface="Times New Roman" pitchFamily="18" charset="0"/>
              </a:rPr>
              <a:t>Nen-li rướn người lên và chỉ còn cách xà ngang hai ngón tay. "Hoan hô ! Cố tí nữa thôi !" - Mọi người reo lên. Lát sau, Nen-li đã nắm chặt cái xà.</a:t>
            </a:r>
          </a:p>
          <a:p>
            <a:pPr algn="just" eaLnBrk="0" fontAlgn="base" hangingPunct="0">
              <a:spcBef>
                <a:spcPct val="50000"/>
              </a:spcBef>
              <a:spcAft>
                <a:spcPct val="0"/>
              </a:spcAft>
            </a:pPr>
            <a:r>
              <a:rPr lang="vi-VN" sz="2800" b="1" dirty="0">
                <a:solidFill>
                  <a:srgbClr val="5B9BD5">
                    <a:lumMod val="50000"/>
                  </a:srgbClr>
                </a:solidFill>
                <a:latin typeface="Times New Roman" pitchFamily="18" charset="0"/>
              </a:rPr>
              <a:t>3. Thầy giáo nói : "Giỏi lắm ! Thôi, con xuống đi !" Nhưng Nen-li còn muốn đứng trên chiếc xà như những người khác.</a:t>
            </a:r>
          </a:p>
          <a:p>
            <a:pPr algn="just" eaLnBrk="0" fontAlgn="base" hangingPunct="0">
              <a:spcBef>
                <a:spcPct val="50000"/>
              </a:spcBef>
              <a:spcAft>
                <a:spcPct val="0"/>
              </a:spcAft>
            </a:pPr>
            <a:r>
              <a:rPr lang="vi-VN" sz="2800" b="1" dirty="0">
                <a:solidFill>
                  <a:srgbClr val="5B9BD5">
                    <a:lumMod val="50000"/>
                  </a:srgbClr>
                </a:solidFill>
                <a:latin typeface="Times New Roman" pitchFamily="18" charset="0"/>
              </a:rPr>
              <a:t>Sau vài lần cố gắng, cậu đặt được hai khuỷu tay, rồi hai đầu gối, cuối cùng là bàn chân lên xà. Thế là cậu đứng thẳng người lên, thở dốc, nhưng nét mặt rạng rỡ vẻ chiến thắng, nhìn xuống chúng tôi.</a:t>
            </a:r>
          </a:p>
          <a:p>
            <a:pPr algn="just" eaLnBrk="0" fontAlgn="base" hangingPunct="0">
              <a:spcBef>
                <a:spcPct val="50000"/>
              </a:spcBef>
              <a:spcAft>
                <a:spcPct val="0"/>
              </a:spcAft>
            </a:pPr>
            <a:r>
              <a:rPr lang="vi-VN" sz="2800" b="1" dirty="0">
                <a:solidFill>
                  <a:srgbClr val="5B9BD5">
                    <a:lumMod val="50000"/>
                  </a:srgbClr>
                </a:solidFill>
                <a:latin typeface="Times New Roman" pitchFamily="18" charset="0"/>
              </a:rPr>
              <a:t>									Theo A-MI-XI</a:t>
            </a:r>
          </a:p>
        </p:txBody>
      </p:sp>
    </p:spTree>
    <p:extLst>
      <p:ext uri="{BB962C8B-B14F-4D97-AF65-F5344CB8AC3E}">
        <p14:creationId xmlns:p14="http://schemas.microsoft.com/office/powerpoint/2010/main" val="2650338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83E1FF"/>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rot="19868881">
            <a:off x="4747129" y="1213297"/>
            <a:ext cx="8414750" cy="7740676"/>
          </a:xfrm>
          <a:prstGeom prst="rect">
            <a:avLst/>
          </a:prstGeom>
        </p:spPr>
      </p:pic>
      <p:pic>
        <p:nvPicPr>
          <p:cNvPr id="25" name="图片 1" descr="41"/>
          <p:cNvPicPr>
            <a:picLocks noChangeAspect="1"/>
          </p:cNvPicPr>
          <p:nvPr/>
        </p:nvPicPr>
        <p:blipFill>
          <a:blip r:embed="rId3"/>
          <a:stretch>
            <a:fillRect/>
          </a:stretch>
        </p:blipFill>
        <p:spPr>
          <a:xfrm>
            <a:off x="-86360" y="4076065"/>
            <a:ext cx="2945130" cy="2856865"/>
          </a:xfrm>
          <a:prstGeom prst="rect">
            <a:avLst/>
          </a:prstGeom>
        </p:spPr>
      </p:pic>
      <p:pic>
        <p:nvPicPr>
          <p:cNvPr id="26" name="图片 9" descr="43"/>
          <p:cNvPicPr>
            <a:picLocks noChangeAspect="1"/>
          </p:cNvPicPr>
          <p:nvPr/>
        </p:nvPicPr>
        <p:blipFill>
          <a:blip r:embed="rId4"/>
          <a:stretch>
            <a:fillRect/>
          </a:stretch>
        </p:blipFill>
        <p:spPr>
          <a:xfrm>
            <a:off x="0" y="73660"/>
            <a:ext cx="1989455" cy="2667635"/>
          </a:xfrm>
          <a:prstGeom prst="rect">
            <a:avLst/>
          </a:prstGeom>
        </p:spPr>
      </p:pic>
      <p:pic>
        <p:nvPicPr>
          <p:cNvPr id="27" name="图片 6" descr="42"/>
          <p:cNvPicPr>
            <a:picLocks noChangeAspect="1"/>
          </p:cNvPicPr>
          <p:nvPr/>
        </p:nvPicPr>
        <p:blipFill>
          <a:blip r:embed="rId5"/>
          <a:srcRect l="83056" t="50219"/>
          <a:stretch>
            <a:fillRect/>
          </a:stretch>
        </p:blipFill>
        <p:spPr>
          <a:xfrm>
            <a:off x="10013315" y="3796665"/>
            <a:ext cx="2243455" cy="3136265"/>
          </a:xfrm>
          <a:prstGeom prst="rect">
            <a:avLst/>
          </a:prstGeom>
        </p:spPr>
      </p:pic>
      <p:sp>
        <p:nvSpPr>
          <p:cNvPr id="28" name="矩形 22">
            <a:extLst>
              <a:ext uri="{FF2B5EF4-FFF2-40B4-BE49-F238E27FC236}">
                <a16:creationId xmlns:a16="http://schemas.microsoft.com/office/drawing/2014/main" id="{04BB560E-16C3-4970-8E87-4D0D7990D1CA}"/>
              </a:ext>
            </a:extLst>
          </p:cNvPr>
          <p:cNvSpPr/>
          <p:nvPr/>
        </p:nvSpPr>
        <p:spPr>
          <a:xfrm>
            <a:off x="6202808" y="3053409"/>
            <a:ext cx="4932234" cy="2232662"/>
          </a:xfrm>
          <a:prstGeom prst="rect">
            <a:avLst/>
          </a:prstGeom>
        </p:spPr>
        <p:txBody>
          <a:bodyPr wrap="square">
            <a:spAutoFit/>
          </a:bodyPr>
          <a:lstStyle/>
          <a:p>
            <a:pPr algn="just" fontAlgn="auto">
              <a:lnSpc>
                <a:spcPct val="120000"/>
              </a:lnSpc>
              <a:spcBef>
                <a:spcPts val="0"/>
              </a:spcBef>
              <a:spcAft>
                <a:spcPts val="0"/>
              </a:spcAft>
            </a:pPr>
            <a:r>
              <a:rPr lang="vi-VN" altLang="zh-CN" sz="4000" i="1" dirty="0">
                <a:solidFill>
                  <a:srgbClr val="C00000"/>
                </a:solidFill>
                <a:latin typeface="UTM Avo" panose="02040603050506020204" pitchFamily="18" charset="0"/>
                <a:ea typeface="印品天逸黑" panose="02000500000000000000" pitchFamily="2" charset="-122"/>
                <a:cs typeface="Open Sans" panose="020B0606030504020204" pitchFamily="34" charset="0"/>
                <a:sym typeface="Arial" panose="020B0604020202020204" pitchFamily="34" charset="0"/>
              </a:rPr>
              <a:t>Nói về một nhân vật em thích nhất trong truyện.</a:t>
            </a:r>
            <a:endParaRPr lang="en-US" altLang="zh-CN" sz="4000" b="1" i="1" dirty="0">
              <a:solidFill>
                <a:srgbClr val="C00000"/>
              </a:solidFill>
              <a:latin typeface="UTM Avo" panose="02040603050506020204" pitchFamily="18" charset="0"/>
              <a:ea typeface="印品天逸黑" panose="02000500000000000000" pitchFamily="2" charset="-122"/>
              <a:cs typeface="Open Sans" panose="020B0606030504020204" pitchFamily="34" charset="0"/>
              <a:sym typeface="Arial" panose="020B0604020202020204" pitchFamily="34" charset="0"/>
            </a:endParaRPr>
          </a:p>
        </p:txBody>
      </p:sp>
      <p:pic>
        <p:nvPicPr>
          <p:cNvPr id="29" name="图片 3" descr="千库网_小朋友奔跑_元素编号12844002"/>
          <p:cNvPicPr>
            <a:picLocks noChangeAspect="1"/>
          </p:cNvPicPr>
          <p:nvPr/>
        </p:nvPicPr>
        <p:blipFill>
          <a:blip r:embed="rId6"/>
          <a:stretch>
            <a:fillRect/>
          </a:stretch>
        </p:blipFill>
        <p:spPr>
          <a:xfrm>
            <a:off x="-522343" y="2591435"/>
            <a:ext cx="6435909" cy="4291330"/>
          </a:xfrm>
          <a:prstGeom prst="rect">
            <a:avLst/>
          </a:prstGeom>
        </p:spPr>
      </p:pic>
    </p:spTree>
    <p:extLst>
      <p:ext uri="{BB962C8B-B14F-4D97-AF65-F5344CB8AC3E}">
        <p14:creationId xmlns:p14="http://schemas.microsoft.com/office/powerpoint/2010/main" val="3834598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28">
                                            <p:txEl>
                                              <p:pRg st="0" end="0"/>
                                            </p:txEl>
                                          </p:spTgt>
                                        </p:tgtEl>
                                        <p:attrNameLst>
                                          <p:attrName>style.visibility</p:attrName>
                                        </p:attrNameLst>
                                      </p:cBhvr>
                                      <p:to>
                                        <p:strVal val="visible"/>
                                      </p:to>
                                    </p:set>
                                    <p:animEffect transition="in" filter="circle(in)">
                                      <p:cBhvr>
                                        <p:cTn id="13" dur="20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3E1FF"/>
        </a:solidFill>
        <a:effectLst/>
      </p:bgPr>
    </p:bg>
    <p:spTree>
      <p:nvGrpSpPr>
        <p:cNvPr id="1" name=""/>
        <p:cNvGrpSpPr/>
        <p:nvPr/>
      </p:nvGrpSpPr>
      <p:grpSpPr>
        <a:xfrm>
          <a:off x="0" y="0"/>
          <a:ext cx="0" cy="0"/>
          <a:chOff x="0" y="0"/>
          <a:chExt cx="0" cy="0"/>
        </a:xfrm>
      </p:grpSpPr>
      <p:pic>
        <p:nvPicPr>
          <p:cNvPr id="12" name="图片 11"/>
          <p:cNvPicPr>
            <a:picLocks noChangeAspect="1"/>
          </p:cNvPicPr>
          <p:nvPr/>
        </p:nvPicPr>
        <p:blipFill>
          <a:blip r:embed="rId3"/>
          <a:stretch>
            <a:fillRect/>
          </a:stretch>
        </p:blipFill>
        <p:spPr>
          <a:xfrm rot="20388086">
            <a:off x="4285783" y="413068"/>
            <a:ext cx="1319764" cy="1071391"/>
          </a:xfrm>
          <a:prstGeom prst="rect">
            <a:avLst/>
          </a:prstGeom>
        </p:spPr>
      </p:pic>
      <p:pic>
        <p:nvPicPr>
          <p:cNvPr id="23" name="图片 22"/>
          <p:cNvPicPr>
            <a:picLocks noChangeAspect="1"/>
          </p:cNvPicPr>
          <p:nvPr/>
        </p:nvPicPr>
        <p:blipFill>
          <a:blip r:embed="rId4"/>
          <a:stretch>
            <a:fillRect/>
          </a:stretch>
        </p:blipFill>
        <p:spPr>
          <a:xfrm>
            <a:off x="2711416" y="732515"/>
            <a:ext cx="7221108" cy="5608098"/>
          </a:xfrm>
          <a:prstGeom prst="rect">
            <a:avLst/>
          </a:prstGeom>
          <a:effectLst>
            <a:outerShdw blurRad="50800" dist="38100" dir="2700000" algn="tl" rotWithShape="0">
              <a:prstClr val="black">
                <a:alpha val="40000"/>
              </a:prstClr>
            </a:outerShdw>
          </a:effectLst>
        </p:spPr>
      </p:pic>
      <p:pic>
        <p:nvPicPr>
          <p:cNvPr id="20" name="图片 19"/>
          <p:cNvPicPr>
            <a:picLocks noChangeAspect="1"/>
          </p:cNvPicPr>
          <p:nvPr/>
        </p:nvPicPr>
        <p:blipFill>
          <a:blip r:embed="rId5"/>
          <a:stretch>
            <a:fillRect/>
          </a:stretch>
        </p:blipFill>
        <p:spPr>
          <a:xfrm>
            <a:off x="6708775" y="289916"/>
            <a:ext cx="1592643" cy="914039"/>
          </a:xfrm>
          <a:prstGeom prst="rect">
            <a:avLst/>
          </a:prstGeom>
        </p:spPr>
      </p:pic>
      <p:pic>
        <p:nvPicPr>
          <p:cNvPr id="9" name="图片 8"/>
          <p:cNvPicPr>
            <a:picLocks noChangeAspect="1"/>
          </p:cNvPicPr>
          <p:nvPr/>
        </p:nvPicPr>
        <p:blipFill>
          <a:blip r:embed="rId6"/>
          <a:stretch>
            <a:fillRect/>
          </a:stretch>
        </p:blipFill>
        <p:spPr>
          <a:xfrm>
            <a:off x="10373349" y="1864522"/>
            <a:ext cx="2025823" cy="4993478"/>
          </a:xfrm>
          <a:prstGeom prst="rect">
            <a:avLst/>
          </a:prstGeom>
        </p:spPr>
      </p:pic>
      <p:pic>
        <p:nvPicPr>
          <p:cNvPr id="8" name="图片 7"/>
          <p:cNvPicPr>
            <a:picLocks noChangeAspect="1"/>
          </p:cNvPicPr>
          <p:nvPr/>
        </p:nvPicPr>
        <p:blipFill>
          <a:blip r:embed="rId7"/>
          <a:stretch>
            <a:fillRect/>
          </a:stretch>
        </p:blipFill>
        <p:spPr>
          <a:xfrm>
            <a:off x="674557" y="4264077"/>
            <a:ext cx="11517443" cy="2593923"/>
          </a:xfrm>
          <a:prstGeom prst="rect">
            <a:avLst/>
          </a:prstGeom>
        </p:spPr>
      </p:pic>
      <p:pic>
        <p:nvPicPr>
          <p:cNvPr id="10" name="图片 9"/>
          <p:cNvPicPr>
            <a:picLocks noChangeAspect="1"/>
          </p:cNvPicPr>
          <p:nvPr/>
        </p:nvPicPr>
        <p:blipFill>
          <a:blip r:embed="rId8"/>
          <a:stretch>
            <a:fillRect/>
          </a:stretch>
        </p:blipFill>
        <p:spPr>
          <a:xfrm>
            <a:off x="0" y="-271677"/>
            <a:ext cx="3764906" cy="7129677"/>
          </a:xfrm>
          <a:prstGeom prst="rect">
            <a:avLst/>
          </a:prstGeom>
        </p:spPr>
      </p:pic>
      <p:pic>
        <p:nvPicPr>
          <p:cNvPr id="7" name="图片 6"/>
          <p:cNvPicPr>
            <a:picLocks noChangeAspect="1"/>
          </p:cNvPicPr>
          <p:nvPr/>
        </p:nvPicPr>
        <p:blipFill>
          <a:blip r:embed="rId9"/>
          <a:stretch>
            <a:fillRect/>
          </a:stretch>
        </p:blipFill>
        <p:spPr>
          <a:xfrm>
            <a:off x="6488229" y="-68642"/>
            <a:ext cx="4656021" cy="2328011"/>
          </a:xfrm>
          <a:prstGeom prst="rect">
            <a:avLst/>
          </a:prstGeom>
        </p:spPr>
      </p:pic>
      <p:pic>
        <p:nvPicPr>
          <p:cNvPr id="21" name="图片 20"/>
          <p:cNvPicPr>
            <a:picLocks noChangeAspect="1"/>
          </p:cNvPicPr>
          <p:nvPr/>
        </p:nvPicPr>
        <p:blipFill>
          <a:blip r:embed="rId10"/>
          <a:stretch>
            <a:fillRect/>
          </a:stretch>
        </p:blipFill>
        <p:spPr>
          <a:xfrm>
            <a:off x="1419414" y="268893"/>
            <a:ext cx="1292002" cy="753668"/>
          </a:xfrm>
          <a:prstGeom prst="rect">
            <a:avLst/>
          </a:prstGeom>
        </p:spPr>
      </p:pic>
      <p:pic>
        <p:nvPicPr>
          <p:cNvPr id="22" name="图片 21"/>
          <p:cNvPicPr>
            <a:picLocks noChangeAspect="1"/>
          </p:cNvPicPr>
          <p:nvPr/>
        </p:nvPicPr>
        <p:blipFill>
          <a:blip r:embed="rId11"/>
          <a:stretch>
            <a:fillRect/>
          </a:stretch>
        </p:blipFill>
        <p:spPr>
          <a:xfrm>
            <a:off x="10902042" y="353221"/>
            <a:ext cx="573750" cy="337500"/>
          </a:xfrm>
          <a:prstGeom prst="rect">
            <a:avLst/>
          </a:prstGeom>
        </p:spPr>
      </p:pic>
      <p:sp>
        <p:nvSpPr>
          <p:cNvPr id="15" name="TextBox 14"/>
          <p:cNvSpPr txBox="1"/>
          <p:nvPr/>
        </p:nvSpPr>
        <p:spPr>
          <a:xfrm>
            <a:off x="3764906" y="2706943"/>
            <a:ext cx="5649029"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9600" b="1" i="0" u="none" strike="noStrike" kern="1200" cap="none" spc="0" normalizeH="0" baseline="0" noProof="0" dirty="0">
                <a:ln>
                  <a:noFill/>
                </a:ln>
                <a:solidFill>
                  <a:srgbClr val="5B9BD5">
                    <a:lumMod val="50000"/>
                  </a:srgbClr>
                </a:solidFill>
                <a:effectLst>
                  <a:glow rad="228600">
                    <a:srgbClr val="A5A5A5">
                      <a:satMod val="175000"/>
                      <a:alpha val="40000"/>
                    </a:srgbClr>
                  </a:glow>
                </a:effectLst>
                <a:uLnTx/>
                <a:uFillTx/>
                <a:latin typeface="#9Slide05 Angelline" pitchFamily="2" charset="0"/>
                <a:cs typeface="+mn-cs"/>
              </a:rPr>
              <a:t>Tạm biệt!</a:t>
            </a:r>
            <a:endParaRPr kumimoji="0" lang="en-US" sz="9600" b="1" i="0" u="none" strike="noStrike" kern="1200" cap="none" spc="0" normalizeH="0" baseline="0" noProof="0" dirty="0">
              <a:ln>
                <a:noFill/>
              </a:ln>
              <a:solidFill>
                <a:srgbClr val="5B9BD5">
                  <a:lumMod val="50000"/>
                </a:srgbClr>
              </a:solidFill>
              <a:effectLst>
                <a:glow rad="228600">
                  <a:srgbClr val="A5A5A5">
                    <a:satMod val="175000"/>
                    <a:alpha val="40000"/>
                  </a:srgbClr>
                </a:glow>
              </a:effectLst>
              <a:uLnTx/>
              <a:uFillTx/>
              <a:latin typeface="#9Slide05 Angelline" pitchFamily="2" charset="0"/>
              <a:cs typeface="+mn-cs"/>
            </a:endParaRPr>
          </a:p>
        </p:txBody>
      </p:sp>
    </p:spTree>
    <p:extLst>
      <p:ext uri="{BB962C8B-B14F-4D97-AF65-F5344CB8AC3E}">
        <p14:creationId xmlns:p14="http://schemas.microsoft.com/office/powerpoint/2010/main" val="59046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3E1FF"/>
        </a:solidFill>
        <a:effectLst/>
      </p:bgPr>
    </p:bg>
    <p:spTree>
      <p:nvGrpSpPr>
        <p:cNvPr id="1" name=""/>
        <p:cNvGrpSpPr/>
        <p:nvPr/>
      </p:nvGrpSpPr>
      <p:grpSpPr>
        <a:xfrm>
          <a:off x="0" y="0"/>
          <a:ext cx="0" cy="0"/>
          <a:chOff x="0" y="0"/>
          <a:chExt cx="0" cy="0"/>
        </a:xfrm>
      </p:grpSpPr>
      <p:grpSp>
        <p:nvGrpSpPr>
          <p:cNvPr id="2" name="组合 1"/>
          <p:cNvGrpSpPr/>
          <p:nvPr/>
        </p:nvGrpSpPr>
        <p:grpSpPr>
          <a:xfrm>
            <a:off x="1249363" y="868048"/>
            <a:ext cx="9126536" cy="5353344"/>
            <a:chOff x="1249363" y="868048"/>
            <a:chExt cx="9126536" cy="5353344"/>
          </a:xfrm>
          <a:effectLst>
            <a:outerShdw blurRad="50800" dist="38100" dir="2700000" algn="tl" rotWithShape="0">
              <a:prstClr val="black">
                <a:alpha val="40000"/>
              </a:prstClr>
            </a:outerShdw>
          </a:effectLst>
        </p:grpSpPr>
        <p:sp>
          <p:nvSpPr>
            <p:cNvPr id="9" name="矩形 8"/>
            <p:cNvSpPr/>
            <p:nvPr/>
          </p:nvSpPr>
          <p:spPr>
            <a:xfrm>
              <a:off x="1249363" y="868048"/>
              <a:ext cx="9126536" cy="5353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方正卡通简体"/>
                <a:cs typeface="+mn-ea"/>
                <a:sym typeface="+mn-lt"/>
              </a:endParaRPr>
            </a:p>
          </p:txBody>
        </p:sp>
        <p:sp>
          <p:nvSpPr>
            <p:cNvPr id="10" name="矩形 9"/>
            <p:cNvSpPr/>
            <p:nvPr/>
          </p:nvSpPr>
          <p:spPr>
            <a:xfrm>
              <a:off x="1514006" y="1141439"/>
              <a:ext cx="8619345" cy="4841823"/>
            </a:xfrm>
            <a:prstGeom prst="rect">
              <a:avLst/>
            </a:prstGeom>
            <a:solidFill>
              <a:schemeClr val="bg1"/>
            </a:solidFill>
            <a:ln w="28575">
              <a:solidFill>
                <a:srgbClr val="83E1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0000"/>
                </a:solidFill>
                <a:effectLst/>
                <a:uLnTx/>
                <a:uFillTx/>
                <a:latin typeface="方正卡通简体"/>
                <a:cs typeface="+mn-ea"/>
                <a:sym typeface="+mn-lt"/>
              </a:endParaRPr>
            </a:p>
          </p:txBody>
        </p:sp>
      </p:grpSp>
      <p:pic>
        <p:nvPicPr>
          <p:cNvPr id="1026" name="Picture 2" descr="https://img.loigiaihay.com/picture/question_lgh/2021_51/1622619696-cvg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9961" y="2125624"/>
            <a:ext cx="7825339" cy="3741758"/>
          </a:xfrm>
          <a:prstGeom prst="rect">
            <a:avLst/>
          </a:prstGeom>
          <a:noFill/>
          <a:extLst>
            <a:ext uri="{909E8E84-426E-40DD-AFC4-6F175D3DCCD1}">
              <a14:hiddenFill xmlns:a14="http://schemas.microsoft.com/office/drawing/2010/main">
                <a:solidFill>
                  <a:srgbClr val="FFFFFF"/>
                </a:solidFill>
              </a14:hiddenFill>
            </a:ext>
          </a:extLst>
        </p:spPr>
      </p:pic>
      <p:pic>
        <p:nvPicPr>
          <p:cNvPr id="8" name="图片 7"/>
          <p:cNvPicPr>
            <a:picLocks noChangeAspect="1"/>
          </p:cNvPicPr>
          <p:nvPr/>
        </p:nvPicPr>
        <p:blipFill rotWithShape="1">
          <a:blip r:embed="rId3"/>
          <a:srcRect t="67317"/>
          <a:stretch>
            <a:fillRect/>
          </a:stretch>
        </p:blipFill>
        <p:spPr>
          <a:xfrm flipH="1">
            <a:off x="-76200" y="4457700"/>
            <a:ext cx="4691251" cy="2419350"/>
          </a:xfrm>
          <a:prstGeom prst="rect">
            <a:avLst/>
          </a:prstGeom>
        </p:spPr>
      </p:pic>
      <p:pic>
        <p:nvPicPr>
          <p:cNvPr id="7" name="图片 6"/>
          <p:cNvPicPr>
            <a:picLocks noChangeAspect="1"/>
          </p:cNvPicPr>
          <p:nvPr/>
        </p:nvPicPr>
        <p:blipFill>
          <a:blip r:embed="rId4"/>
          <a:stretch>
            <a:fillRect/>
          </a:stretch>
        </p:blipFill>
        <p:spPr>
          <a:xfrm>
            <a:off x="9352841" y="913948"/>
            <a:ext cx="2992500" cy="6052501"/>
          </a:xfrm>
          <a:prstGeom prst="rect">
            <a:avLst/>
          </a:prstGeom>
        </p:spPr>
      </p:pic>
      <p:pic>
        <p:nvPicPr>
          <p:cNvPr id="15" name="图片 14"/>
          <p:cNvPicPr>
            <a:picLocks noChangeAspect="1"/>
          </p:cNvPicPr>
          <p:nvPr/>
        </p:nvPicPr>
        <p:blipFill>
          <a:blip r:embed="rId5"/>
          <a:stretch>
            <a:fillRect/>
          </a:stretch>
        </p:blipFill>
        <p:spPr>
          <a:xfrm>
            <a:off x="2072287" y="100440"/>
            <a:ext cx="1271250" cy="1203750"/>
          </a:xfrm>
          <a:prstGeom prst="rect">
            <a:avLst/>
          </a:prstGeom>
        </p:spPr>
      </p:pic>
      <p:pic>
        <p:nvPicPr>
          <p:cNvPr id="37" name="图片 36"/>
          <p:cNvPicPr>
            <a:picLocks noChangeAspect="1"/>
          </p:cNvPicPr>
          <p:nvPr/>
        </p:nvPicPr>
        <p:blipFill>
          <a:blip r:embed="rId6"/>
          <a:stretch>
            <a:fillRect/>
          </a:stretch>
        </p:blipFill>
        <p:spPr>
          <a:xfrm>
            <a:off x="1532287" y="978886"/>
            <a:ext cx="1080000" cy="990000"/>
          </a:xfrm>
          <a:prstGeom prst="rect">
            <a:avLst/>
          </a:prstGeom>
          <a:ln>
            <a:noFill/>
          </a:ln>
        </p:spPr>
      </p:pic>
      <p:pic>
        <p:nvPicPr>
          <p:cNvPr id="67" name="图片 66"/>
          <p:cNvPicPr>
            <a:picLocks noChangeAspect="1"/>
          </p:cNvPicPr>
          <p:nvPr/>
        </p:nvPicPr>
        <p:blipFill>
          <a:blip r:embed="rId7"/>
          <a:stretch>
            <a:fillRect/>
          </a:stretch>
        </p:blipFill>
        <p:spPr>
          <a:xfrm>
            <a:off x="0" y="5913759"/>
            <a:ext cx="1216954" cy="970159"/>
          </a:xfrm>
          <a:prstGeom prst="rect">
            <a:avLst/>
          </a:prstGeom>
        </p:spPr>
      </p:pic>
      <p:pic>
        <p:nvPicPr>
          <p:cNvPr id="14" name="图片 13"/>
          <p:cNvPicPr>
            <a:picLocks noChangeAspect="1"/>
          </p:cNvPicPr>
          <p:nvPr/>
        </p:nvPicPr>
        <p:blipFill>
          <a:blip r:embed="rId8"/>
          <a:stretch>
            <a:fillRect/>
          </a:stretch>
        </p:blipFill>
        <p:spPr>
          <a:xfrm>
            <a:off x="727979" y="4450832"/>
            <a:ext cx="1720215" cy="2400300"/>
          </a:xfrm>
          <a:prstGeom prst="rect">
            <a:avLst/>
          </a:prstGeom>
        </p:spPr>
      </p:pic>
      <p:sp>
        <p:nvSpPr>
          <p:cNvPr id="33" name="Rectangle 3"/>
          <p:cNvSpPr>
            <a:spLocks noChangeArrowheads="1"/>
          </p:cNvSpPr>
          <p:nvPr/>
        </p:nvSpPr>
        <p:spPr bwMode="auto">
          <a:xfrm>
            <a:off x="2563027" y="1125617"/>
            <a:ext cx="7521064" cy="954107"/>
          </a:xfrm>
          <a:prstGeom prst="rect">
            <a:avLst/>
          </a:prstGeom>
          <a:noFill/>
          <a:ln>
            <a:noFill/>
          </a:ln>
        </p:spPr>
        <p:txBody>
          <a:bodyPr wrap="square">
            <a:spAutoFit/>
          </a:bodyPr>
          <a:lstStyle/>
          <a:p>
            <a:pPr marL="0" marR="0" lvl="0" indent="0" algn="just" defTabSz="914400" rtl="0" eaLnBrk="0" fontAlgn="base" latinLnBrk="0" hangingPunct="0">
              <a:lnSpc>
                <a:spcPct val="100000"/>
              </a:lnSpc>
              <a:spcBef>
                <a:spcPct val="50000"/>
              </a:spcBef>
              <a:spcAft>
                <a:spcPct val="0"/>
              </a:spcAft>
              <a:buClrTx/>
              <a:buSzTx/>
              <a:buFontTx/>
              <a:buNone/>
              <a:tabLst/>
              <a:defRPr/>
            </a:pPr>
            <a:r>
              <a:rPr kumimoji="0" lang="vi-VN" sz="2800" b="1" i="0" u="none" strike="noStrike" kern="1200" cap="none" spc="0" normalizeH="0" baseline="0" noProof="0" dirty="0">
                <a:ln>
                  <a:noFill/>
                </a:ln>
                <a:solidFill>
                  <a:srgbClr val="5B9BD5">
                    <a:lumMod val="50000"/>
                  </a:srgbClr>
                </a:solidFill>
                <a:effectLst/>
                <a:uLnTx/>
                <a:uFillTx/>
                <a:latin typeface="Times New Roman" pitchFamily="18" charset="0"/>
                <a:cs typeface="+mn-cs"/>
              </a:rPr>
              <a:t>1. Nhìn</a:t>
            </a:r>
            <a:r>
              <a:rPr kumimoji="0" lang="vi-VN" sz="2800" b="1" i="0" u="none" strike="noStrike" kern="1200" cap="none" spc="0" normalizeH="0" noProof="0" dirty="0">
                <a:ln>
                  <a:noFill/>
                </a:ln>
                <a:solidFill>
                  <a:srgbClr val="5B9BD5">
                    <a:lumMod val="50000"/>
                  </a:srgbClr>
                </a:solidFill>
                <a:effectLst/>
                <a:uLnTx/>
                <a:uFillTx/>
                <a:latin typeface="Times New Roman" pitchFamily="18" charset="0"/>
                <a:cs typeface="+mn-cs"/>
              </a:rPr>
              <a:t> tranh, nói tên đồ vật và nêu công dụng của chúng</a:t>
            </a:r>
            <a:endParaRPr kumimoji="0" lang="en-US" sz="2800" b="1" i="0" u="none" strike="noStrike" kern="1200" cap="none" spc="0" normalizeH="0" baseline="0" noProof="0" dirty="0">
              <a:ln>
                <a:noFill/>
              </a:ln>
              <a:solidFill>
                <a:srgbClr val="5B9BD5">
                  <a:lumMod val="50000"/>
                </a:srgbClr>
              </a:solidFill>
              <a:effectLst/>
              <a:uLnTx/>
              <a:uFillTx/>
              <a:latin typeface="Times New Roman" pitchFamily="18" charset="0"/>
              <a:cs typeface="+mn-cs"/>
            </a:endParaRPr>
          </a:p>
        </p:txBody>
      </p:sp>
    </p:spTree>
    <p:extLst>
      <p:ext uri="{BB962C8B-B14F-4D97-AF65-F5344CB8AC3E}">
        <p14:creationId xmlns:p14="http://schemas.microsoft.com/office/powerpoint/2010/main" val="144999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3E1FF"/>
        </a:solidFill>
        <a:effectLst/>
      </p:bgPr>
    </p:bg>
    <p:spTree>
      <p:nvGrpSpPr>
        <p:cNvPr id="1" name=""/>
        <p:cNvGrpSpPr/>
        <p:nvPr/>
      </p:nvGrpSpPr>
      <p:grpSpPr>
        <a:xfrm>
          <a:off x="0" y="0"/>
          <a:ext cx="0" cy="0"/>
          <a:chOff x="0" y="0"/>
          <a:chExt cx="0" cy="0"/>
        </a:xfrm>
      </p:grpSpPr>
      <p:grpSp>
        <p:nvGrpSpPr>
          <p:cNvPr id="12" name="组合 11"/>
          <p:cNvGrpSpPr/>
          <p:nvPr/>
        </p:nvGrpSpPr>
        <p:grpSpPr>
          <a:xfrm>
            <a:off x="0" y="1314436"/>
            <a:ext cx="12192000" cy="5543563"/>
            <a:chOff x="1249363" y="1343077"/>
            <a:chExt cx="9126536" cy="4878315"/>
          </a:xfrm>
          <a:effectLst>
            <a:outerShdw blurRad="50800" dist="38100" dir="2700000" algn="tl" rotWithShape="0">
              <a:prstClr val="black">
                <a:alpha val="40000"/>
              </a:prstClr>
            </a:outerShdw>
          </a:effectLst>
        </p:grpSpPr>
        <p:sp>
          <p:nvSpPr>
            <p:cNvPr id="13" name="矩形 12"/>
            <p:cNvSpPr/>
            <p:nvPr/>
          </p:nvSpPr>
          <p:spPr>
            <a:xfrm>
              <a:off x="1249363" y="1343077"/>
              <a:ext cx="9126536" cy="4878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方正卡通简体"/>
                <a:cs typeface="+mn-ea"/>
                <a:sym typeface="+mn-lt"/>
              </a:endParaRPr>
            </a:p>
          </p:txBody>
        </p:sp>
        <p:sp>
          <p:nvSpPr>
            <p:cNvPr id="14" name="矩形 13"/>
            <p:cNvSpPr/>
            <p:nvPr/>
          </p:nvSpPr>
          <p:spPr>
            <a:xfrm>
              <a:off x="1386389" y="1509674"/>
              <a:ext cx="8861893" cy="4544775"/>
            </a:xfrm>
            <a:prstGeom prst="rect">
              <a:avLst/>
            </a:prstGeom>
            <a:solidFill>
              <a:schemeClr val="bg1"/>
            </a:solidFill>
            <a:ln w="28575">
              <a:solidFill>
                <a:srgbClr val="83E1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0000"/>
                </a:solidFill>
                <a:effectLst/>
                <a:uLnTx/>
                <a:uFillTx/>
                <a:latin typeface="方正卡通简体"/>
                <a:cs typeface="+mn-ea"/>
                <a:sym typeface="+mn-lt"/>
              </a:endParaRPr>
            </a:p>
          </p:txBody>
        </p:sp>
      </p:grpSp>
      <p:pic>
        <p:nvPicPr>
          <p:cNvPr id="60" name="图片 59"/>
          <p:cNvPicPr>
            <a:picLocks noChangeAspect="1"/>
          </p:cNvPicPr>
          <p:nvPr/>
        </p:nvPicPr>
        <p:blipFill>
          <a:blip r:embed="rId3"/>
          <a:stretch>
            <a:fillRect/>
          </a:stretch>
        </p:blipFill>
        <p:spPr>
          <a:xfrm>
            <a:off x="512177" y="165021"/>
            <a:ext cx="837560" cy="1149417"/>
          </a:xfrm>
          <a:prstGeom prst="rect">
            <a:avLst/>
          </a:prstGeom>
        </p:spPr>
      </p:pic>
      <p:sp>
        <p:nvSpPr>
          <p:cNvPr id="16" name="文本框 4">
            <a:extLst>
              <a:ext uri="{FF2B5EF4-FFF2-40B4-BE49-F238E27FC236}">
                <a16:creationId xmlns:a16="http://schemas.microsoft.com/office/drawing/2014/main" id="{8BEC8C61-8AB7-46C6-800F-65973A5DCB35}"/>
              </a:ext>
            </a:extLst>
          </p:cNvPr>
          <p:cNvSpPr txBox="1"/>
          <p:nvPr/>
        </p:nvSpPr>
        <p:spPr>
          <a:xfrm>
            <a:off x="89571" y="1655730"/>
            <a:ext cx="6997700" cy="615618"/>
          </a:xfrm>
          <a:prstGeom prst="rect">
            <a:avLst/>
          </a:prstGeom>
          <a:noFill/>
        </p:spPr>
        <p:txBody>
          <a:bodyPr wrap="square" rtlCol="0">
            <a:spAutoFit/>
            <a:scene3d>
              <a:camera prst="orthographicFront"/>
              <a:lightRig rig="threePt" dir="t"/>
            </a:scene3d>
            <a:sp3d extrusionH="57150">
              <a:bevelT w="38100" h="38100"/>
            </a:sp3d>
          </a:bodyPr>
          <a:lstStyle>
            <a:defPPr>
              <a:defRPr lang="zh-CN"/>
            </a:defPPr>
            <a:lvl1pPr>
              <a:lnSpc>
                <a:spcPct val="120000"/>
              </a:lnSpc>
              <a:defRPr sz="2400">
                <a:latin typeface="汉仪小麦体简" panose="00020600040101010101" pitchFamily="18" charset="-122"/>
                <a:ea typeface="汉仪小麦体简" panose="00020600040101010101" pitchFamily="18" charset="-122"/>
              </a:defRPr>
            </a:lvl1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altLang="en-US" sz="3200" b="0" i="0" u="none" strike="noStrike" kern="1200" cap="none" spc="0" normalizeH="0" baseline="0" noProof="0" dirty="0">
                <a:ln>
                  <a:noFill/>
                </a:ln>
                <a:solidFill>
                  <a:srgbClr val="002060"/>
                </a:solidFill>
                <a:effectLst/>
                <a:uLnTx/>
                <a:uFillTx/>
                <a:latin typeface="UTM Avo" panose="02040603050506020204" pitchFamily="18" charset="0"/>
                <a:ea typeface="印品天逸黑" panose="02000500000000000000" pitchFamily="2" charset="-122"/>
                <a:cs typeface="Open Sans" panose="020B0606030504020204" pitchFamily="34" charset="0"/>
              </a:rPr>
              <a:t>- Giấy</a:t>
            </a:r>
            <a:r>
              <a:rPr kumimoji="0" lang="vi-VN" altLang="en-US" sz="3200" b="0" i="0" u="none" strike="noStrike" kern="1200" cap="none" spc="0" normalizeH="0" noProof="0" dirty="0">
                <a:ln>
                  <a:noFill/>
                </a:ln>
                <a:solidFill>
                  <a:srgbClr val="002060"/>
                </a:solidFill>
                <a:effectLst/>
                <a:uLnTx/>
                <a:uFillTx/>
                <a:latin typeface="UTM Avo" panose="02040603050506020204" pitchFamily="18" charset="0"/>
                <a:ea typeface="印品天逸黑" panose="02000500000000000000" pitchFamily="2" charset="-122"/>
                <a:cs typeface="Open Sans" panose="020B0606030504020204" pitchFamily="34" charset="0"/>
              </a:rPr>
              <a:t> vẽ dùng để vẽ tranh.</a:t>
            </a:r>
            <a:endParaRPr kumimoji="0" lang="en-US" sz="3200" b="0" i="0" u="none" strike="noStrike" kern="1200" cap="none" spc="0" normalizeH="0" baseline="0" noProof="0" dirty="0">
              <a:ln>
                <a:noFill/>
              </a:ln>
              <a:solidFill>
                <a:srgbClr val="002060"/>
              </a:solidFill>
              <a:effectLst/>
              <a:uLnTx/>
              <a:uFillTx/>
              <a:latin typeface="UTM Avo" panose="02040603050506020204" pitchFamily="18" charset="0"/>
              <a:ea typeface="印品天逸黑" panose="02000500000000000000" pitchFamily="2" charset="-122"/>
              <a:cs typeface="Open Sans" panose="020B0606030504020204" pitchFamily="34" charset="0"/>
            </a:endParaRPr>
          </a:p>
        </p:txBody>
      </p:sp>
      <p:sp>
        <p:nvSpPr>
          <p:cNvPr id="18" name="文本框 4">
            <a:extLst>
              <a:ext uri="{FF2B5EF4-FFF2-40B4-BE49-F238E27FC236}">
                <a16:creationId xmlns:a16="http://schemas.microsoft.com/office/drawing/2014/main" id="{8BEC8C61-8AB7-46C6-800F-65973A5DCB35}"/>
              </a:ext>
            </a:extLst>
          </p:cNvPr>
          <p:cNvSpPr txBox="1"/>
          <p:nvPr/>
        </p:nvSpPr>
        <p:spPr>
          <a:xfrm>
            <a:off x="12569" y="2423326"/>
            <a:ext cx="6997700" cy="615618"/>
          </a:xfrm>
          <a:prstGeom prst="rect">
            <a:avLst/>
          </a:prstGeom>
          <a:noFill/>
        </p:spPr>
        <p:txBody>
          <a:bodyPr wrap="square" rtlCol="0">
            <a:spAutoFit/>
            <a:scene3d>
              <a:camera prst="orthographicFront"/>
              <a:lightRig rig="threePt" dir="t"/>
            </a:scene3d>
            <a:sp3d extrusionH="57150">
              <a:bevelT w="38100" h="38100"/>
            </a:sp3d>
          </a:bodyPr>
          <a:lstStyle>
            <a:defPPr>
              <a:defRPr lang="zh-CN"/>
            </a:defPPr>
            <a:lvl1pPr>
              <a:lnSpc>
                <a:spcPct val="120000"/>
              </a:lnSpc>
              <a:defRPr sz="2400">
                <a:latin typeface="汉仪小麦体简" panose="00020600040101010101" pitchFamily="18" charset="-122"/>
                <a:ea typeface="汉仪小麦体简" panose="00020600040101010101" pitchFamily="18" charset="-122"/>
              </a:defRPr>
            </a:lvl1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altLang="en-US" sz="3200" b="0" i="0" u="none" strike="noStrike" kern="1200" cap="none" spc="0" normalizeH="0" baseline="0" noProof="0">
                <a:ln>
                  <a:noFill/>
                </a:ln>
                <a:solidFill>
                  <a:srgbClr val="002060"/>
                </a:solidFill>
                <a:effectLst/>
                <a:uLnTx/>
                <a:uFillTx/>
                <a:latin typeface="UTM Avo" panose="02040603050506020204" pitchFamily="18" charset="0"/>
                <a:ea typeface="印品天逸黑" panose="02000500000000000000" pitchFamily="2" charset="-122"/>
                <a:cs typeface="Open Sans" panose="020B0606030504020204" pitchFamily="34" charset="0"/>
              </a:rPr>
              <a:t>- Bút</a:t>
            </a:r>
            <a:r>
              <a:rPr kumimoji="0" lang="vi-VN" altLang="en-US" sz="3200" b="0" i="0" u="none" strike="noStrike" kern="1200" cap="none" spc="0" normalizeH="0" noProof="0">
                <a:ln>
                  <a:noFill/>
                </a:ln>
                <a:solidFill>
                  <a:srgbClr val="002060"/>
                </a:solidFill>
                <a:effectLst/>
                <a:uLnTx/>
                <a:uFillTx/>
                <a:latin typeface="UTM Avo" panose="02040603050506020204" pitchFamily="18" charset="0"/>
                <a:ea typeface="印品天逸黑" panose="02000500000000000000" pitchFamily="2" charset="-122"/>
                <a:cs typeface="Open Sans" panose="020B0606030504020204" pitchFamily="34" charset="0"/>
              </a:rPr>
              <a:t> màu dùng để tô màu.  </a:t>
            </a:r>
            <a:endParaRPr kumimoji="0" lang="en-US" sz="3200" b="0" i="0" u="none" strike="noStrike" kern="1200" cap="none" spc="0" normalizeH="0" baseline="0" noProof="0" dirty="0">
              <a:ln>
                <a:noFill/>
              </a:ln>
              <a:solidFill>
                <a:srgbClr val="002060"/>
              </a:solidFill>
              <a:effectLst/>
              <a:uLnTx/>
              <a:uFillTx/>
              <a:latin typeface="UTM Avo" panose="02040603050506020204" pitchFamily="18" charset="0"/>
              <a:ea typeface="印品天逸黑" panose="02000500000000000000" pitchFamily="2" charset="-122"/>
              <a:cs typeface="Open Sans" panose="020B0606030504020204" pitchFamily="34" charset="0"/>
            </a:endParaRPr>
          </a:p>
        </p:txBody>
      </p:sp>
      <p:sp>
        <p:nvSpPr>
          <p:cNvPr id="20" name="文本框 4">
            <a:extLst>
              <a:ext uri="{FF2B5EF4-FFF2-40B4-BE49-F238E27FC236}">
                <a16:creationId xmlns:a16="http://schemas.microsoft.com/office/drawing/2014/main" id="{8BEC8C61-8AB7-46C6-800F-65973A5DCB35}"/>
              </a:ext>
            </a:extLst>
          </p:cNvPr>
          <p:cNvSpPr txBox="1"/>
          <p:nvPr/>
        </p:nvSpPr>
        <p:spPr>
          <a:xfrm>
            <a:off x="607731" y="3228258"/>
            <a:ext cx="8314888" cy="683264"/>
          </a:xfrm>
          <a:prstGeom prst="rect">
            <a:avLst/>
          </a:prstGeom>
          <a:noFill/>
        </p:spPr>
        <p:txBody>
          <a:bodyPr wrap="square" rtlCol="0">
            <a:spAutoFit/>
            <a:scene3d>
              <a:camera prst="orthographicFront"/>
              <a:lightRig rig="threePt" dir="t"/>
            </a:scene3d>
            <a:sp3d extrusionH="57150">
              <a:bevelT w="38100" h="38100"/>
            </a:sp3d>
          </a:bodyPr>
          <a:lstStyle>
            <a:defPPr>
              <a:defRPr lang="zh-CN"/>
            </a:defPPr>
            <a:lvl1pPr>
              <a:lnSpc>
                <a:spcPct val="120000"/>
              </a:lnSpc>
              <a:defRPr sz="2400">
                <a:latin typeface="汉仪小麦体简" panose="00020600040101010101" pitchFamily="18" charset="-122"/>
                <a:ea typeface="汉仪小麦体简" panose="00020600040101010101" pitchFamily="18" charset="-122"/>
              </a:defRPr>
            </a:lvl1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altLang="en-US" sz="3200" b="0" i="0" u="none" strike="noStrike" kern="1200" cap="none" spc="0" normalizeH="0" baseline="0" noProof="0" dirty="0">
                <a:ln>
                  <a:noFill/>
                </a:ln>
                <a:solidFill>
                  <a:srgbClr val="002060"/>
                </a:solidFill>
                <a:effectLst/>
                <a:uLnTx/>
                <a:uFillTx/>
                <a:latin typeface="UTM Avo" panose="02040603050506020204" pitchFamily="18" charset="0"/>
                <a:ea typeface="印品天逸黑" panose="02000500000000000000" pitchFamily="2" charset="-122"/>
                <a:cs typeface="Open Sans" panose="020B0606030504020204" pitchFamily="34" charset="0"/>
              </a:rPr>
              <a:t>- Bàn</a:t>
            </a:r>
            <a:r>
              <a:rPr kumimoji="0" lang="vi-VN" altLang="en-US" sz="3200" b="0" i="0" u="none" strike="noStrike" kern="1200" cap="none" spc="0" normalizeH="0" noProof="0" dirty="0">
                <a:ln>
                  <a:noFill/>
                </a:ln>
                <a:solidFill>
                  <a:srgbClr val="002060"/>
                </a:solidFill>
                <a:effectLst/>
                <a:uLnTx/>
                <a:uFillTx/>
                <a:latin typeface="UTM Avo" panose="02040603050506020204" pitchFamily="18" charset="0"/>
                <a:ea typeface="印品天逸黑" panose="02000500000000000000" pitchFamily="2" charset="-122"/>
                <a:cs typeface="Open Sans" panose="020B0606030504020204" pitchFamily="34" charset="0"/>
              </a:rPr>
              <a:t> ghế dùng để học tập và làm việc.</a:t>
            </a:r>
            <a:endParaRPr kumimoji="0" lang="en-US" sz="3200" b="0" i="0" u="none" strike="noStrike" kern="1200" cap="none" spc="0" normalizeH="0" baseline="0" noProof="0" dirty="0">
              <a:ln>
                <a:noFill/>
              </a:ln>
              <a:solidFill>
                <a:srgbClr val="002060"/>
              </a:solidFill>
              <a:effectLst/>
              <a:uLnTx/>
              <a:uFillTx/>
              <a:latin typeface="UTM Avo" panose="02040603050506020204" pitchFamily="18" charset="0"/>
              <a:ea typeface="印品天逸黑" panose="02000500000000000000" pitchFamily="2" charset="-122"/>
              <a:cs typeface="Open Sans" panose="020B0606030504020204" pitchFamily="34" charset="0"/>
            </a:endParaRPr>
          </a:p>
        </p:txBody>
      </p:sp>
      <p:sp>
        <p:nvSpPr>
          <p:cNvPr id="21" name="文本框 4">
            <a:extLst>
              <a:ext uri="{FF2B5EF4-FFF2-40B4-BE49-F238E27FC236}">
                <a16:creationId xmlns:a16="http://schemas.microsoft.com/office/drawing/2014/main" id="{8BEC8C61-8AB7-46C6-800F-65973A5DCB35}"/>
              </a:ext>
            </a:extLst>
          </p:cNvPr>
          <p:cNvSpPr txBox="1"/>
          <p:nvPr/>
        </p:nvSpPr>
        <p:spPr>
          <a:xfrm>
            <a:off x="3304630" y="4122407"/>
            <a:ext cx="6997700" cy="615618"/>
          </a:xfrm>
          <a:prstGeom prst="rect">
            <a:avLst/>
          </a:prstGeom>
          <a:noFill/>
        </p:spPr>
        <p:txBody>
          <a:bodyPr wrap="square" rtlCol="0">
            <a:spAutoFit/>
            <a:scene3d>
              <a:camera prst="orthographicFront"/>
              <a:lightRig rig="threePt" dir="t"/>
            </a:scene3d>
            <a:sp3d extrusionH="57150">
              <a:bevelT w="38100" h="38100"/>
            </a:sp3d>
          </a:bodyPr>
          <a:lstStyle>
            <a:defPPr>
              <a:defRPr lang="zh-CN"/>
            </a:defPPr>
            <a:lvl1pPr>
              <a:lnSpc>
                <a:spcPct val="120000"/>
              </a:lnSpc>
              <a:defRPr sz="2400">
                <a:latin typeface="汉仪小麦体简" panose="00020600040101010101" pitchFamily="18" charset="-122"/>
                <a:ea typeface="汉仪小麦体简" panose="00020600040101010101" pitchFamily="18" charset="-122"/>
              </a:defRPr>
            </a:lvl1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altLang="en-US" sz="3200" b="0" i="0" u="none" strike="noStrike" kern="1200" cap="none" spc="0" normalizeH="0" baseline="0" noProof="0" dirty="0">
                <a:ln>
                  <a:noFill/>
                </a:ln>
                <a:solidFill>
                  <a:srgbClr val="002060"/>
                </a:solidFill>
                <a:effectLst/>
                <a:uLnTx/>
                <a:uFillTx/>
                <a:latin typeface="UTM Avo" panose="02040603050506020204" pitchFamily="18" charset="0"/>
                <a:ea typeface="印品天逸黑" panose="02000500000000000000" pitchFamily="2" charset="-122"/>
                <a:cs typeface="Open Sans" panose="020B0606030504020204" pitchFamily="34" charset="0"/>
              </a:rPr>
              <a:t>- Thước</a:t>
            </a:r>
            <a:r>
              <a:rPr kumimoji="0" lang="vi-VN" altLang="en-US" sz="3200" b="0" i="0" u="none" strike="noStrike" kern="1200" cap="none" spc="0" normalizeH="0" noProof="0" dirty="0">
                <a:ln>
                  <a:noFill/>
                </a:ln>
                <a:solidFill>
                  <a:srgbClr val="002060"/>
                </a:solidFill>
                <a:effectLst/>
                <a:uLnTx/>
                <a:uFillTx/>
                <a:latin typeface="UTM Avo" panose="02040603050506020204" pitchFamily="18" charset="0"/>
                <a:ea typeface="印品天逸黑" panose="02000500000000000000" pitchFamily="2" charset="-122"/>
                <a:cs typeface="Open Sans" panose="020B0606030504020204" pitchFamily="34" charset="0"/>
              </a:rPr>
              <a:t> dùng để kẻ.</a:t>
            </a:r>
            <a:endParaRPr kumimoji="0" lang="en-US" sz="3200" b="0" i="0" u="none" strike="noStrike" kern="1200" cap="none" spc="0" normalizeH="0" baseline="0" noProof="0" dirty="0">
              <a:ln>
                <a:noFill/>
              </a:ln>
              <a:solidFill>
                <a:srgbClr val="002060"/>
              </a:solidFill>
              <a:effectLst/>
              <a:uLnTx/>
              <a:uFillTx/>
              <a:latin typeface="UTM Avo" panose="02040603050506020204" pitchFamily="18" charset="0"/>
              <a:ea typeface="印品天逸黑" panose="02000500000000000000" pitchFamily="2" charset="-122"/>
              <a:cs typeface="Open Sans" panose="020B0606030504020204" pitchFamily="34" charset="0"/>
            </a:endParaRPr>
          </a:p>
        </p:txBody>
      </p:sp>
      <p:sp>
        <p:nvSpPr>
          <p:cNvPr id="22" name="文本框 4">
            <a:extLst>
              <a:ext uri="{FF2B5EF4-FFF2-40B4-BE49-F238E27FC236}">
                <a16:creationId xmlns:a16="http://schemas.microsoft.com/office/drawing/2014/main" id="{8BEC8C61-8AB7-46C6-800F-65973A5DCB35}"/>
              </a:ext>
            </a:extLst>
          </p:cNvPr>
          <p:cNvSpPr txBox="1"/>
          <p:nvPr/>
        </p:nvSpPr>
        <p:spPr>
          <a:xfrm>
            <a:off x="3381632" y="5087540"/>
            <a:ext cx="6997700" cy="615618"/>
          </a:xfrm>
          <a:prstGeom prst="rect">
            <a:avLst/>
          </a:prstGeom>
          <a:noFill/>
        </p:spPr>
        <p:txBody>
          <a:bodyPr wrap="square" rtlCol="0">
            <a:spAutoFit/>
            <a:scene3d>
              <a:camera prst="orthographicFront"/>
              <a:lightRig rig="threePt" dir="t"/>
            </a:scene3d>
            <a:sp3d extrusionH="57150">
              <a:bevelT w="38100" h="38100"/>
            </a:sp3d>
          </a:bodyPr>
          <a:lstStyle>
            <a:defPPr>
              <a:defRPr lang="zh-CN"/>
            </a:defPPr>
            <a:lvl1pPr>
              <a:lnSpc>
                <a:spcPct val="120000"/>
              </a:lnSpc>
              <a:defRPr sz="2400">
                <a:latin typeface="汉仪小麦体简" panose="00020600040101010101" pitchFamily="18" charset="-122"/>
                <a:ea typeface="汉仪小麦体简" panose="00020600040101010101" pitchFamily="18" charset="-122"/>
              </a:defRPr>
            </a:lvl1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altLang="en-US" sz="3200" b="0" i="0" u="none" strike="noStrike" kern="1200" cap="none" spc="0" normalizeH="0" baseline="0" noProof="0" dirty="0">
                <a:ln>
                  <a:noFill/>
                </a:ln>
                <a:solidFill>
                  <a:srgbClr val="002060"/>
                </a:solidFill>
                <a:effectLst/>
                <a:uLnTx/>
                <a:uFillTx/>
                <a:latin typeface="UTM Avo" panose="02040603050506020204" pitchFamily="18" charset="0"/>
                <a:ea typeface="印品天逸黑" panose="02000500000000000000" pitchFamily="2" charset="-122"/>
                <a:cs typeface="Open Sans" panose="020B0606030504020204" pitchFamily="34" charset="0"/>
              </a:rPr>
              <a:t>- Bút</a:t>
            </a:r>
            <a:r>
              <a:rPr kumimoji="0" lang="vi-VN" altLang="en-US" sz="3200" b="0" i="0" u="none" strike="noStrike" kern="1200" cap="none" spc="0" normalizeH="0" noProof="0" dirty="0">
                <a:ln>
                  <a:noFill/>
                </a:ln>
                <a:solidFill>
                  <a:srgbClr val="002060"/>
                </a:solidFill>
                <a:effectLst/>
                <a:uLnTx/>
                <a:uFillTx/>
                <a:latin typeface="UTM Avo" panose="02040603050506020204" pitchFamily="18" charset="0"/>
                <a:ea typeface="印品天逸黑" panose="02000500000000000000" pitchFamily="2" charset="-122"/>
                <a:cs typeface="Open Sans" panose="020B0606030504020204" pitchFamily="34" charset="0"/>
              </a:rPr>
              <a:t> chì dùng để vẽ.</a:t>
            </a:r>
            <a:endParaRPr kumimoji="0" lang="en-US" sz="3200" b="0" i="0" u="none" strike="noStrike" kern="1200" cap="none" spc="0" normalizeH="0" baseline="0" noProof="0" dirty="0">
              <a:ln>
                <a:noFill/>
              </a:ln>
              <a:solidFill>
                <a:srgbClr val="002060"/>
              </a:solidFill>
              <a:effectLst/>
              <a:uLnTx/>
              <a:uFillTx/>
              <a:latin typeface="UTM Avo" panose="02040603050506020204" pitchFamily="18" charset="0"/>
              <a:ea typeface="印品天逸黑" panose="02000500000000000000" pitchFamily="2" charset="-122"/>
              <a:cs typeface="Open Sans" panose="020B0606030504020204" pitchFamily="34" charset="0"/>
            </a:endParaRPr>
          </a:p>
        </p:txBody>
      </p:sp>
      <p:pic>
        <p:nvPicPr>
          <p:cNvPr id="23" name="图片 7"/>
          <p:cNvPicPr>
            <a:picLocks noChangeAspect="1"/>
          </p:cNvPicPr>
          <p:nvPr/>
        </p:nvPicPr>
        <p:blipFill rotWithShape="1">
          <a:blip r:embed="rId4"/>
          <a:srcRect t="67317"/>
          <a:stretch>
            <a:fillRect/>
          </a:stretch>
        </p:blipFill>
        <p:spPr>
          <a:xfrm flipH="1">
            <a:off x="-153341" y="4438255"/>
            <a:ext cx="4691251" cy="2419350"/>
          </a:xfrm>
          <a:prstGeom prst="rect">
            <a:avLst/>
          </a:prstGeom>
        </p:spPr>
      </p:pic>
      <p:pic>
        <p:nvPicPr>
          <p:cNvPr id="24" name="图片 6"/>
          <p:cNvPicPr>
            <a:picLocks noChangeAspect="1"/>
          </p:cNvPicPr>
          <p:nvPr/>
        </p:nvPicPr>
        <p:blipFill>
          <a:blip r:embed="rId5"/>
          <a:stretch>
            <a:fillRect/>
          </a:stretch>
        </p:blipFill>
        <p:spPr>
          <a:xfrm>
            <a:off x="9352841" y="913948"/>
            <a:ext cx="2992500" cy="6052501"/>
          </a:xfrm>
          <a:prstGeom prst="rect">
            <a:avLst/>
          </a:prstGeom>
        </p:spPr>
      </p:pic>
      <p:pic>
        <p:nvPicPr>
          <p:cNvPr id="25" name="图片 13"/>
          <p:cNvPicPr>
            <a:picLocks noChangeAspect="1"/>
          </p:cNvPicPr>
          <p:nvPr/>
        </p:nvPicPr>
        <p:blipFill>
          <a:blip r:embed="rId6"/>
          <a:stretch>
            <a:fillRect/>
          </a:stretch>
        </p:blipFill>
        <p:spPr>
          <a:xfrm>
            <a:off x="1446306" y="3860787"/>
            <a:ext cx="1720215" cy="2400300"/>
          </a:xfrm>
          <a:prstGeom prst="rect">
            <a:avLst/>
          </a:prstGeom>
        </p:spPr>
      </p:pic>
    </p:spTree>
    <p:extLst>
      <p:ext uri="{BB962C8B-B14F-4D97-AF65-F5344CB8AC3E}">
        <p14:creationId xmlns:p14="http://schemas.microsoft.com/office/powerpoint/2010/main" val="1173913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20" grpId="0"/>
      <p:bldP spid="21"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83E1FF"/>
        </a:solidFill>
        <a:effectLst/>
      </p:bgPr>
    </p:bg>
    <p:spTree>
      <p:nvGrpSpPr>
        <p:cNvPr id="1" name=""/>
        <p:cNvGrpSpPr/>
        <p:nvPr/>
      </p:nvGrpSpPr>
      <p:grpSpPr>
        <a:xfrm>
          <a:off x="0" y="0"/>
          <a:ext cx="0" cy="0"/>
          <a:chOff x="0" y="0"/>
          <a:chExt cx="0" cy="0"/>
        </a:xfrm>
      </p:grpSpPr>
      <p:grpSp>
        <p:nvGrpSpPr>
          <p:cNvPr id="2" name="组合 1"/>
          <p:cNvGrpSpPr/>
          <p:nvPr/>
        </p:nvGrpSpPr>
        <p:grpSpPr>
          <a:xfrm>
            <a:off x="1249363" y="868048"/>
            <a:ext cx="9126536" cy="5353344"/>
            <a:chOff x="1249363" y="868048"/>
            <a:chExt cx="9126536" cy="5353344"/>
          </a:xfrm>
          <a:effectLst>
            <a:outerShdw blurRad="50800" dist="38100" dir="2700000" algn="tl" rotWithShape="0">
              <a:prstClr val="black">
                <a:alpha val="40000"/>
              </a:prstClr>
            </a:outerShdw>
          </a:effectLst>
        </p:grpSpPr>
        <p:sp>
          <p:nvSpPr>
            <p:cNvPr id="9" name="矩形 8"/>
            <p:cNvSpPr/>
            <p:nvPr/>
          </p:nvSpPr>
          <p:spPr>
            <a:xfrm>
              <a:off x="1249363" y="868048"/>
              <a:ext cx="9126536" cy="5353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方正卡通简体"/>
                <a:cs typeface="+mn-ea"/>
                <a:sym typeface="+mn-lt"/>
              </a:endParaRPr>
            </a:p>
          </p:txBody>
        </p:sp>
        <p:sp>
          <p:nvSpPr>
            <p:cNvPr id="10" name="矩形 9"/>
            <p:cNvSpPr/>
            <p:nvPr/>
          </p:nvSpPr>
          <p:spPr>
            <a:xfrm>
              <a:off x="1514006" y="1141439"/>
              <a:ext cx="8619345" cy="4841823"/>
            </a:xfrm>
            <a:prstGeom prst="rect">
              <a:avLst/>
            </a:prstGeom>
            <a:solidFill>
              <a:schemeClr val="bg1"/>
            </a:solidFill>
            <a:ln w="28575">
              <a:solidFill>
                <a:srgbClr val="83E1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0000"/>
                </a:solidFill>
                <a:effectLst/>
                <a:uLnTx/>
                <a:uFillTx/>
                <a:latin typeface="方正卡通简体"/>
                <a:cs typeface="+mn-ea"/>
                <a:sym typeface="+mn-lt"/>
              </a:endParaRPr>
            </a:p>
          </p:txBody>
        </p:sp>
      </p:grpSp>
      <p:pic>
        <p:nvPicPr>
          <p:cNvPr id="8" name="图片 7"/>
          <p:cNvPicPr>
            <a:picLocks noChangeAspect="1"/>
          </p:cNvPicPr>
          <p:nvPr/>
        </p:nvPicPr>
        <p:blipFill rotWithShape="1">
          <a:blip r:embed="rId2"/>
          <a:srcRect t="67317"/>
          <a:stretch>
            <a:fillRect/>
          </a:stretch>
        </p:blipFill>
        <p:spPr>
          <a:xfrm flipH="1">
            <a:off x="-137084" y="4936140"/>
            <a:ext cx="4691251" cy="2419350"/>
          </a:xfrm>
          <a:prstGeom prst="rect">
            <a:avLst/>
          </a:prstGeom>
        </p:spPr>
      </p:pic>
      <p:pic>
        <p:nvPicPr>
          <p:cNvPr id="7" name="图片 6"/>
          <p:cNvPicPr>
            <a:picLocks noChangeAspect="1"/>
          </p:cNvPicPr>
          <p:nvPr/>
        </p:nvPicPr>
        <p:blipFill>
          <a:blip r:embed="rId3"/>
          <a:stretch>
            <a:fillRect/>
          </a:stretch>
        </p:blipFill>
        <p:spPr>
          <a:xfrm>
            <a:off x="9352841" y="913948"/>
            <a:ext cx="2992500" cy="6052501"/>
          </a:xfrm>
          <a:prstGeom prst="rect">
            <a:avLst/>
          </a:prstGeom>
        </p:spPr>
      </p:pic>
      <p:pic>
        <p:nvPicPr>
          <p:cNvPr id="15" name="图片 14"/>
          <p:cNvPicPr>
            <a:picLocks noChangeAspect="1"/>
          </p:cNvPicPr>
          <p:nvPr/>
        </p:nvPicPr>
        <p:blipFill>
          <a:blip r:embed="rId4"/>
          <a:stretch>
            <a:fillRect/>
          </a:stretch>
        </p:blipFill>
        <p:spPr>
          <a:xfrm>
            <a:off x="2072287" y="100440"/>
            <a:ext cx="1271250" cy="1203750"/>
          </a:xfrm>
          <a:prstGeom prst="rect">
            <a:avLst/>
          </a:prstGeom>
        </p:spPr>
      </p:pic>
      <p:pic>
        <p:nvPicPr>
          <p:cNvPr id="37" name="图片 36"/>
          <p:cNvPicPr>
            <a:picLocks noChangeAspect="1"/>
          </p:cNvPicPr>
          <p:nvPr/>
        </p:nvPicPr>
        <p:blipFill>
          <a:blip r:embed="rId5"/>
          <a:stretch>
            <a:fillRect/>
          </a:stretch>
        </p:blipFill>
        <p:spPr>
          <a:xfrm>
            <a:off x="1532287" y="978886"/>
            <a:ext cx="1080000" cy="990000"/>
          </a:xfrm>
          <a:prstGeom prst="rect">
            <a:avLst/>
          </a:prstGeom>
          <a:ln>
            <a:noFill/>
          </a:ln>
        </p:spPr>
      </p:pic>
      <p:pic>
        <p:nvPicPr>
          <p:cNvPr id="67" name="图片 66"/>
          <p:cNvPicPr>
            <a:picLocks noChangeAspect="1"/>
          </p:cNvPicPr>
          <p:nvPr/>
        </p:nvPicPr>
        <p:blipFill>
          <a:blip r:embed="rId6"/>
          <a:stretch>
            <a:fillRect/>
          </a:stretch>
        </p:blipFill>
        <p:spPr>
          <a:xfrm>
            <a:off x="0" y="5913759"/>
            <a:ext cx="1216954" cy="970159"/>
          </a:xfrm>
          <a:prstGeom prst="rect">
            <a:avLst/>
          </a:prstGeom>
        </p:spPr>
      </p:pic>
      <p:pic>
        <p:nvPicPr>
          <p:cNvPr id="14" name="图片 13"/>
          <p:cNvPicPr>
            <a:picLocks noChangeAspect="1"/>
          </p:cNvPicPr>
          <p:nvPr/>
        </p:nvPicPr>
        <p:blipFill>
          <a:blip r:embed="rId7"/>
          <a:stretch>
            <a:fillRect/>
          </a:stretch>
        </p:blipFill>
        <p:spPr>
          <a:xfrm>
            <a:off x="-443792" y="4410493"/>
            <a:ext cx="1720215" cy="2400300"/>
          </a:xfrm>
          <a:prstGeom prst="rect">
            <a:avLst/>
          </a:prstGeom>
        </p:spPr>
      </p:pic>
      <p:sp>
        <p:nvSpPr>
          <p:cNvPr id="33" name="Rectangle 3"/>
          <p:cNvSpPr>
            <a:spLocks noChangeArrowheads="1"/>
          </p:cNvSpPr>
          <p:nvPr/>
        </p:nvSpPr>
        <p:spPr bwMode="auto">
          <a:xfrm>
            <a:off x="2563027" y="1125617"/>
            <a:ext cx="7521064" cy="954107"/>
          </a:xfrm>
          <a:prstGeom prst="rect">
            <a:avLst/>
          </a:prstGeom>
          <a:noFill/>
          <a:ln>
            <a:noFill/>
          </a:ln>
        </p:spPr>
        <p:txBody>
          <a:bodyPr wrap="square">
            <a:spAutoFit/>
          </a:bodyPr>
          <a:lstStyle/>
          <a:p>
            <a:pPr marL="0" marR="0" lvl="0" indent="0" algn="just" defTabSz="914400" rtl="0" eaLnBrk="0" fontAlgn="base" latinLnBrk="0" hangingPunct="0">
              <a:lnSpc>
                <a:spcPct val="100000"/>
              </a:lnSpc>
              <a:spcBef>
                <a:spcPct val="50000"/>
              </a:spcBef>
              <a:spcAft>
                <a:spcPct val="0"/>
              </a:spcAft>
              <a:buClrTx/>
              <a:buSzTx/>
              <a:buFontTx/>
              <a:buNone/>
              <a:tabLst/>
              <a:defRPr/>
            </a:pPr>
            <a:r>
              <a:rPr lang="vi-VN" sz="2800" b="1" dirty="0">
                <a:solidFill>
                  <a:srgbClr val="5B9BD5">
                    <a:lumMod val="50000"/>
                  </a:srgbClr>
                </a:solidFill>
                <a:latin typeface="Times New Roman" pitchFamily="18" charset="0"/>
              </a:rPr>
              <a:t>2</a:t>
            </a:r>
            <a:r>
              <a:rPr kumimoji="0" lang="vi-VN" sz="2800" b="1" i="0" u="none" strike="noStrike" kern="1200" cap="none" spc="0" normalizeH="0" baseline="0" noProof="0" dirty="0">
                <a:ln>
                  <a:noFill/>
                </a:ln>
                <a:solidFill>
                  <a:srgbClr val="5B9BD5">
                    <a:lumMod val="50000"/>
                  </a:srgbClr>
                </a:solidFill>
                <a:effectLst/>
                <a:uLnTx/>
                <a:uFillTx/>
                <a:latin typeface="Times New Roman" pitchFamily="18" charset="0"/>
                <a:cs typeface="+mn-cs"/>
              </a:rPr>
              <a:t>. Viết</a:t>
            </a:r>
            <a:r>
              <a:rPr kumimoji="0" lang="vi-VN" sz="2800" b="1" i="0" u="none" strike="noStrike" kern="1200" cap="none" spc="0" normalizeH="0" noProof="0" dirty="0">
                <a:ln>
                  <a:noFill/>
                </a:ln>
                <a:solidFill>
                  <a:srgbClr val="5B9BD5">
                    <a:lumMod val="50000"/>
                  </a:srgbClr>
                </a:solidFill>
                <a:effectLst/>
                <a:uLnTx/>
                <a:uFillTx/>
                <a:latin typeface="Times New Roman" pitchFamily="18" charset="0"/>
                <a:cs typeface="+mn-cs"/>
              </a:rPr>
              <a:t> 3 - 4 câu giới thiệu về một đồ vật được dùng để vẽ.</a:t>
            </a:r>
            <a:endParaRPr kumimoji="0" lang="en-US" sz="2800" b="1" i="0" u="none" strike="noStrike" kern="1200" cap="none" spc="0" normalizeH="0" baseline="0" noProof="0" dirty="0">
              <a:ln>
                <a:noFill/>
              </a:ln>
              <a:solidFill>
                <a:srgbClr val="5B9BD5">
                  <a:lumMod val="50000"/>
                </a:srgbClr>
              </a:solidFill>
              <a:effectLst/>
              <a:uLnTx/>
              <a:uFillTx/>
              <a:latin typeface="Times New Roman" pitchFamily="18" charset="0"/>
              <a:cs typeface="+mn-cs"/>
            </a:endParaRPr>
          </a:p>
        </p:txBody>
      </p:sp>
      <p:sp>
        <p:nvSpPr>
          <p:cNvPr id="13" name="文本框 4">
            <a:extLst>
              <a:ext uri="{FF2B5EF4-FFF2-40B4-BE49-F238E27FC236}">
                <a16:creationId xmlns:a16="http://schemas.microsoft.com/office/drawing/2014/main" id="{8BEC8C61-8AB7-46C6-800F-65973A5DCB35}"/>
              </a:ext>
            </a:extLst>
          </p:cNvPr>
          <p:cNvSpPr txBox="1"/>
          <p:nvPr/>
        </p:nvSpPr>
        <p:spPr>
          <a:xfrm>
            <a:off x="1514006" y="2114725"/>
            <a:ext cx="9422959" cy="2889124"/>
          </a:xfrm>
          <a:prstGeom prst="rect">
            <a:avLst/>
          </a:prstGeom>
          <a:noFill/>
        </p:spPr>
        <p:txBody>
          <a:bodyPr wrap="square" rtlCol="0">
            <a:spAutoFit/>
            <a:scene3d>
              <a:camera prst="orthographicFront"/>
              <a:lightRig rig="threePt" dir="t"/>
            </a:scene3d>
            <a:sp3d extrusionH="57150">
              <a:bevelT w="38100" h="38100"/>
            </a:sp3d>
          </a:bodyPr>
          <a:lstStyle>
            <a:defPPr>
              <a:defRPr lang="zh-CN"/>
            </a:defPPr>
            <a:lvl1pPr>
              <a:lnSpc>
                <a:spcPct val="120000"/>
              </a:lnSpc>
              <a:defRPr sz="2400">
                <a:latin typeface="汉仪小麦体简" panose="00020600040101010101" pitchFamily="18" charset="-122"/>
                <a:ea typeface="汉仪小麦体简" panose="00020600040101010101" pitchFamily="18" charset="-122"/>
              </a:defRPr>
            </a:lvl1pPr>
          </a:lstStyle>
          <a:p>
            <a:pPr marL="0" marR="0" lvl="0" indent="0" defTabSz="914400" rtl="0" eaLnBrk="1" fontAlgn="auto" latinLnBrk="0" hangingPunct="1">
              <a:lnSpc>
                <a:spcPct val="120000"/>
              </a:lnSpc>
              <a:spcBef>
                <a:spcPts val="0"/>
              </a:spcBef>
              <a:spcAft>
                <a:spcPts val="0"/>
              </a:spcAft>
              <a:buClrTx/>
              <a:buSzTx/>
              <a:buFontTx/>
              <a:buNone/>
              <a:tabLst/>
              <a:defRPr/>
            </a:pPr>
            <a:r>
              <a:rPr kumimoji="0" lang="vi-VN" altLang="en-US" sz="3100" b="1" i="1" u="sng" strike="noStrike" kern="1200" cap="none" spc="0" normalizeH="0" baseline="0" noProof="0" dirty="0">
                <a:ln>
                  <a:noFill/>
                </a:ln>
                <a:solidFill>
                  <a:srgbClr val="002060"/>
                </a:solidFill>
                <a:effectLst/>
                <a:uLnTx/>
                <a:uFillTx/>
                <a:latin typeface="UTM Avo" panose="02040603050506020204" pitchFamily="18" charset="0"/>
                <a:ea typeface="印品天逸黑" panose="02000500000000000000" pitchFamily="2" charset="-122"/>
                <a:cs typeface="Open Sans" panose="020B0606030504020204" pitchFamily="34" charset="0"/>
              </a:rPr>
              <a:t>Gợi</a:t>
            </a:r>
            <a:r>
              <a:rPr kumimoji="0" lang="vi-VN" altLang="en-US" sz="3100" b="1" i="1" u="sng" strike="noStrike" kern="1200" cap="none" spc="0" normalizeH="0" noProof="0" dirty="0">
                <a:ln>
                  <a:noFill/>
                </a:ln>
                <a:solidFill>
                  <a:srgbClr val="002060"/>
                </a:solidFill>
                <a:effectLst/>
                <a:uLnTx/>
                <a:uFillTx/>
                <a:latin typeface="UTM Avo" panose="02040603050506020204" pitchFamily="18" charset="0"/>
                <a:ea typeface="印品天逸黑" panose="02000500000000000000" pitchFamily="2" charset="-122"/>
                <a:cs typeface="Open Sans" panose="020B0606030504020204" pitchFamily="34" charset="0"/>
              </a:rPr>
              <a:t> ý: </a:t>
            </a:r>
          </a:p>
          <a:p>
            <a:pPr marL="0" marR="0" lvl="0" indent="0" defTabSz="914400" rtl="0" eaLnBrk="1" fontAlgn="auto" latinLnBrk="0" hangingPunct="1">
              <a:lnSpc>
                <a:spcPct val="120000"/>
              </a:lnSpc>
              <a:spcBef>
                <a:spcPts val="0"/>
              </a:spcBef>
              <a:spcAft>
                <a:spcPts val="0"/>
              </a:spcAft>
              <a:buClrTx/>
              <a:buSzTx/>
              <a:buFontTx/>
              <a:buNone/>
              <a:tabLst/>
              <a:defRPr/>
            </a:pPr>
            <a:r>
              <a:rPr lang="vi-VN" sz="3100" baseline="0" dirty="0">
                <a:solidFill>
                  <a:srgbClr val="002060"/>
                </a:solidFill>
                <a:latin typeface="UTM Avo" panose="02040603050506020204" pitchFamily="18" charset="0"/>
                <a:ea typeface="印品天逸黑" panose="02000500000000000000" pitchFamily="2" charset="-122"/>
                <a:cs typeface="Open Sans" panose="020B0606030504020204" pitchFamily="34" charset="0"/>
              </a:rPr>
              <a:t>+</a:t>
            </a:r>
            <a:r>
              <a:rPr lang="vi-VN" sz="3100" dirty="0">
                <a:solidFill>
                  <a:srgbClr val="002060"/>
                </a:solidFill>
                <a:latin typeface="UTM Avo" panose="02040603050506020204" pitchFamily="18" charset="0"/>
                <a:ea typeface="印品天逸黑" panose="02000500000000000000" pitchFamily="2" charset="-122"/>
                <a:cs typeface="Open Sans" panose="020B0606030504020204" pitchFamily="34" charset="0"/>
              </a:rPr>
              <a:t> Em muốn giới thiệu đồ vật nào?</a:t>
            </a:r>
          </a:p>
          <a:p>
            <a:pPr marL="0" marR="0" lvl="0" indent="0" defTabSz="914400" rtl="0" eaLnBrk="1" fontAlgn="auto" latinLnBrk="0" hangingPunct="1">
              <a:lnSpc>
                <a:spcPct val="120000"/>
              </a:lnSpc>
              <a:spcBef>
                <a:spcPts val="0"/>
              </a:spcBef>
              <a:spcAft>
                <a:spcPts val="0"/>
              </a:spcAft>
              <a:buClrTx/>
              <a:buSzTx/>
              <a:buFontTx/>
              <a:buNone/>
              <a:tabLst/>
              <a:defRPr/>
            </a:pPr>
            <a:r>
              <a:rPr kumimoji="0" lang="vi-VN" sz="3100" b="0" i="0" u="none" strike="noStrike" kern="1200" cap="none" spc="0" normalizeH="0" baseline="0" noProof="0" dirty="0">
                <a:ln>
                  <a:noFill/>
                </a:ln>
                <a:solidFill>
                  <a:srgbClr val="002060"/>
                </a:solidFill>
                <a:effectLst/>
                <a:uLnTx/>
                <a:uFillTx/>
                <a:latin typeface="UTM Avo" panose="02040603050506020204" pitchFamily="18" charset="0"/>
                <a:ea typeface="印品天逸黑" panose="02000500000000000000" pitchFamily="2" charset="-122"/>
                <a:cs typeface="Open Sans" panose="020B0606030504020204" pitchFamily="34" charset="0"/>
              </a:rPr>
              <a:t>+</a:t>
            </a:r>
            <a:r>
              <a:rPr kumimoji="0" lang="vi-VN" sz="3100" b="0" i="0" u="none" strike="noStrike" kern="1200" cap="none" spc="0" normalizeH="0" noProof="0" dirty="0">
                <a:ln>
                  <a:noFill/>
                </a:ln>
                <a:solidFill>
                  <a:srgbClr val="002060"/>
                </a:solidFill>
                <a:effectLst/>
                <a:uLnTx/>
                <a:uFillTx/>
                <a:latin typeface="UTM Avo" panose="02040603050506020204" pitchFamily="18" charset="0"/>
                <a:ea typeface="印品天逸黑" panose="02000500000000000000" pitchFamily="2" charset="-122"/>
                <a:cs typeface="Open Sans" panose="020B0606030504020204" pitchFamily="34" charset="0"/>
              </a:rPr>
              <a:t> Đồ vật đó có đặc điểm gì?</a:t>
            </a:r>
          </a:p>
          <a:p>
            <a:pPr marL="0" marR="0" lvl="0" indent="0" defTabSz="914400" rtl="0" eaLnBrk="1" fontAlgn="auto" latinLnBrk="0" hangingPunct="1">
              <a:lnSpc>
                <a:spcPct val="120000"/>
              </a:lnSpc>
              <a:spcBef>
                <a:spcPts val="0"/>
              </a:spcBef>
              <a:spcAft>
                <a:spcPts val="0"/>
              </a:spcAft>
              <a:buClrTx/>
              <a:buSzTx/>
              <a:buFontTx/>
              <a:buNone/>
              <a:tabLst/>
              <a:defRPr/>
            </a:pPr>
            <a:r>
              <a:rPr lang="vi-VN" sz="3100" baseline="0" dirty="0">
                <a:solidFill>
                  <a:srgbClr val="002060"/>
                </a:solidFill>
                <a:latin typeface="UTM Avo" panose="02040603050506020204" pitchFamily="18" charset="0"/>
                <a:ea typeface="印品天逸黑" panose="02000500000000000000" pitchFamily="2" charset="-122"/>
                <a:cs typeface="Open Sans" panose="020B0606030504020204" pitchFamily="34" charset="0"/>
              </a:rPr>
              <a:t>+</a:t>
            </a:r>
            <a:r>
              <a:rPr lang="vi-VN" sz="3100" dirty="0">
                <a:solidFill>
                  <a:srgbClr val="002060"/>
                </a:solidFill>
                <a:latin typeface="UTM Avo" panose="02040603050506020204" pitchFamily="18" charset="0"/>
                <a:ea typeface="印品天逸黑" panose="02000500000000000000" pitchFamily="2" charset="-122"/>
                <a:cs typeface="Open Sans" panose="020B0606030504020204" pitchFamily="34" charset="0"/>
              </a:rPr>
              <a:t> Em dùng đồ vật đó như thế nào?</a:t>
            </a:r>
          </a:p>
          <a:p>
            <a:pPr marL="0" marR="0" lvl="0" indent="0" defTabSz="914400" rtl="0" eaLnBrk="1" fontAlgn="auto" latinLnBrk="0" hangingPunct="1">
              <a:lnSpc>
                <a:spcPct val="120000"/>
              </a:lnSpc>
              <a:spcBef>
                <a:spcPts val="0"/>
              </a:spcBef>
              <a:spcAft>
                <a:spcPts val="0"/>
              </a:spcAft>
              <a:buClrTx/>
              <a:buSzTx/>
              <a:buFontTx/>
              <a:buNone/>
              <a:tabLst/>
              <a:defRPr/>
            </a:pPr>
            <a:r>
              <a:rPr kumimoji="0" lang="vi-VN" sz="3100" b="0" i="0" u="none" strike="noStrike" kern="1200" cap="none" spc="0" normalizeH="0" baseline="0" noProof="0" dirty="0">
                <a:ln>
                  <a:noFill/>
                </a:ln>
                <a:solidFill>
                  <a:srgbClr val="002060"/>
                </a:solidFill>
                <a:effectLst/>
                <a:uLnTx/>
                <a:uFillTx/>
                <a:latin typeface="UTM Avo" panose="02040603050506020204" pitchFamily="18" charset="0"/>
                <a:ea typeface="印品天逸黑" panose="02000500000000000000" pitchFamily="2" charset="-122"/>
                <a:cs typeface="Open Sans" panose="020B0606030504020204" pitchFamily="34" charset="0"/>
              </a:rPr>
              <a:t>+</a:t>
            </a:r>
            <a:r>
              <a:rPr kumimoji="0" lang="vi-VN" sz="3100" b="0" i="0" u="none" strike="noStrike" kern="1200" cap="none" spc="0" normalizeH="0" noProof="0" dirty="0">
                <a:ln>
                  <a:noFill/>
                </a:ln>
                <a:solidFill>
                  <a:srgbClr val="002060"/>
                </a:solidFill>
                <a:effectLst/>
                <a:uLnTx/>
                <a:uFillTx/>
                <a:latin typeface="UTM Avo" panose="02040603050506020204" pitchFamily="18" charset="0"/>
                <a:ea typeface="印品天逸黑" panose="02000500000000000000" pitchFamily="2" charset="-122"/>
                <a:cs typeface="Open Sans" panose="020B0606030504020204" pitchFamily="34" charset="0"/>
              </a:rPr>
              <a:t> Nó giúp ích gì cho em trong việc vẽ tranh?</a:t>
            </a:r>
            <a:endParaRPr kumimoji="0" lang="en-US" sz="3100" b="0" i="0" u="none" strike="noStrike" kern="1200" cap="none" spc="0" normalizeH="0" baseline="0" noProof="0" dirty="0">
              <a:ln>
                <a:noFill/>
              </a:ln>
              <a:solidFill>
                <a:srgbClr val="002060"/>
              </a:solidFill>
              <a:effectLst/>
              <a:uLnTx/>
              <a:uFillTx/>
              <a:latin typeface="UTM Avo" panose="02040603050506020204" pitchFamily="18" charset="0"/>
              <a:ea typeface="印品天逸黑" panose="02000500000000000000" pitchFamily="2" charset="-122"/>
              <a:cs typeface="Open Sans" panose="020B0606030504020204" pitchFamily="34" charset="0"/>
            </a:endParaRPr>
          </a:p>
        </p:txBody>
      </p:sp>
    </p:spTree>
    <p:extLst>
      <p:ext uri="{BB962C8B-B14F-4D97-AF65-F5344CB8AC3E}">
        <p14:creationId xmlns:p14="http://schemas.microsoft.com/office/powerpoint/2010/main" val="3580388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83E1FF"/>
        </a:solidFill>
        <a:effectLst/>
      </p:bgPr>
    </p:bg>
    <p:spTree>
      <p:nvGrpSpPr>
        <p:cNvPr id="1" name=""/>
        <p:cNvGrpSpPr/>
        <p:nvPr/>
      </p:nvGrpSpPr>
      <p:grpSpPr>
        <a:xfrm>
          <a:off x="0" y="0"/>
          <a:ext cx="0" cy="0"/>
          <a:chOff x="0" y="0"/>
          <a:chExt cx="0" cy="0"/>
        </a:xfrm>
      </p:grpSpPr>
      <p:grpSp>
        <p:nvGrpSpPr>
          <p:cNvPr id="26" name="组合 25"/>
          <p:cNvGrpSpPr/>
          <p:nvPr/>
        </p:nvGrpSpPr>
        <p:grpSpPr>
          <a:xfrm>
            <a:off x="805651" y="1646892"/>
            <a:ext cx="3480599" cy="4275049"/>
            <a:chOff x="634201" y="1646892"/>
            <a:chExt cx="3480599" cy="4275049"/>
          </a:xfrm>
        </p:grpSpPr>
        <p:grpSp>
          <p:nvGrpSpPr>
            <p:cNvPr id="5" name="组合 4"/>
            <p:cNvGrpSpPr/>
            <p:nvPr/>
          </p:nvGrpSpPr>
          <p:grpSpPr>
            <a:xfrm>
              <a:off x="634201" y="1934300"/>
              <a:ext cx="3480599" cy="3987641"/>
              <a:chOff x="1249363" y="868048"/>
              <a:chExt cx="9126536" cy="5353344"/>
            </a:xfrm>
            <a:effectLst>
              <a:outerShdw blurRad="50800" dist="38100" dir="2700000" algn="tl" rotWithShape="0">
                <a:prstClr val="black">
                  <a:alpha val="40000"/>
                </a:prstClr>
              </a:outerShdw>
            </a:effectLst>
          </p:grpSpPr>
          <p:sp>
            <p:nvSpPr>
              <p:cNvPr id="6" name="矩形 5"/>
              <p:cNvSpPr/>
              <p:nvPr/>
            </p:nvSpPr>
            <p:spPr>
              <a:xfrm>
                <a:off x="1249363" y="868048"/>
                <a:ext cx="9126536" cy="5353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方正卡通简体"/>
                  <a:cs typeface="+mn-ea"/>
                  <a:sym typeface="+mn-lt"/>
                </a:endParaRPr>
              </a:p>
            </p:txBody>
          </p:sp>
          <p:sp>
            <p:nvSpPr>
              <p:cNvPr id="7" name="矩形 6"/>
              <p:cNvSpPr/>
              <p:nvPr/>
            </p:nvSpPr>
            <p:spPr>
              <a:xfrm>
                <a:off x="1613648" y="1082203"/>
                <a:ext cx="8433138" cy="4967538"/>
              </a:xfrm>
              <a:prstGeom prst="rect">
                <a:avLst/>
              </a:prstGeom>
              <a:solidFill>
                <a:schemeClr val="bg1"/>
              </a:solidFill>
              <a:ln w="28575">
                <a:solidFill>
                  <a:srgbClr val="83E1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0000"/>
                  </a:solidFill>
                  <a:effectLst/>
                  <a:uLnTx/>
                  <a:uFillTx/>
                  <a:latin typeface="方正卡通简体"/>
                  <a:cs typeface="+mn-ea"/>
                  <a:sym typeface="+mn-lt"/>
                </a:endParaRPr>
              </a:p>
            </p:txBody>
          </p:sp>
        </p:grpSp>
        <p:sp>
          <p:nvSpPr>
            <p:cNvPr id="13" name="椭圆 12"/>
            <p:cNvSpPr/>
            <p:nvPr/>
          </p:nvSpPr>
          <p:spPr>
            <a:xfrm>
              <a:off x="2060829" y="1646892"/>
              <a:ext cx="569518" cy="569518"/>
            </a:xfrm>
            <a:prstGeom prst="ellipse">
              <a:avLst/>
            </a:prstGeom>
            <a:solidFill>
              <a:srgbClr val="FFA400"/>
            </a:solidFill>
            <a:ln w="571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方正卡通简体"/>
                <a:cs typeface="+mn-ea"/>
                <a:sym typeface="+mn-lt"/>
              </a:endParaRPr>
            </a:p>
          </p:txBody>
        </p:sp>
      </p:grpSp>
      <p:grpSp>
        <p:nvGrpSpPr>
          <p:cNvPr id="24" name="组合 23"/>
          <p:cNvGrpSpPr/>
          <p:nvPr/>
        </p:nvGrpSpPr>
        <p:grpSpPr>
          <a:xfrm>
            <a:off x="4734768" y="417605"/>
            <a:ext cx="7079780" cy="5843056"/>
            <a:chOff x="8366125" y="1646892"/>
            <a:chExt cx="3480599" cy="4275049"/>
          </a:xfrm>
        </p:grpSpPr>
        <p:grpSp>
          <p:nvGrpSpPr>
            <p:cNvPr id="20" name="组合 19"/>
            <p:cNvGrpSpPr/>
            <p:nvPr/>
          </p:nvGrpSpPr>
          <p:grpSpPr>
            <a:xfrm>
              <a:off x="8366125" y="1934300"/>
              <a:ext cx="3480599" cy="3987641"/>
              <a:chOff x="1249363" y="868048"/>
              <a:chExt cx="9126536" cy="5353344"/>
            </a:xfrm>
            <a:effectLst>
              <a:outerShdw blurRad="50800" dist="38100" dir="2700000" algn="tl" rotWithShape="0">
                <a:prstClr val="black">
                  <a:alpha val="40000"/>
                </a:prstClr>
              </a:outerShdw>
            </a:effectLst>
          </p:grpSpPr>
          <p:sp>
            <p:nvSpPr>
              <p:cNvPr id="21" name="矩形 20"/>
              <p:cNvSpPr/>
              <p:nvPr/>
            </p:nvSpPr>
            <p:spPr>
              <a:xfrm>
                <a:off x="1249363" y="868048"/>
                <a:ext cx="9126536" cy="5353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方正卡通简体"/>
                  <a:cs typeface="+mn-ea"/>
                  <a:sym typeface="+mn-lt"/>
                </a:endParaRPr>
              </a:p>
            </p:txBody>
          </p:sp>
          <p:sp>
            <p:nvSpPr>
              <p:cNvPr id="22" name="矩形 21"/>
              <p:cNvSpPr/>
              <p:nvPr/>
            </p:nvSpPr>
            <p:spPr>
              <a:xfrm>
                <a:off x="1613648" y="1082203"/>
                <a:ext cx="8433138" cy="4967538"/>
              </a:xfrm>
              <a:prstGeom prst="rect">
                <a:avLst/>
              </a:prstGeom>
              <a:solidFill>
                <a:schemeClr val="bg1"/>
              </a:solidFill>
              <a:ln w="28575">
                <a:solidFill>
                  <a:srgbClr val="83E1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0000"/>
                  </a:solidFill>
                  <a:effectLst/>
                  <a:uLnTx/>
                  <a:uFillTx/>
                  <a:latin typeface="方正卡通简体"/>
                  <a:cs typeface="+mn-ea"/>
                  <a:sym typeface="+mn-lt"/>
                </a:endParaRPr>
              </a:p>
            </p:txBody>
          </p:sp>
        </p:grpSp>
        <p:sp>
          <p:nvSpPr>
            <p:cNvPr id="23" name="椭圆 22"/>
            <p:cNvSpPr/>
            <p:nvPr/>
          </p:nvSpPr>
          <p:spPr>
            <a:xfrm>
              <a:off x="9792753" y="1646892"/>
              <a:ext cx="569518" cy="569518"/>
            </a:xfrm>
            <a:prstGeom prst="ellipse">
              <a:avLst/>
            </a:prstGeom>
            <a:solidFill>
              <a:srgbClr val="FFA400"/>
            </a:solidFill>
            <a:ln w="571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方正卡通简体"/>
                <a:cs typeface="+mn-ea"/>
                <a:sym typeface="+mn-lt"/>
              </a:endParaRPr>
            </a:p>
          </p:txBody>
        </p:sp>
      </p:grpSp>
      <p:pic>
        <p:nvPicPr>
          <p:cNvPr id="8" name="图片 7"/>
          <p:cNvPicPr>
            <a:picLocks noChangeAspect="1"/>
          </p:cNvPicPr>
          <p:nvPr/>
        </p:nvPicPr>
        <p:blipFill>
          <a:blip r:embed="rId2"/>
          <a:stretch>
            <a:fillRect/>
          </a:stretch>
        </p:blipFill>
        <p:spPr>
          <a:xfrm>
            <a:off x="5926790" y="5446969"/>
            <a:ext cx="6265209" cy="1411031"/>
          </a:xfrm>
          <a:prstGeom prst="rect">
            <a:avLst/>
          </a:prstGeom>
        </p:spPr>
      </p:pic>
      <p:grpSp>
        <p:nvGrpSpPr>
          <p:cNvPr id="38" name="组合 37"/>
          <p:cNvGrpSpPr/>
          <p:nvPr/>
        </p:nvGrpSpPr>
        <p:grpSpPr>
          <a:xfrm>
            <a:off x="542280" y="187544"/>
            <a:ext cx="4585268" cy="1250366"/>
            <a:chOff x="512177" y="165021"/>
            <a:chExt cx="4585268" cy="1250366"/>
          </a:xfrm>
        </p:grpSpPr>
        <p:sp>
          <p:nvSpPr>
            <p:cNvPr id="39" name="文本框 14"/>
            <p:cNvSpPr/>
            <p:nvPr/>
          </p:nvSpPr>
          <p:spPr>
            <a:xfrm>
              <a:off x="1367138" y="261225"/>
              <a:ext cx="3730307" cy="1154162"/>
            </a:xfrm>
            <a:prstGeom prst="rect">
              <a:avLst/>
            </a:prstGeom>
            <a:noFill/>
            <a:ln w="9525">
              <a:noFill/>
            </a:ln>
          </p:spPr>
          <p:txBody>
            <a:bodyPr wrap="square">
              <a:spAutoFit/>
            </a:bodyPr>
            <a:lstStyle/>
            <a:p>
              <a:pPr marL="0" marR="0" lvl="0" indent="0" algn="dist" defTabSz="914400" rtl="0" eaLnBrk="1" fontAlgn="auto" latinLnBrk="0" hangingPunct="1">
                <a:lnSpc>
                  <a:spcPct val="150000"/>
                </a:lnSpc>
                <a:spcBef>
                  <a:spcPts val="0"/>
                </a:spcBef>
                <a:spcAft>
                  <a:spcPts val="0"/>
                </a:spcAft>
                <a:buClrTx/>
                <a:buSzTx/>
                <a:buFontTx/>
                <a:buNone/>
                <a:tabLst/>
                <a:defRPr/>
              </a:pPr>
              <a:r>
                <a:rPr kumimoji="0" lang="en-US" altLang="zh-CN" sz="2400" b="0" i="0" u="none" strike="noStrike" kern="1200" cap="none" spc="0" normalizeH="0" baseline="0" noProof="0">
                  <a:ln>
                    <a:noFill/>
                  </a:ln>
                  <a:solidFill>
                    <a:prstClr val="black"/>
                  </a:solidFill>
                  <a:effectLst/>
                  <a:uLnTx/>
                  <a:uFillTx/>
                  <a:latin typeface="UTM Omni" panose="02040603050506020204" pitchFamily="18" charset="0"/>
                  <a:cs typeface="+mn-ea"/>
                  <a:sym typeface="+mn-lt"/>
                </a:rPr>
                <a:t>THAM KHẢO</a:t>
              </a:r>
              <a:endParaRPr kumimoji="0" lang="en-US" altLang="zh-CN" sz="2400" b="0" i="0" u="none" strike="noStrike" kern="1200" cap="none" spc="0" normalizeH="0" baseline="0" noProof="0" dirty="0">
                <a:ln>
                  <a:noFill/>
                </a:ln>
                <a:solidFill>
                  <a:prstClr val="black"/>
                </a:solidFill>
                <a:effectLst/>
                <a:uLnTx/>
                <a:uFillTx/>
                <a:latin typeface="UTM Omni" panose="02040603050506020204" pitchFamily="18" charset="0"/>
                <a:cs typeface="+mn-ea"/>
                <a:sym typeface="+mn-lt"/>
              </a:endParaRPr>
            </a:p>
          </p:txBody>
        </p:sp>
        <p:pic>
          <p:nvPicPr>
            <p:cNvPr id="40" name="图片 39"/>
            <p:cNvPicPr>
              <a:picLocks noChangeAspect="1"/>
            </p:cNvPicPr>
            <p:nvPr/>
          </p:nvPicPr>
          <p:blipFill>
            <a:blip r:embed="rId3"/>
            <a:stretch>
              <a:fillRect/>
            </a:stretch>
          </p:blipFill>
          <p:spPr>
            <a:xfrm>
              <a:off x="512177" y="165021"/>
              <a:ext cx="837560" cy="1149417"/>
            </a:xfrm>
            <a:prstGeom prst="rect">
              <a:avLst/>
            </a:prstGeom>
          </p:spPr>
        </p:pic>
      </p:grpSp>
      <p:pic>
        <p:nvPicPr>
          <p:cNvPr id="37" name="图片 36"/>
          <p:cNvPicPr>
            <a:picLocks noChangeAspect="1"/>
          </p:cNvPicPr>
          <p:nvPr/>
        </p:nvPicPr>
        <p:blipFill>
          <a:blip r:embed="rId4"/>
          <a:stretch>
            <a:fillRect/>
          </a:stretch>
        </p:blipFill>
        <p:spPr>
          <a:xfrm>
            <a:off x="0" y="4497682"/>
            <a:ext cx="1812868" cy="2360318"/>
          </a:xfrm>
          <a:prstGeom prst="rect">
            <a:avLst/>
          </a:prstGeom>
        </p:spPr>
      </p:pic>
      <p:sp>
        <p:nvSpPr>
          <p:cNvPr id="3" name="Rectangle 2"/>
          <p:cNvSpPr/>
          <p:nvPr/>
        </p:nvSpPr>
        <p:spPr>
          <a:xfrm>
            <a:off x="5011158" y="1198932"/>
            <a:ext cx="6557795" cy="4401205"/>
          </a:xfrm>
          <a:prstGeom prst="rect">
            <a:avLst/>
          </a:prstGeom>
        </p:spPr>
        <p:txBody>
          <a:bodyPr wrap="square">
            <a:spAutoFit/>
          </a:bodyPr>
          <a:lstStyle/>
          <a:p>
            <a:pPr algn="just"/>
            <a:r>
              <a:rPr lang="vi-VN" sz="2800" b="1" dirty="0">
                <a:solidFill>
                  <a:srgbClr val="5B9BD5">
                    <a:lumMod val="50000"/>
                  </a:srgbClr>
                </a:solidFill>
                <a:latin typeface="Cambria" panose="02040503050406030204" pitchFamily="18" charset="0"/>
                <a:cs typeface="#9Slide03 Arima Madurai ExtraBo" panose="00000900000000000000" pitchFamily="2" charset="0"/>
              </a:rPr>
              <a:t>Hộp màu vẽ là đồ dùng quan trọng trong khi vẽ của em. Màu vẽ có 36 màu sắc khác nhau được đặt trong một chiếc hộp nhỏ xinh. Em thường sử dụng khi phải tô màu. Em dùng màu đỏ tô ông mặt trời, dùng màu xanh lá tô những lũy tre, cây xanh, cánh đồng,..Hộp màu vẽ giúp cho bức tranh của em có nhiều màu sắc hơn, sinh động hơn.</a:t>
            </a:r>
            <a:endParaRPr lang="en-US" sz="2800" b="1" dirty="0">
              <a:solidFill>
                <a:srgbClr val="5B9BD5">
                  <a:lumMod val="50000"/>
                </a:srgbClr>
              </a:solidFill>
              <a:latin typeface="Cambria" panose="02040503050406030204" pitchFamily="18" charset="0"/>
              <a:cs typeface="#9Slide03 Arima Madurai ExtraBo" panose="00000900000000000000" pitchFamily="2" charset="0"/>
            </a:endParaRPr>
          </a:p>
        </p:txBody>
      </p:sp>
      <p:pic>
        <p:nvPicPr>
          <p:cNvPr id="2050" name="Picture 2" descr="Sáp màu Jumbo khay nhựa SK-CJB004 (hộp 12 màu)Sáp màu Jumbo khay  nhựa/SK-CJB004 (hộp 12 màu) – BITEXSHO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3281" y="1453587"/>
            <a:ext cx="4079359" cy="4443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8009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3E1FF"/>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378691" y="-480290"/>
            <a:ext cx="11165609" cy="7137900"/>
          </a:xfrm>
          <a:prstGeom prst="rect">
            <a:avLst/>
          </a:prstGeom>
        </p:spPr>
      </p:pic>
      <p:pic>
        <p:nvPicPr>
          <p:cNvPr id="7" name="图片 6"/>
          <p:cNvPicPr>
            <a:picLocks noChangeAspect="1"/>
          </p:cNvPicPr>
          <p:nvPr/>
        </p:nvPicPr>
        <p:blipFill>
          <a:blip r:embed="rId3"/>
          <a:stretch>
            <a:fillRect/>
          </a:stretch>
        </p:blipFill>
        <p:spPr>
          <a:xfrm>
            <a:off x="0" y="4838467"/>
            <a:ext cx="12192000" cy="2019533"/>
          </a:xfrm>
          <a:prstGeom prst="rect">
            <a:avLst/>
          </a:prstGeom>
        </p:spPr>
      </p:pic>
      <p:pic>
        <p:nvPicPr>
          <p:cNvPr id="8" name="图片 7"/>
          <p:cNvPicPr>
            <a:picLocks noChangeAspect="1"/>
          </p:cNvPicPr>
          <p:nvPr/>
        </p:nvPicPr>
        <p:blipFill>
          <a:blip r:embed="rId4"/>
          <a:stretch>
            <a:fillRect/>
          </a:stretch>
        </p:blipFill>
        <p:spPr>
          <a:xfrm>
            <a:off x="581671" y="2856170"/>
            <a:ext cx="4511250" cy="3273750"/>
          </a:xfrm>
          <a:prstGeom prst="rect">
            <a:avLst/>
          </a:prstGeom>
        </p:spPr>
      </p:pic>
      <p:pic>
        <p:nvPicPr>
          <p:cNvPr id="9" name="图片 8"/>
          <p:cNvPicPr>
            <a:picLocks noChangeAspect="1"/>
          </p:cNvPicPr>
          <p:nvPr/>
        </p:nvPicPr>
        <p:blipFill>
          <a:blip r:embed="rId5"/>
          <a:stretch>
            <a:fillRect/>
          </a:stretch>
        </p:blipFill>
        <p:spPr>
          <a:xfrm>
            <a:off x="7921200" y="3805468"/>
            <a:ext cx="3623100" cy="2624507"/>
          </a:xfrm>
          <a:prstGeom prst="rect">
            <a:avLst/>
          </a:prstGeom>
        </p:spPr>
      </p:pic>
      <p:pic>
        <p:nvPicPr>
          <p:cNvPr id="12" name="图片 11"/>
          <p:cNvPicPr>
            <a:picLocks noChangeAspect="1"/>
          </p:cNvPicPr>
          <p:nvPr/>
        </p:nvPicPr>
        <p:blipFill>
          <a:blip r:embed="rId6"/>
          <a:stretch>
            <a:fillRect/>
          </a:stretch>
        </p:blipFill>
        <p:spPr>
          <a:xfrm>
            <a:off x="512177" y="165021"/>
            <a:ext cx="837560" cy="1149417"/>
          </a:xfrm>
          <a:prstGeom prst="rect">
            <a:avLst/>
          </a:prstGeom>
        </p:spPr>
      </p:pic>
      <p:pic>
        <p:nvPicPr>
          <p:cNvPr id="16" name="图片 15"/>
          <p:cNvPicPr>
            <a:picLocks noChangeAspect="1"/>
          </p:cNvPicPr>
          <p:nvPr/>
        </p:nvPicPr>
        <p:blipFill>
          <a:blip r:embed="rId7"/>
          <a:stretch>
            <a:fillRect/>
          </a:stretch>
        </p:blipFill>
        <p:spPr>
          <a:xfrm>
            <a:off x="8815688" y="556174"/>
            <a:ext cx="2874119" cy="1188679"/>
          </a:xfrm>
          <a:prstGeom prst="rect">
            <a:avLst/>
          </a:prstGeom>
        </p:spPr>
      </p:pic>
      <p:sp>
        <p:nvSpPr>
          <p:cNvPr id="3" name="Rectangle 2"/>
          <p:cNvSpPr/>
          <p:nvPr/>
        </p:nvSpPr>
        <p:spPr>
          <a:xfrm>
            <a:off x="3996826" y="1071402"/>
            <a:ext cx="6096000" cy="3539430"/>
          </a:xfrm>
          <a:prstGeom prst="rect">
            <a:avLst/>
          </a:prstGeom>
        </p:spPr>
        <p:txBody>
          <a:bodyPr>
            <a:spAutoFit/>
          </a:bodyPr>
          <a:lstStyle/>
          <a:p>
            <a:r>
              <a:rPr lang="vi-VN" sz="2800" b="1" dirty="0">
                <a:solidFill>
                  <a:srgbClr val="5B9BD5">
                    <a:lumMod val="50000"/>
                  </a:srgbClr>
                </a:solidFill>
                <a:latin typeface="Cambria" panose="02040503050406030204" pitchFamily="18" charset="0"/>
                <a:cs typeface="#9Slide03 Arima Madurai ExtraBo" panose="00000900000000000000" pitchFamily="2" charset="0"/>
              </a:rPr>
              <a:t>Chiếc bút chì là người bạn của em trong mỗi giờ học vẽ. Chiếc bút của em có gồm vỏ bút và ruột bút. Vỏ bút màu đỏ, ruột bút được làm từ chì. Em thường dùng bút chì để vẽ trước các nét rồi sau đó mới tô màu. Chiếc bút chì giúp em vẽ được nhiều hình vẽ khác nhau.</a:t>
            </a:r>
            <a:endParaRPr lang="en-US" sz="2800" b="1" dirty="0">
              <a:solidFill>
                <a:srgbClr val="5B9BD5">
                  <a:lumMod val="50000"/>
                </a:srgbClr>
              </a:solidFill>
              <a:latin typeface="Cambria" panose="02040503050406030204" pitchFamily="18" charset="0"/>
              <a:cs typeface="#9Slide03 Arima Madurai ExtraBo" panose="00000900000000000000" pitchFamily="2" charset="0"/>
            </a:endParaRPr>
          </a:p>
        </p:txBody>
      </p:sp>
    </p:spTree>
    <p:extLst>
      <p:ext uri="{BB962C8B-B14F-4D97-AF65-F5344CB8AC3E}">
        <p14:creationId xmlns:p14="http://schemas.microsoft.com/office/powerpoint/2010/main" val="3907806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83E1FF"/>
        </a:solidFill>
        <a:effectLst/>
      </p:bgPr>
    </p:bg>
    <p:spTree>
      <p:nvGrpSpPr>
        <p:cNvPr id="1" name=""/>
        <p:cNvGrpSpPr/>
        <p:nvPr/>
      </p:nvGrpSpPr>
      <p:grpSpPr>
        <a:xfrm>
          <a:off x="0" y="0"/>
          <a:ext cx="0" cy="0"/>
          <a:chOff x="0" y="0"/>
          <a:chExt cx="0" cy="0"/>
        </a:xfrm>
      </p:grpSpPr>
      <p:grpSp>
        <p:nvGrpSpPr>
          <p:cNvPr id="7" name="组合 6"/>
          <p:cNvGrpSpPr/>
          <p:nvPr/>
        </p:nvGrpSpPr>
        <p:grpSpPr>
          <a:xfrm>
            <a:off x="0" y="1314438"/>
            <a:ext cx="4294909" cy="5070863"/>
            <a:chOff x="1249363" y="868048"/>
            <a:chExt cx="9126536" cy="5353344"/>
          </a:xfrm>
          <a:effectLst>
            <a:outerShdw blurRad="50800" dist="38100" dir="2700000" algn="tl" rotWithShape="0">
              <a:prstClr val="black">
                <a:alpha val="40000"/>
              </a:prstClr>
            </a:outerShdw>
          </a:effectLst>
        </p:grpSpPr>
        <p:sp>
          <p:nvSpPr>
            <p:cNvPr id="12" name="矩形 11"/>
            <p:cNvSpPr/>
            <p:nvPr/>
          </p:nvSpPr>
          <p:spPr>
            <a:xfrm>
              <a:off x="1249363" y="868048"/>
              <a:ext cx="9126536" cy="5353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方正卡通简体"/>
                <a:cs typeface="+mn-ea"/>
                <a:sym typeface="+mn-lt"/>
              </a:endParaRPr>
            </a:p>
          </p:txBody>
        </p:sp>
        <p:sp>
          <p:nvSpPr>
            <p:cNvPr id="13" name="矩形 12"/>
            <p:cNvSpPr/>
            <p:nvPr/>
          </p:nvSpPr>
          <p:spPr>
            <a:xfrm>
              <a:off x="1613648" y="1082203"/>
              <a:ext cx="8433138" cy="4967538"/>
            </a:xfrm>
            <a:prstGeom prst="rect">
              <a:avLst/>
            </a:prstGeom>
            <a:solidFill>
              <a:schemeClr val="bg1"/>
            </a:solidFill>
            <a:ln w="28575">
              <a:solidFill>
                <a:srgbClr val="83E1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0000"/>
                </a:solidFill>
                <a:effectLst/>
                <a:uLnTx/>
                <a:uFillTx/>
                <a:latin typeface="方正卡通简体"/>
                <a:cs typeface="+mn-ea"/>
                <a:sym typeface="+mn-lt"/>
              </a:endParaRPr>
            </a:p>
          </p:txBody>
        </p:sp>
      </p:grpSp>
      <p:pic>
        <p:nvPicPr>
          <p:cNvPr id="34" name="图片 33"/>
          <p:cNvPicPr>
            <a:picLocks noChangeAspect="1"/>
          </p:cNvPicPr>
          <p:nvPr/>
        </p:nvPicPr>
        <p:blipFill>
          <a:blip r:embed="rId2"/>
          <a:stretch>
            <a:fillRect/>
          </a:stretch>
        </p:blipFill>
        <p:spPr>
          <a:xfrm>
            <a:off x="847373" y="1517293"/>
            <a:ext cx="837560" cy="1149417"/>
          </a:xfrm>
          <a:prstGeom prst="rect">
            <a:avLst/>
          </a:prstGeom>
        </p:spPr>
      </p:pic>
      <p:pic>
        <p:nvPicPr>
          <p:cNvPr id="5" name="图片 4"/>
          <p:cNvPicPr>
            <a:picLocks noChangeAspect="1"/>
          </p:cNvPicPr>
          <p:nvPr/>
        </p:nvPicPr>
        <p:blipFill>
          <a:blip r:embed="rId3"/>
          <a:stretch>
            <a:fillRect/>
          </a:stretch>
        </p:blipFill>
        <p:spPr>
          <a:xfrm rot="19868881">
            <a:off x="4666354" y="1175197"/>
            <a:ext cx="8414750" cy="7740676"/>
          </a:xfrm>
          <a:prstGeom prst="rect">
            <a:avLst/>
          </a:prstGeom>
        </p:spPr>
      </p:pic>
      <p:cxnSp>
        <p:nvCxnSpPr>
          <p:cNvPr id="9" name="直接连接符 8"/>
          <p:cNvCxnSpPr/>
          <p:nvPr/>
        </p:nvCxnSpPr>
        <p:spPr>
          <a:xfrm flipV="1">
            <a:off x="171431" y="691845"/>
            <a:ext cx="1725666" cy="60225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flipV="1">
            <a:off x="2414364" y="691845"/>
            <a:ext cx="1725666" cy="60225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1907213" y="310874"/>
            <a:ext cx="507151" cy="620556"/>
          </a:xfrm>
          <a:prstGeom prst="ellipse">
            <a:avLst/>
          </a:prstGeom>
          <a:solidFill>
            <a:srgbClr val="FFA400"/>
          </a:solidFill>
          <a:ln w="571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方正卡通简体"/>
              <a:cs typeface="+mn-ea"/>
              <a:sym typeface="+mn-lt"/>
            </a:endParaRPr>
          </a:p>
        </p:txBody>
      </p:sp>
      <p:pic>
        <p:nvPicPr>
          <p:cNvPr id="20" name="图片 19"/>
          <p:cNvPicPr>
            <a:picLocks noChangeAspect="1"/>
          </p:cNvPicPr>
          <p:nvPr/>
        </p:nvPicPr>
        <p:blipFill>
          <a:blip r:embed="rId4"/>
          <a:stretch>
            <a:fillRect/>
          </a:stretch>
        </p:blipFill>
        <p:spPr>
          <a:xfrm>
            <a:off x="7023270" y="3824817"/>
            <a:ext cx="5740265" cy="3180147"/>
          </a:xfrm>
          <a:prstGeom prst="rect">
            <a:avLst/>
          </a:prstGeom>
        </p:spPr>
      </p:pic>
      <p:sp>
        <p:nvSpPr>
          <p:cNvPr id="21" name="Rectangle 1">
            <a:extLst>
              <a:ext uri="{FF2B5EF4-FFF2-40B4-BE49-F238E27FC236}">
                <a16:creationId xmlns:a16="http://schemas.microsoft.com/office/drawing/2014/main" id="{37D96F08-2397-4C4F-BB93-43D1778C4F9D}"/>
              </a:ext>
            </a:extLst>
          </p:cNvPr>
          <p:cNvSpPr/>
          <p:nvPr/>
        </p:nvSpPr>
        <p:spPr>
          <a:xfrm>
            <a:off x="-269818" y="2666710"/>
            <a:ext cx="4851096" cy="2349579"/>
          </a:xfrm>
          <a:prstGeom prst="round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600" b="1" i="0" u="none" strike="noStrike" kern="1200" cap="none" spc="0" normalizeH="0" baseline="0" noProof="0" dirty="0">
                <a:ln/>
                <a:solidFill>
                  <a:srgbClr val="C00000"/>
                </a:solidFill>
                <a:effectLst/>
                <a:uLnTx/>
                <a:uFillTx/>
                <a:latin typeface="#9Slide03 Comfortaa Light" panose="00000400000000000000" pitchFamily="2" charset="0"/>
                <a:cs typeface="+mn-cs"/>
              </a:rPr>
              <a:t>Nào ta cùng làm!</a:t>
            </a:r>
            <a:endParaRPr kumimoji="0" lang="en-US" sz="6600" b="1" i="0" u="none" strike="noStrike" kern="1200" cap="none" spc="0" normalizeH="0" baseline="0" noProof="0" dirty="0">
              <a:ln/>
              <a:solidFill>
                <a:srgbClr val="C00000"/>
              </a:solidFill>
              <a:effectLst/>
              <a:uLnTx/>
              <a:uFillTx/>
              <a:latin typeface="#9Slide03 Comfortaa Light" panose="00000400000000000000" pitchFamily="2" charset="0"/>
              <a:cs typeface="+mn-cs"/>
            </a:endParaRPr>
          </a:p>
        </p:txBody>
      </p:sp>
    </p:spTree>
    <p:extLst>
      <p:ext uri="{BB962C8B-B14F-4D97-AF65-F5344CB8AC3E}">
        <p14:creationId xmlns:p14="http://schemas.microsoft.com/office/powerpoint/2010/main" val="270858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83E1FF"/>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168900" y="-229800"/>
            <a:ext cx="2700000" cy="1755000"/>
          </a:xfrm>
          <a:prstGeom prst="rect">
            <a:avLst/>
          </a:prstGeom>
        </p:spPr>
      </p:pic>
      <p:pic>
        <p:nvPicPr>
          <p:cNvPr id="5" name="图片 4"/>
          <p:cNvPicPr>
            <a:picLocks noChangeAspect="1"/>
          </p:cNvPicPr>
          <p:nvPr/>
        </p:nvPicPr>
        <p:blipFill>
          <a:blip r:embed="rId2"/>
          <a:stretch>
            <a:fillRect/>
          </a:stretch>
        </p:blipFill>
        <p:spPr>
          <a:xfrm>
            <a:off x="0" y="0"/>
            <a:ext cx="2700000" cy="1755000"/>
          </a:xfrm>
          <a:prstGeom prst="rect">
            <a:avLst/>
          </a:prstGeom>
        </p:spPr>
      </p:pic>
      <p:pic>
        <p:nvPicPr>
          <p:cNvPr id="6" name="图片 5"/>
          <p:cNvPicPr>
            <a:picLocks noChangeAspect="1"/>
          </p:cNvPicPr>
          <p:nvPr/>
        </p:nvPicPr>
        <p:blipFill>
          <a:blip r:embed="rId3"/>
          <a:stretch>
            <a:fillRect/>
          </a:stretch>
        </p:blipFill>
        <p:spPr>
          <a:xfrm>
            <a:off x="-66412" y="0"/>
            <a:ext cx="1620000" cy="1057500"/>
          </a:xfrm>
          <a:prstGeom prst="rect">
            <a:avLst/>
          </a:prstGeom>
        </p:spPr>
      </p:pic>
      <p:pic>
        <p:nvPicPr>
          <p:cNvPr id="7" name="图片 6"/>
          <p:cNvPicPr>
            <a:picLocks noChangeAspect="1"/>
          </p:cNvPicPr>
          <p:nvPr/>
        </p:nvPicPr>
        <p:blipFill>
          <a:blip r:embed="rId4"/>
          <a:stretch>
            <a:fillRect/>
          </a:stretch>
        </p:blipFill>
        <p:spPr>
          <a:xfrm flipV="1">
            <a:off x="-113450" y="6195394"/>
            <a:ext cx="12330000" cy="45719"/>
          </a:xfrm>
          <a:prstGeom prst="rect">
            <a:avLst/>
          </a:prstGeom>
        </p:spPr>
      </p:pic>
      <p:pic>
        <p:nvPicPr>
          <p:cNvPr id="10" name="图片 9"/>
          <p:cNvPicPr>
            <a:picLocks noChangeAspect="1"/>
          </p:cNvPicPr>
          <p:nvPr/>
        </p:nvPicPr>
        <p:blipFill>
          <a:blip r:embed="rId4"/>
          <a:stretch>
            <a:fillRect/>
          </a:stretch>
        </p:blipFill>
        <p:spPr>
          <a:xfrm flipV="1">
            <a:off x="-113450" y="6351556"/>
            <a:ext cx="12330000" cy="45719"/>
          </a:xfrm>
          <a:prstGeom prst="rect">
            <a:avLst/>
          </a:prstGeom>
        </p:spPr>
      </p:pic>
      <p:pic>
        <p:nvPicPr>
          <p:cNvPr id="11" name="图片 10"/>
          <p:cNvPicPr>
            <a:picLocks noChangeAspect="1"/>
          </p:cNvPicPr>
          <p:nvPr/>
        </p:nvPicPr>
        <p:blipFill>
          <a:blip r:embed="rId4"/>
          <a:stretch>
            <a:fillRect/>
          </a:stretch>
        </p:blipFill>
        <p:spPr>
          <a:xfrm flipV="1">
            <a:off x="-113450" y="6507718"/>
            <a:ext cx="12330000" cy="45719"/>
          </a:xfrm>
          <a:prstGeom prst="rect">
            <a:avLst/>
          </a:prstGeom>
        </p:spPr>
      </p:pic>
      <p:pic>
        <p:nvPicPr>
          <p:cNvPr id="12" name="图片 11"/>
          <p:cNvPicPr>
            <a:picLocks noChangeAspect="1"/>
          </p:cNvPicPr>
          <p:nvPr/>
        </p:nvPicPr>
        <p:blipFill>
          <a:blip r:embed="rId4"/>
          <a:stretch>
            <a:fillRect/>
          </a:stretch>
        </p:blipFill>
        <p:spPr>
          <a:xfrm flipV="1">
            <a:off x="-113450" y="6663879"/>
            <a:ext cx="12330000" cy="45719"/>
          </a:xfrm>
          <a:prstGeom prst="rect">
            <a:avLst/>
          </a:prstGeom>
        </p:spPr>
      </p:pic>
      <p:pic>
        <p:nvPicPr>
          <p:cNvPr id="9" name="图片 8"/>
          <p:cNvPicPr>
            <a:picLocks noChangeAspect="1"/>
          </p:cNvPicPr>
          <p:nvPr/>
        </p:nvPicPr>
        <p:blipFill>
          <a:blip r:embed="rId5"/>
          <a:stretch>
            <a:fillRect/>
          </a:stretch>
        </p:blipFill>
        <p:spPr>
          <a:xfrm>
            <a:off x="2152073" y="-3317"/>
            <a:ext cx="7296727" cy="6378751"/>
          </a:xfrm>
          <a:prstGeom prst="rect">
            <a:avLst/>
          </a:prstGeom>
        </p:spPr>
      </p:pic>
      <p:pic>
        <p:nvPicPr>
          <p:cNvPr id="8" name="图片 7"/>
          <p:cNvPicPr>
            <a:picLocks noChangeAspect="1"/>
          </p:cNvPicPr>
          <p:nvPr/>
        </p:nvPicPr>
        <p:blipFill>
          <a:blip r:embed="rId6"/>
          <a:stretch>
            <a:fillRect/>
          </a:stretch>
        </p:blipFill>
        <p:spPr>
          <a:xfrm>
            <a:off x="3479373" y="3764620"/>
            <a:ext cx="5233255" cy="2899259"/>
          </a:xfrm>
          <a:prstGeom prst="rect">
            <a:avLst/>
          </a:prstGeom>
        </p:spPr>
      </p:pic>
      <p:pic>
        <p:nvPicPr>
          <p:cNvPr id="16" name="图片 15"/>
          <p:cNvPicPr>
            <a:picLocks noChangeAspect="1"/>
          </p:cNvPicPr>
          <p:nvPr/>
        </p:nvPicPr>
        <p:blipFill>
          <a:blip r:embed="rId7"/>
          <a:stretch>
            <a:fillRect/>
          </a:stretch>
        </p:blipFill>
        <p:spPr>
          <a:xfrm>
            <a:off x="362601" y="915846"/>
            <a:ext cx="258750" cy="393750"/>
          </a:xfrm>
          <a:prstGeom prst="rect">
            <a:avLst/>
          </a:prstGeom>
        </p:spPr>
      </p:pic>
      <p:pic>
        <p:nvPicPr>
          <p:cNvPr id="17" name="图片 16"/>
          <p:cNvPicPr>
            <a:picLocks noChangeAspect="1"/>
          </p:cNvPicPr>
          <p:nvPr/>
        </p:nvPicPr>
        <p:blipFill>
          <a:blip r:embed="rId8"/>
          <a:stretch>
            <a:fillRect/>
          </a:stretch>
        </p:blipFill>
        <p:spPr>
          <a:xfrm>
            <a:off x="1338088" y="1100100"/>
            <a:ext cx="191250" cy="360000"/>
          </a:xfrm>
          <a:prstGeom prst="rect">
            <a:avLst/>
          </a:prstGeom>
        </p:spPr>
      </p:pic>
      <p:pic>
        <p:nvPicPr>
          <p:cNvPr id="18" name="图片 17"/>
          <p:cNvPicPr>
            <a:picLocks noChangeAspect="1"/>
          </p:cNvPicPr>
          <p:nvPr/>
        </p:nvPicPr>
        <p:blipFill>
          <a:blip r:embed="rId9"/>
          <a:stretch>
            <a:fillRect/>
          </a:stretch>
        </p:blipFill>
        <p:spPr>
          <a:xfrm>
            <a:off x="1622939" y="490200"/>
            <a:ext cx="101250" cy="315000"/>
          </a:xfrm>
          <a:prstGeom prst="rect">
            <a:avLst/>
          </a:prstGeom>
        </p:spPr>
      </p:pic>
      <p:sp>
        <p:nvSpPr>
          <p:cNvPr id="21" name="Rectangle 1">
            <a:extLst>
              <a:ext uri="{FF2B5EF4-FFF2-40B4-BE49-F238E27FC236}">
                <a16:creationId xmlns:a16="http://schemas.microsoft.com/office/drawing/2014/main" id="{37D96F08-2397-4C4F-BB93-43D1778C4F9D}"/>
              </a:ext>
            </a:extLst>
          </p:cNvPr>
          <p:cNvSpPr/>
          <p:nvPr/>
        </p:nvSpPr>
        <p:spPr>
          <a:xfrm>
            <a:off x="2428748" y="877500"/>
            <a:ext cx="6743376" cy="3371136"/>
          </a:xfrm>
          <a:prstGeom prst="round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9600" b="1" noProof="0" dirty="0">
                <a:ln/>
                <a:solidFill>
                  <a:srgbClr val="C00000"/>
                </a:solidFill>
                <a:latin typeface="UTM Bitsumishi Pro" panose="02040603050506020204" pitchFamily="18" charset="0"/>
              </a:rPr>
              <a:t>ĐỌC MỞ RỘNG</a:t>
            </a:r>
            <a:endParaRPr kumimoji="0" lang="en-US" sz="9600" b="1" i="0" u="none" strike="noStrike" kern="1200" cap="none" spc="0" normalizeH="0" baseline="0" noProof="0" dirty="0">
              <a:ln/>
              <a:solidFill>
                <a:srgbClr val="C00000"/>
              </a:solidFill>
              <a:effectLst/>
              <a:uLnTx/>
              <a:uFillTx/>
              <a:latin typeface="UTM Bitsumishi Pro" panose="02040603050506020204" pitchFamily="18" charset="0"/>
              <a:cs typeface="+mn-cs"/>
            </a:endParaRPr>
          </a:p>
        </p:txBody>
      </p:sp>
    </p:spTree>
    <p:extLst>
      <p:ext uri="{BB962C8B-B14F-4D97-AF65-F5344CB8AC3E}">
        <p14:creationId xmlns:p14="http://schemas.microsoft.com/office/powerpoint/2010/main" val="3164508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83E1FF"/>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rot="19868881">
            <a:off x="4747129" y="1213297"/>
            <a:ext cx="8414750" cy="7740676"/>
          </a:xfrm>
          <a:prstGeom prst="rect">
            <a:avLst/>
          </a:prstGeom>
        </p:spPr>
      </p:pic>
      <p:pic>
        <p:nvPicPr>
          <p:cNvPr id="25" name="图片 1" descr="41"/>
          <p:cNvPicPr>
            <a:picLocks noChangeAspect="1"/>
          </p:cNvPicPr>
          <p:nvPr/>
        </p:nvPicPr>
        <p:blipFill>
          <a:blip r:embed="rId3"/>
          <a:stretch>
            <a:fillRect/>
          </a:stretch>
        </p:blipFill>
        <p:spPr>
          <a:xfrm>
            <a:off x="-86360" y="4076065"/>
            <a:ext cx="2945130" cy="2856865"/>
          </a:xfrm>
          <a:prstGeom prst="rect">
            <a:avLst/>
          </a:prstGeom>
        </p:spPr>
      </p:pic>
      <p:pic>
        <p:nvPicPr>
          <p:cNvPr id="26" name="图片 9" descr="43"/>
          <p:cNvPicPr>
            <a:picLocks noChangeAspect="1"/>
          </p:cNvPicPr>
          <p:nvPr/>
        </p:nvPicPr>
        <p:blipFill>
          <a:blip r:embed="rId4"/>
          <a:stretch>
            <a:fillRect/>
          </a:stretch>
        </p:blipFill>
        <p:spPr>
          <a:xfrm>
            <a:off x="0" y="73660"/>
            <a:ext cx="1989455" cy="2667635"/>
          </a:xfrm>
          <a:prstGeom prst="rect">
            <a:avLst/>
          </a:prstGeom>
        </p:spPr>
      </p:pic>
      <p:pic>
        <p:nvPicPr>
          <p:cNvPr id="27" name="图片 6" descr="42"/>
          <p:cNvPicPr>
            <a:picLocks noChangeAspect="1"/>
          </p:cNvPicPr>
          <p:nvPr/>
        </p:nvPicPr>
        <p:blipFill>
          <a:blip r:embed="rId5"/>
          <a:srcRect l="83056" t="50219"/>
          <a:stretch>
            <a:fillRect/>
          </a:stretch>
        </p:blipFill>
        <p:spPr>
          <a:xfrm>
            <a:off x="10013315" y="3796665"/>
            <a:ext cx="2243455" cy="3136265"/>
          </a:xfrm>
          <a:prstGeom prst="rect">
            <a:avLst/>
          </a:prstGeom>
        </p:spPr>
      </p:pic>
      <p:sp>
        <p:nvSpPr>
          <p:cNvPr id="28" name="矩形 22">
            <a:extLst>
              <a:ext uri="{FF2B5EF4-FFF2-40B4-BE49-F238E27FC236}">
                <a16:creationId xmlns:a16="http://schemas.microsoft.com/office/drawing/2014/main" id="{04BB560E-16C3-4970-8E87-4D0D7990D1CA}"/>
              </a:ext>
            </a:extLst>
          </p:cNvPr>
          <p:cNvSpPr/>
          <p:nvPr/>
        </p:nvSpPr>
        <p:spPr>
          <a:xfrm>
            <a:off x="6202808" y="3053409"/>
            <a:ext cx="4932234" cy="3046988"/>
          </a:xfrm>
          <a:prstGeom prst="rect">
            <a:avLst/>
          </a:prstGeom>
        </p:spPr>
        <p:txBody>
          <a:bodyPr wrap="square">
            <a:spAutoFit/>
          </a:bodyPr>
          <a:lstStyle/>
          <a:p>
            <a:pPr algn="just" fontAlgn="auto">
              <a:lnSpc>
                <a:spcPct val="120000"/>
              </a:lnSpc>
              <a:spcBef>
                <a:spcPts val="0"/>
              </a:spcBef>
              <a:spcAft>
                <a:spcPts val="0"/>
              </a:spcAft>
            </a:pPr>
            <a:r>
              <a:rPr lang="vi-VN" altLang="zh-CN" sz="3200" i="1" dirty="0">
                <a:solidFill>
                  <a:srgbClr val="C00000"/>
                </a:solidFill>
                <a:latin typeface="UTM Avo" panose="02040603050506020204" pitchFamily="18" charset="0"/>
                <a:ea typeface="印品天逸黑" panose="02000500000000000000" pitchFamily="2" charset="-122"/>
                <a:cs typeface="Open Sans" panose="020B0606030504020204" pitchFamily="34" charset="0"/>
                <a:sym typeface="Arial" panose="020B0604020202020204" pitchFamily="34" charset="0"/>
              </a:rPr>
              <a:t>Tìm một câu chuyện về trường học. Chia sẻ thông tin về câu chuyện dựa trên gợi ý sau:</a:t>
            </a:r>
            <a:endParaRPr lang="en-US" altLang="zh-CN" sz="3200" b="1" i="1" dirty="0">
              <a:solidFill>
                <a:srgbClr val="C00000"/>
              </a:solidFill>
              <a:latin typeface="UTM Avo" panose="02040603050506020204" pitchFamily="18" charset="0"/>
              <a:ea typeface="印品天逸黑" panose="02000500000000000000" pitchFamily="2" charset="-122"/>
              <a:cs typeface="Open Sans" panose="020B0606030504020204" pitchFamily="34" charset="0"/>
              <a:sym typeface="Arial" panose="020B0604020202020204" pitchFamily="34" charset="0"/>
            </a:endParaRPr>
          </a:p>
        </p:txBody>
      </p:sp>
      <p:pic>
        <p:nvPicPr>
          <p:cNvPr id="29" name="图片 3" descr="千库网_小朋友奔跑_元素编号12844002"/>
          <p:cNvPicPr>
            <a:picLocks noChangeAspect="1"/>
          </p:cNvPicPr>
          <p:nvPr/>
        </p:nvPicPr>
        <p:blipFill>
          <a:blip r:embed="rId6"/>
          <a:stretch>
            <a:fillRect/>
          </a:stretch>
        </p:blipFill>
        <p:spPr>
          <a:xfrm>
            <a:off x="-522343" y="2591435"/>
            <a:ext cx="6435909" cy="4291330"/>
          </a:xfrm>
          <a:prstGeom prst="rect">
            <a:avLst/>
          </a:prstGeom>
        </p:spPr>
      </p:pic>
    </p:spTree>
    <p:extLst>
      <p:ext uri="{BB962C8B-B14F-4D97-AF65-F5344CB8AC3E}">
        <p14:creationId xmlns:p14="http://schemas.microsoft.com/office/powerpoint/2010/main" val="2007082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28">
                                            <p:txEl>
                                              <p:pRg st="0" end="0"/>
                                            </p:txEl>
                                          </p:spTgt>
                                        </p:tgtEl>
                                        <p:attrNameLst>
                                          <p:attrName>style.visibility</p:attrName>
                                        </p:attrNameLst>
                                      </p:cBhvr>
                                      <p:to>
                                        <p:strVal val="visible"/>
                                      </p:to>
                                    </p:set>
                                    <p:animEffect transition="in" filter="circle(in)">
                                      <p:cBhvr>
                                        <p:cTn id="13" dur="20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onr22tw">
      <a:majorFont>
        <a:latin typeface="方正卡通简体"/>
        <a:ea typeface="方正卡通简体"/>
        <a:cs typeface=""/>
      </a:majorFont>
      <a:minorFont>
        <a:latin typeface="方正卡通简体"/>
        <a:ea typeface="方正卡通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onr22tw">
      <a:majorFont>
        <a:latin typeface="方正卡通简体"/>
        <a:ea typeface="方正卡通简体"/>
        <a:cs typeface=""/>
      </a:majorFont>
      <a:minorFont>
        <a:latin typeface="方正卡通简体"/>
        <a:ea typeface="方正卡通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onr22tw">
      <a:majorFont>
        <a:latin typeface="方正卡通简体"/>
        <a:ea typeface="方正卡通简体"/>
        <a:cs typeface=""/>
      </a:majorFont>
      <a:minorFont>
        <a:latin typeface="方正卡通简体"/>
        <a:ea typeface="方正卡通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onr22tw">
      <a:majorFont>
        <a:latin typeface="方正卡通简体"/>
        <a:ea typeface="方正卡通简体"/>
        <a:cs typeface=""/>
      </a:majorFont>
      <a:minorFont>
        <a:latin typeface="方正卡通简体"/>
        <a:ea typeface="方正卡通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onr22tw">
      <a:majorFont>
        <a:latin typeface="方正卡通简体"/>
        <a:ea typeface="方正卡通简体"/>
        <a:cs typeface=""/>
      </a:majorFont>
      <a:minorFont>
        <a:latin typeface="方正卡通简体"/>
        <a:ea typeface="方正卡通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onr22tw">
      <a:majorFont>
        <a:latin typeface="方正卡通简体"/>
        <a:ea typeface="方正卡通简体"/>
        <a:cs typeface=""/>
      </a:majorFont>
      <a:minorFont>
        <a:latin typeface="方正卡通简体"/>
        <a:ea typeface="方正卡通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onr22tw">
      <a:majorFont>
        <a:latin typeface="方正卡通简体"/>
        <a:ea typeface="方正卡通简体"/>
        <a:cs typeface=""/>
      </a:majorFont>
      <a:minorFont>
        <a:latin typeface="方正卡通简体"/>
        <a:ea typeface="方正卡通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onr22tw">
      <a:majorFont>
        <a:latin typeface="方正卡通简体"/>
        <a:ea typeface="方正卡通简体"/>
        <a:cs typeface=""/>
      </a:majorFont>
      <a:minorFont>
        <a:latin typeface="方正卡通简体"/>
        <a:ea typeface="方正卡通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onr22tw">
      <a:majorFont>
        <a:latin typeface="方正卡通简体"/>
        <a:ea typeface="方正卡通简体"/>
        <a:cs typeface=""/>
      </a:majorFont>
      <a:minorFont>
        <a:latin typeface="方正卡通简体"/>
        <a:ea typeface="方正卡通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435</Words>
  <Application>Microsoft Office PowerPoint</Application>
  <PresentationFormat>Widescreen</PresentationFormat>
  <Paragraphs>43</Paragraphs>
  <Slides>14</Slides>
  <Notes>5</Notes>
  <HiddenSlides>0</HiddenSlides>
  <MMClips>0</MMClips>
  <ScaleCrop>false</ScaleCrop>
  <HeadingPairs>
    <vt:vector size="6" baseType="variant">
      <vt:variant>
        <vt:lpstr>Fonts Used</vt:lpstr>
      </vt:variant>
      <vt:variant>
        <vt:i4>23</vt:i4>
      </vt:variant>
      <vt:variant>
        <vt:lpstr>Theme</vt:lpstr>
      </vt:variant>
      <vt:variant>
        <vt:i4>9</vt:i4>
      </vt:variant>
      <vt:variant>
        <vt:lpstr>Slide Titles</vt:lpstr>
      </vt:variant>
      <vt:variant>
        <vt:i4>14</vt:i4>
      </vt:variant>
    </vt:vector>
  </HeadingPairs>
  <TitlesOfParts>
    <vt:vector size="46" baseType="lpstr">
      <vt:lpstr>UTM Bitsumishi Pro</vt:lpstr>
      <vt:lpstr>#9Slide05 Aphrodite Pro</vt:lpstr>
      <vt:lpstr>UTM Omni</vt:lpstr>
      <vt:lpstr>#9Slide05 IcielSanelma</vt:lpstr>
      <vt:lpstr>方正卡通简体</vt:lpstr>
      <vt:lpstr>微软雅黑</vt:lpstr>
      <vt:lpstr>#9Slide03 Comfortaa Light</vt:lpstr>
      <vt:lpstr>等线</vt:lpstr>
      <vt:lpstr>Cambria</vt:lpstr>
      <vt:lpstr>#9Slide07 HoneyCream</vt:lpstr>
      <vt:lpstr>#9Slide03 Arima Madurai ExtraBo</vt:lpstr>
      <vt:lpstr>SVN-Newton</vt:lpstr>
      <vt:lpstr>印品天逸黑</vt:lpstr>
      <vt:lpstr>#9Slide03 Nanami Rounded Light</vt:lpstr>
      <vt:lpstr>#9Slide05 Bodega Script</vt:lpstr>
      <vt:lpstr>宋体</vt:lpstr>
      <vt:lpstr>Times New Roman</vt:lpstr>
      <vt:lpstr>Arial</vt:lpstr>
      <vt:lpstr>UTM Avo</vt:lpstr>
      <vt:lpstr>#9Slide03 Arima Madurai Black</vt:lpstr>
      <vt:lpstr>Open Sans</vt:lpstr>
      <vt:lpstr>Calibri</vt:lpstr>
      <vt:lpstr>#9Slide05 Angelline</vt:lpstr>
      <vt:lpstr>第一PPT，www.1ppt.com</vt:lpstr>
      <vt:lpstr>1_第一PPT，www.1ppt.com</vt:lpstr>
      <vt:lpstr>2_第一PPT，www.1ppt.com</vt:lpstr>
      <vt:lpstr>3_第一PPT，www.1ppt.com</vt:lpstr>
      <vt:lpstr>4_第一PPT，www.1ppt.com</vt:lpstr>
      <vt:lpstr>5_第一PPT，www.1ppt.com</vt:lpstr>
      <vt:lpstr>6_第一PPT，www.1ppt.com</vt:lpstr>
      <vt:lpstr>7_第一PPT，www.1ppt.com</vt:lpstr>
      <vt:lpstr>8_第一PPT，www.1ppt.com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MANG NON</dc:creator>
  <cp:keywords>MANG NON</cp:keywords>
  <cp:lastModifiedBy>HN31072024</cp:lastModifiedBy>
  <cp:revision>8</cp:revision>
  <dcterms:created xsi:type="dcterms:W3CDTF">2022-09-10T09:16:05Z</dcterms:created>
  <dcterms:modified xsi:type="dcterms:W3CDTF">2024-11-18T05:30:32Z</dcterms:modified>
</cp:coreProperties>
</file>