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0"/>
  </p:notes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9" r:id="rId12"/>
    <p:sldId id="263" r:id="rId13"/>
    <p:sldId id="264" r:id="rId14"/>
    <p:sldId id="265" r:id="rId15"/>
    <p:sldId id="266" r:id="rId16"/>
    <p:sldId id="267" r:id="rId17"/>
    <p:sldId id="268" r:id="rId18"/>
    <p:sldId id="270" r:id="rId19"/>
  </p:sldIdLst>
  <p:sldSz cx="12192000" cy="6858000"/>
  <p:notesSz cx="6858000" cy="9144000"/>
  <p:embeddedFontLst>
    <p:embeddedFont>
      <p:font typeface="等线" panose="020B0604020202020204" charset="-122"/>
      <p:regular r:id="rId21"/>
    </p:embeddedFont>
    <p:embeddedFont>
      <p:font typeface="#9Slide07 HoneyCream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UTM Avo" panose="02040603050506020204" pitchFamily="18" charset="0"/>
      <p:regular r:id="rId25"/>
    </p:embeddedFont>
    <p:embeddedFont>
      <p:font typeface="#9Slide03 AmpleSoft" panose="020B0604020202020204" charset="0"/>
      <p:regular r:id="rId26"/>
    </p:embeddedFont>
    <p:embeddedFont>
      <p:font typeface="等线 Light" panose="020B0604020202020204" charset="-122"/>
      <p:regular r:id="rId27"/>
    </p:embeddedFont>
    <p:embeddedFont>
      <p:font typeface="#9Slide05 Aphrodite Pro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97"/>
    <a:srgbClr val="F9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3503-9655-4D90-87A3-D93C97A5EC36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13711-3BF3-46FB-AF50-7A3DC1D2D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2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3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118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7739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6904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3739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31462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024193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2051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7193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41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552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96775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05293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2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0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6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9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8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0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4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18/11/2024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091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3436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8649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0275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1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1.gif"/><Relationship Id="rId5" Type="http://schemas.openxmlformats.org/officeDocument/2006/relationships/image" Target="../media/image38.png"/><Relationship Id="rId10" Type="http://schemas.openxmlformats.org/officeDocument/2006/relationships/image" Target="../media/image39.jpeg"/><Relationship Id="rId4" Type="http://schemas.openxmlformats.org/officeDocument/2006/relationships/image" Target="../media/image31.jpe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40.jpeg"/><Relationship Id="rId5" Type="http://schemas.openxmlformats.org/officeDocument/2006/relationships/image" Target="../media/image35.gif"/><Relationship Id="rId10" Type="http://schemas.openxmlformats.org/officeDocument/2006/relationships/image" Target="../media/image39.jpeg"/><Relationship Id="rId4" Type="http://schemas.openxmlformats.org/officeDocument/2006/relationships/image" Target="../media/image31.jpe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jpeg"/><Relationship Id="rId5" Type="http://schemas.openxmlformats.org/officeDocument/2006/relationships/image" Target="../media/image36.gif"/><Relationship Id="rId10" Type="http://schemas.openxmlformats.org/officeDocument/2006/relationships/image" Target="../media/image35.gif"/><Relationship Id="rId4" Type="http://schemas.openxmlformats.org/officeDocument/2006/relationships/image" Target="../media/image31.jpeg"/><Relationship Id="rId9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35.gif"/><Relationship Id="rId5" Type="http://schemas.openxmlformats.org/officeDocument/2006/relationships/image" Target="../media/image31.jpeg"/><Relationship Id="rId15" Type="http://schemas.openxmlformats.org/officeDocument/2006/relationships/image" Target="../media/image41.gif"/><Relationship Id="rId10" Type="http://schemas.openxmlformats.org/officeDocument/2006/relationships/image" Target="../media/image34.gif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" y="-1663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84" y="-39217"/>
            <a:ext cx="2247900" cy="84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53" y="-39218"/>
            <a:ext cx="2247900" cy="841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53" y="-39218"/>
            <a:ext cx="2247900" cy="841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2" y="-39219"/>
            <a:ext cx="2247900" cy="8418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93309" y="916430"/>
            <a:ext cx="4107872" cy="122586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66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tập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94" y="2142298"/>
            <a:ext cx="13018180" cy="28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Thước 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284905" y="1049476"/>
            <a:ext cx="10417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Từ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nào sau đây không chỉ đồ dùng học tập?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514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36121" y="54948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Con dao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51859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Cặp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44377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solidFill>
                  <a:prstClr val="white"/>
                </a:solidFill>
                <a:latin typeface="Calibri" panose="020F0502020204030204"/>
              </a:rPr>
              <a:t>Đèn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Bàn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42027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31401" y="1191405"/>
            <a:ext cx="10339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lang="vi-VN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Từ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nào sau đây chỉ đồ dùng trong nhà bếp?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viết.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hát.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ăn.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uống.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4" y="595420"/>
            <a:ext cx="10111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3: Câu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nào sau đây nêu lên công dụng của bút mực?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11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088" y="42121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Dấu chấm hỏi (?)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(.)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than (!)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6786" y="42788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phẩy (,)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542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4682" y="39032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581" y="8186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64538" y="438899"/>
            <a:ext cx="10456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4: Điền dấu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Cô</a:t>
            </a: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giáo hỏi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-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Hôm nay, em có hiểu bài không ..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(.)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hai chấm (:)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than (!)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hỏi (?)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4" y="299333"/>
            <a:ext cx="10820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: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Điền dấu câu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Em rất vui khi được đến trường 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" y="-1663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84" y="-39217"/>
            <a:ext cx="2247900" cy="84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53" y="-39218"/>
            <a:ext cx="2247900" cy="841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53" y="-39218"/>
            <a:ext cx="2247900" cy="841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2" y="-39219"/>
            <a:ext cx="2247900" cy="8418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140698" y="2433945"/>
            <a:ext cx="8268509" cy="160043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8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biệt các em!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11656" y="1236173"/>
            <a:ext cx="7074782" cy="4801314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13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PHÁ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62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1. </a:t>
              </a:r>
              <a:r>
                <a:rPr kumimoji="0" lang="vi-VN" altLang="zh-CN" sz="3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kumimoji="0" lang="vi-VN" altLang="zh-CN" sz="3800" b="1" i="0" u="none" strike="noStrike" kern="1200" cap="none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tên các đồ dùng ở góc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707" y="1173325"/>
            <a:ext cx="11395577" cy="5498540"/>
            <a:chOff x="414707" y="1173325"/>
            <a:chExt cx="11395577" cy="5498540"/>
          </a:xfrm>
        </p:grpSpPr>
        <p:pic>
          <p:nvPicPr>
            <p:cNvPr id="1026" name="Picture 2" descr="https://img.loigiaihay.com/picture/question_lgh/2021_51/1622619696-fkm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07" y="1173325"/>
              <a:ext cx="11395577" cy="54985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" name="Rectangle 1"/>
            <p:cNvSpPr/>
            <p:nvPr/>
          </p:nvSpPr>
          <p:spPr>
            <a:xfrm rot="20638761">
              <a:off x="5139891" y="3869355"/>
              <a:ext cx="2098307" cy="356135"/>
            </a:xfrm>
            <a:prstGeom prst="rect">
              <a:avLst/>
            </a:prstGeom>
            <a:solidFill>
              <a:srgbClr val="F9F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6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1306635"/>
            <a:ext cx="3367285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1. </a:t>
              </a:r>
              <a:r>
                <a:rPr kumimoji="0" lang="vi-VN" altLang="zh-CN" sz="3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kumimoji="0" lang="vi-VN" altLang="zh-CN" sz="3800" b="1" i="0" u="none" strike="noStrike" kern="1200" cap="none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tên các đồ dùng ở góc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223828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Ghế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310228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Đèn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3966290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Bức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483029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Giá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128978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222143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308543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3949440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Hộp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đựng 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481344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Cặp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130663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Thước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kẻ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223828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Sách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310228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Lọ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3966290"/>
            <a:ext cx="3367285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Hộp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 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483029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Bình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Đặt</a:t>
              </a:r>
              <a:r>
                <a:rPr kumimoji="0" lang="vi-VN" altLang="zh-CN" sz="3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câu nêu công dụng của một số đồ dùng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088944"/>
              </p:ext>
            </p:extLst>
          </p:nvPr>
        </p:nvGraphicFramePr>
        <p:xfrm>
          <a:off x="548640" y="1173325"/>
          <a:ext cx="11126804" cy="4647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6448">
                  <a:extLst>
                    <a:ext uri="{9D8B030D-6E8A-4147-A177-3AD203B41FA5}">
                      <a16:colId xmlns:a16="http://schemas.microsoft.com/office/drawing/2014/main" val="2700894323"/>
                    </a:ext>
                  </a:extLst>
                </a:gridCol>
                <a:gridCol w="3636708">
                  <a:extLst>
                    <a:ext uri="{9D8B030D-6E8A-4147-A177-3AD203B41FA5}">
                      <a16:colId xmlns:a16="http://schemas.microsoft.com/office/drawing/2014/main" val="2144905382"/>
                    </a:ext>
                  </a:extLst>
                </a:gridCol>
                <a:gridCol w="6383648">
                  <a:extLst>
                    <a:ext uri="{9D8B030D-6E8A-4147-A177-3AD203B41FA5}">
                      <a16:colId xmlns:a16="http://schemas.microsoft.com/office/drawing/2014/main" val="3594292235"/>
                    </a:ext>
                  </a:extLst>
                </a:gridCol>
              </a:tblGrid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STT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TỪ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CÂU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564879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1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77065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2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23393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3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52866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4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7293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5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354264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6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398052"/>
                  </a:ext>
                </a:extLst>
              </a:tr>
            </a:tbl>
          </a:graphicData>
        </a:graphic>
      </p:graphicFrame>
      <p:sp>
        <p:nvSpPr>
          <p:cNvPr id="1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1855276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1861401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 dùng để vẽ 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253722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812584" y="2575427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Đèn học dùng để thắp sáng.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315284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Thước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782728" y="3191045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Thước dùng để kẻ.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387262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Giá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3900388"/>
            <a:ext cx="7777299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Giá sách dùng để xếp sách vở.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4467408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Hộp màu 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4495171"/>
            <a:ext cx="77772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Hộp màu vẽ dùng để vẽ 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5150672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Cặp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5178435"/>
            <a:ext cx="77772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Cặp sách dùng để đựng sách vở.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29" y="0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 Chọn</a:t>
              </a:r>
              <a:r>
                <a:rPr kumimoji="0" lang="vi-VN" altLang="zh-CN" sz="3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dấu chấm hay dấu chấm hỏi thay cho ô vuông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050" name="Picture 2" descr="https://img.loigiaihay.com/picture/question_lgh/2021_51/1622619696-gn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35" y="3314407"/>
            <a:ext cx="6199016" cy="318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1243909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29380" y="1243909"/>
            <a:ext cx="9395820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Tẩy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ơi, cậu giúp tớ một chút được không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734419" y="1982616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Tẩy: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88446" y="1934607"/>
            <a:ext cx="939582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Cậu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muốn tớ giúp gì nào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273932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94846" y="2741464"/>
            <a:ext cx="939582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Tớ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muốn cậu xóa hình vẽ này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734419" y="3382448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Tẩy: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837269" y="3314407"/>
            <a:ext cx="3987799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Tớ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sẽ giúp cậu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401840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 chì: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672169" y="4025178"/>
            <a:ext cx="39877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Cảm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ơn cậu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18365" y="1259374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80432" y="1982616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737727" y="2706940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52154" y="3373238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99785" y="4052685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21227" y="2275698"/>
            <a:ext cx="7074782" cy="2451735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13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cố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Tìm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Đàn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VỊT CON</a:t>
            </a:r>
          </a:p>
        </p:txBody>
      </p:sp>
    </p:spTree>
    <p:extLst>
      <p:ext uri="{BB962C8B-B14F-4D97-AF65-F5344CB8AC3E}">
        <p14:creationId xmlns:p14="http://schemas.microsoft.com/office/powerpoint/2010/main" val="23388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397</Words>
  <Application>Microsoft Office PowerPoint</Application>
  <PresentationFormat>Widescreen</PresentationFormat>
  <Paragraphs>87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Open Sans</vt:lpstr>
      <vt:lpstr>印品天逸黑</vt:lpstr>
      <vt:lpstr>等线</vt:lpstr>
      <vt:lpstr>Bungee Inline</vt:lpstr>
      <vt:lpstr>UTM Showcard</vt:lpstr>
      <vt:lpstr>#9Slide07 HoneyCream</vt:lpstr>
      <vt:lpstr>Calibri Light</vt:lpstr>
      <vt:lpstr>UTM Avo</vt:lpstr>
      <vt:lpstr>SVN-Newton</vt:lpstr>
      <vt:lpstr>Times New Roman</vt:lpstr>
      <vt:lpstr>Montserrat Alternates Black</vt:lpstr>
      <vt:lpstr>#9Slide05 Bodega Script</vt:lpstr>
      <vt:lpstr>#9Slide03 AmpleSoft</vt:lpstr>
      <vt:lpstr>Arial</vt:lpstr>
      <vt:lpstr>等线 Light</vt:lpstr>
      <vt:lpstr>#9Slide05 Aphrodite Pro</vt:lpstr>
      <vt:lpstr>UTM Cookies</vt:lpstr>
      <vt:lpstr>Calibri</vt:lpstr>
      <vt:lpstr>UTM Gradoo</vt:lpstr>
      <vt:lpstr>Office Theme</vt:lpstr>
      <vt:lpstr>千图网拥有20W+精美PPT模板 更多PPT模板下载至：www.58pic.com/office/ppt​​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HN31072024</cp:lastModifiedBy>
  <cp:revision>14</cp:revision>
  <dcterms:created xsi:type="dcterms:W3CDTF">2022-09-05T14:27:03Z</dcterms:created>
  <dcterms:modified xsi:type="dcterms:W3CDTF">2024-11-18T05:33:43Z</dcterms:modified>
</cp:coreProperties>
</file>