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sldIdLst>
    <p:sldId id="257" r:id="rId3"/>
    <p:sldId id="258" r:id="rId4"/>
    <p:sldId id="259" r:id="rId5"/>
    <p:sldId id="256" r:id="rId6"/>
    <p:sldId id="261" r:id="rId7"/>
    <p:sldId id="260" r:id="rId8"/>
    <p:sldId id="262" r:id="rId9"/>
    <p:sldId id="263" r:id="rId10"/>
    <p:sldId id="264" r:id="rId11"/>
    <p:sldId id="265" r:id="rId12"/>
    <p:sldId id="266" r:id="rId13"/>
    <p:sldId id="268" r:id="rId14"/>
    <p:sldId id="269" r:id="rId15"/>
    <p:sldId id="267" r:id="rId16"/>
    <p:sldId id="270" r:id="rId17"/>
    <p:sldId id="271" r:id="rId18"/>
    <p:sldId id="272" r:id="rId19"/>
    <p:sldId id="273" r:id="rId20"/>
    <p:sldId id="275" r:id="rId21"/>
    <p:sldId id="274"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12A25"/>
    <a:srgbClr val="009999"/>
    <a:srgbClr val="FF3300"/>
    <a:srgbClr val="0099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1" d="100"/>
          <a:sy n="71" d="100"/>
        </p:scale>
        <p:origin x="702"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8" name="任意多边形: 形状 9"/>
          <p:cNvSpPr/>
          <p:nvPr userDrawn="1"/>
        </p:nvSpPr>
        <p:spPr>
          <a:xfrm>
            <a:off x="754658" y="0"/>
            <a:ext cx="680921" cy="1291834"/>
          </a:xfrm>
          <a:custGeom>
            <a:avLst/>
            <a:gdLst>
              <a:gd name="connsiteX0" fmla="*/ 34724 w 613459"/>
              <a:gd name="connsiteY0" fmla="*/ 509286 h 1493134"/>
              <a:gd name="connsiteX1" fmla="*/ 613459 w 613459"/>
              <a:gd name="connsiteY1" fmla="*/ 1493134 h 1493134"/>
              <a:gd name="connsiteX2" fmla="*/ 324091 w 613459"/>
              <a:gd name="connsiteY2" fmla="*/ 590309 h 1493134"/>
              <a:gd name="connsiteX3" fmla="*/ 324091 w 613459"/>
              <a:gd name="connsiteY3" fmla="*/ 300942 h 1493134"/>
              <a:gd name="connsiteX4" fmla="*/ 219919 w 613459"/>
              <a:gd name="connsiteY4" fmla="*/ 0 h 1493134"/>
              <a:gd name="connsiteX5" fmla="*/ 0 w 613459"/>
              <a:gd name="connsiteY5" fmla="*/ 46299 h 1493134"/>
              <a:gd name="connsiteX6" fmla="*/ 34724 w 613459"/>
              <a:gd name="connsiteY6" fmla="*/ 509286 h 149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3459" h="1493134">
                <a:moveTo>
                  <a:pt x="34724" y="509286"/>
                </a:moveTo>
                <a:lnTo>
                  <a:pt x="613459" y="1493134"/>
                </a:lnTo>
                <a:lnTo>
                  <a:pt x="324091" y="590309"/>
                </a:lnTo>
                <a:lnTo>
                  <a:pt x="324091" y="300942"/>
                </a:lnTo>
                <a:lnTo>
                  <a:pt x="219919" y="0"/>
                </a:lnTo>
                <a:lnTo>
                  <a:pt x="0" y="46299"/>
                </a:lnTo>
                <a:lnTo>
                  <a:pt x="34724" y="509286"/>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任意多边形: 形状 10"/>
          <p:cNvSpPr/>
          <p:nvPr userDrawn="1"/>
        </p:nvSpPr>
        <p:spPr>
          <a:xfrm>
            <a:off x="1551206" y="-14967"/>
            <a:ext cx="513901" cy="551401"/>
          </a:xfrm>
          <a:custGeom>
            <a:avLst/>
            <a:gdLst>
              <a:gd name="connsiteX0" fmla="*/ 462987 w 462987"/>
              <a:gd name="connsiteY0" fmla="*/ 34724 h 544010"/>
              <a:gd name="connsiteX1" fmla="*/ 300941 w 462987"/>
              <a:gd name="connsiteY1" fmla="*/ 544010 h 544010"/>
              <a:gd name="connsiteX2" fmla="*/ 0 w 462987"/>
              <a:gd name="connsiteY2" fmla="*/ 451413 h 544010"/>
              <a:gd name="connsiteX3" fmla="*/ 127321 w 462987"/>
              <a:gd name="connsiteY3" fmla="*/ 138897 h 544010"/>
              <a:gd name="connsiteX4" fmla="*/ 324091 w 462987"/>
              <a:gd name="connsiteY4" fmla="*/ 0 h 544010"/>
              <a:gd name="connsiteX5" fmla="*/ 462987 w 462987"/>
              <a:gd name="connsiteY5" fmla="*/ 34724 h 544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2987" h="544010">
                <a:moveTo>
                  <a:pt x="462987" y="34724"/>
                </a:moveTo>
                <a:lnTo>
                  <a:pt x="300941" y="544010"/>
                </a:lnTo>
                <a:lnTo>
                  <a:pt x="0" y="451413"/>
                </a:lnTo>
                <a:lnTo>
                  <a:pt x="127321" y="138897"/>
                </a:lnTo>
                <a:lnTo>
                  <a:pt x="324091" y="0"/>
                </a:lnTo>
                <a:lnTo>
                  <a:pt x="462987" y="34724"/>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10" name="任意多边形: 形状 11"/>
          <p:cNvSpPr/>
          <p:nvPr userDrawn="1"/>
        </p:nvSpPr>
        <p:spPr>
          <a:xfrm>
            <a:off x="2052259" y="-1"/>
            <a:ext cx="721910" cy="1291835"/>
          </a:xfrm>
          <a:custGeom>
            <a:avLst/>
            <a:gdLst>
              <a:gd name="connsiteX0" fmla="*/ 544010 w 544010"/>
              <a:gd name="connsiteY0" fmla="*/ 104172 h 6724891"/>
              <a:gd name="connsiteX1" fmla="*/ 312517 w 544010"/>
              <a:gd name="connsiteY1" fmla="*/ 6724891 h 6724891"/>
              <a:gd name="connsiteX2" fmla="*/ 0 w 544010"/>
              <a:gd name="connsiteY2" fmla="*/ 6724891 h 6724891"/>
              <a:gd name="connsiteX3" fmla="*/ 0 w 544010"/>
              <a:gd name="connsiteY3" fmla="*/ 6528121 h 6724891"/>
              <a:gd name="connsiteX4" fmla="*/ 219919 w 544010"/>
              <a:gd name="connsiteY4" fmla="*/ 0 h 6724891"/>
              <a:gd name="connsiteX5" fmla="*/ 544010 w 544010"/>
              <a:gd name="connsiteY5" fmla="*/ 104172 h 6724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4010" h="6724891">
                <a:moveTo>
                  <a:pt x="544010" y="104172"/>
                </a:moveTo>
                <a:lnTo>
                  <a:pt x="312517" y="6724891"/>
                </a:lnTo>
                <a:lnTo>
                  <a:pt x="0" y="6724891"/>
                </a:lnTo>
                <a:lnTo>
                  <a:pt x="0" y="6528121"/>
                </a:lnTo>
                <a:lnTo>
                  <a:pt x="219919" y="0"/>
                </a:lnTo>
                <a:lnTo>
                  <a:pt x="544010" y="104172"/>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11" name="任意多边形: 形状 12"/>
          <p:cNvSpPr/>
          <p:nvPr userDrawn="1"/>
        </p:nvSpPr>
        <p:spPr>
          <a:xfrm>
            <a:off x="3645355" y="-33211"/>
            <a:ext cx="256951" cy="730632"/>
          </a:xfrm>
          <a:custGeom>
            <a:avLst/>
            <a:gdLst>
              <a:gd name="connsiteX0" fmla="*/ 0 w 231494"/>
              <a:gd name="connsiteY0" fmla="*/ 69448 h 682906"/>
              <a:gd name="connsiteX1" fmla="*/ 69448 w 231494"/>
              <a:gd name="connsiteY1" fmla="*/ 682906 h 682906"/>
              <a:gd name="connsiteX2" fmla="*/ 231494 w 231494"/>
              <a:gd name="connsiteY2" fmla="*/ 555585 h 682906"/>
              <a:gd name="connsiteX3" fmla="*/ 162046 w 231494"/>
              <a:gd name="connsiteY3" fmla="*/ 0 h 682906"/>
              <a:gd name="connsiteX4" fmla="*/ 0 w 231494"/>
              <a:gd name="connsiteY4" fmla="*/ 69448 h 6829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494" h="682906">
                <a:moveTo>
                  <a:pt x="0" y="69448"/>
                </a:moveTo>
                <a:lnTo>
                  <a:pt x="69448" y="682906"/>
                </a:lnTo>
                <a:lnTo>
                  <a:pt x="231494" y="555585"/>
                </a:lnTo>
                <a:lnTo>
                  <a:pt x="162046" y="0"/>
                </a:lnTo>
                <a:lnTo>
                  <a:pt x="0" y="69448"/>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12" name="任意多边形: 形状 13"/>
          <p:cNvSpPr/>
          <p:nvPr userDrawn="1"/>
        </p:nvSpPr>
        <p:spPr>
          <a:xfrm>
            <a:off x="10595876" y="-8444"/>
            <a:ext cx="513901" cy="817318"/>
          </a:xfrm>
          <a:custGeom>
            <a:avLst/>
            <a:gdLst>
              <a:gd name="connsiteX0" fmla="*/ 0 w 462987"/>
              <a:gd name="connsiteY0" fmla="*/ 34724 h 763929"/>
              <a:gd name="connsiteX1" fmla="*/ 11575 w 462987"/>
              <a:gd name="connsiteY1" fmla="*/ 763929 h 763929"/>
              <a:gd name="connsiteX2" fmla="*/ 439838 w 462987"/>
              <a:gd name="connsiteY2" fmla="*/ 763929 h 763929"/>
              <a:gd name="connsiteX3" fmla="*/ 462987 w 462987"/>
              <a:gd name="connsiteY3" fmla="*/ 0 h 763929"/>
              <a:gd name="connsiteX4" fmla="*/ 0 w 462987"/>
              <a:gd name="connsiteY4" fmla="*/ 34724 h 7639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2987" h="763929">
                <a:moveTo>
                  <a:pt x="0" y="34724"/>
                </a:moveTo>
                <a:lnTo>
                  <a:pt x="11575" y="763929"/>
                </a:lnTo>
                <a:lnTo>
                  <a:pt x="439838" y="763929"/>
                </a:lnTo>
                <a:lnTo>
                  <a:pt x="462987" y="0"/>
                </a:lnTo>
                <a:lnTo>
                  <a:pt x="0" y="34724"/>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13" name="任意多边形: 形状 14"/>
          <p:cNvSpPr/>
          <p:nvPr userDrawn="1"/>
        </p:nvSpPr>
        <p:spPr>
          <a:xfrm>
            <a:off x="11291598" y="357793"/>
            <a:ext cx="950717" cy="507728"/>
          </a:xfrm>
          <a:custGeom>
            <a:avLst/>
            <a:gdLst>
              <a:gd name="connsiteX0" fmla="*/ 648182 w 856526"/>
              <a:gd name="connsiteY0" fmla="*/ 0 h 474562"/>
              <a:gd name="connsiteX1" fmla="*/ 0 w 856526"/>
              <a:gd name="connsiteY1" fmla="*/ 219919 h 474562"/>
              <a:gd name="connsiteX2" fmla="*/ 57873 w 856526"/>
              <a:gd name="connsiteY2" fmla="*/ 474562 h 474562"/>
              <a:gd name="connsiteX3" fmla="*/ 856526 w 856526"/>
              <a:gd name="connsiteY3" fmla="*/ 196770 h 474562"/>
              <a:gd name="connsiteX4" fmla="*/ 648182 w 856526"/>
              <a:gd name="connsiteY4" fmla="*/ 0 h 4745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6526" h="474562">
                <a:moveTo>
                  <a:pt x="648182" y="0"/>
                </a:moveTo>
                <a:lnTo>
                  <a:pt x="0" y="219919"/>
                </a:lnTo>
                <a:lnTo>
                  <a:pt x="57873" y="474562"/>
                </a:lnTo>
                <a:lnTo>
                  <a:pt x="856526" y="196770"/>
                </a:lnTo>
                <a:lnTo>
                  <a:pt x="648182"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14" name="任意多边形: 形状 15"/>
          <p:cNvSpPr/>
          <p:nvPr userDrawn="1"/>
        </p:nvSpPr>
        <p:spPr>
          <a:xfrm>
            <a:off x="11330140" y="1868593"/>
            <a:ext cx="804611" cy="321972"/>
          </a:xfrm>
          <a:custGeom>
            <a:avLst/>
            <a:gdLst>
              <a:gd name="connsiteX0" fmla="*/ 0 w 960699"/>
              <a:gd name="connsiteY0" fmla="*/ 0 h 219919"/>
              <a:gd name="connsiteX1" fmla="*/ 960699 w 960699"/>
              <a:gd name="connsiteY1" fmla="*/ 46298 h 219919"/>
              <a:gd name="connsiteX2" fmla="*/ 590309 w 960699"/>
              <a:gd name="connsiteY2" fmla="*/ 219919 h 219919"/>
              <a:gd name="connsiteX3" fmla="*/ 23149 w 960699"/>
              <a:gd name="connsiteY3" fmla="*/ 185194 h 219919"/>
              <a:gd name="connsiteX4" fmla="*/ 0 w 960699"/>
              <a:gd name="connsiteY4" fmla="*/ 0 h 219919"/>
              <a:gd name="connsiteX0-1" fmla="*/ 0 w 647982"/>
              <a:gd name="connsiteY0-2" fmla="*/ 0 h 219919"/>
              <a:gd name="connsiteX1-3" fmla="*/ 647982 w 647982"/>
              <a:gd name="connsiteY1-4" fmla="*/ 46298 h 219919"/>
              <a:gd name="connsiteX2-5" fmla="*/ 590309 w 647982"/>
              <a:gd name="connsiteY2-6" fmla="*/ 219919 h 219919"/>
              <a:gd name="connsiteX3-7" fmla="*/ 23149 w 647982"/>
              <a:gd name="connsiteY3-8" fmla="*/ 185194 h 219919"/>
              <a:gd name="connsiteX4-9" fmla="*/ 0 w 647982"/>
              <a:gd name="connsiteY4-10" fmla="*/ 0 h 219919"/>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7982" h="219919">
                <a:moveTo>
                  <a:pt x="0" y="0"/>
                </a:moveTo>
                <a:lnTo>
                  <a:pt x="647982" y="46298"/>
                </a:lnTo>
                <a:lnTo>
                  <a:pt x="590309" y="219919"/>
                </a:lnTo>
                <a:lnTo>
                  <a:pt x="23149" y="185194"/>
                </a:lnTo>
                <a:lnTo>
                  <a:pt x="0"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15" name="任意多边形: 形状 16"/>
          <p:cNvSpPr/>
          <p:nvPr userDrawn="1"/>
        </p:nvSpPr>
        <p:spPr>
          <a:xfrm>
            <a:off x="11330141" y="2512539"/>
            <a:ext cx="809395" cy="222905"/>
          </a:xfrm>
          <a:custGeom>
            <a:avLst/>
            <a:gdLst>
              <a:gd name="connsiteX0" fmla="*/ 0 w 729205"/>
              <a:gd name="connsiteY0" fmla="*/ 23149 h 208344"/>
              <a:gd name="connsiteX1" fmla="*/ 729205 w 729205"/>
              <a:gd name="connsiteY1" fmla="*/ 0 h 208344"/>
              <a:gd name="connsiteX2" fmla="*/ 694481 w 729205"/>
              <a:gd name="connsiteY2" fmla="*/ 138896 h 208344"/>
              <a:gd name="connsiteX3" fmla="*/ 590309 w 729205"/>
              <a:gd name="connsiteY3" fmla="*/ 208344 h 208344"/>
              <a:gd name="connsiteX4" fmla="*/ 57873 w 729205"/>
              <a:gd name="connsiteY4" fmla="*/ 208344 h 208344"/>
              <a:gd name="connsiteX5" fmla="*/ 0 w 729205"/>
              <a:gd name="connsiteY5" fmla="*/ 23149 h 208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29205" h="208344">
                <a:moveTo>
                  <a:pt x="0" y="23149"/>
                </a:moveTo>
                <a:lnTo>
                  <a:pt x="729205" y="0"/>
                </a:lnTo>
                <a:lnTo>
                  <a:pt x="694481" y="138896"/>
                </a:lnTo>
                <a:lnTo>
                  <a:pt x="590309" y="208344"/>
                </a:lnTo>
                <a:lnTo>
                  <a:pt x="57873" y="208344"/>
                </a:lnTo>
                <a:lnTo>
                  <a:pt x="0" y="23149"/>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16" name="任意多边形: 形状 17"/>
          <p:cNvSpPr/>
          <p:nvPr userDrawn="1"/>
        </p:nvSpPr>
        <p:spPr>
          <a:xfrm>
            <a:off x="11188817" y="3144103"/>
            <a:ext cx="937871" cy="359125"/>
          </a:xfrm>
          <a:custGeom>
            <a:avLst/>
            <a:gdLst>
              <a:gd name="connsiteX0" fmla="*/ 92598 w 844952"/>
              <a:gd name="connsiteY0" fmla="*/ 23149 h 335666"/>
              <a:gd name="connsiteX1" fmla="*/ 844952 w 844952"/>
              <a:gd name="connsiteY1" fmla="*/ 0 h 335666"/>
              <a:gd name="connsiteX2" fmla="*/ 752355 w 844952"/>
              <a:gd name="connsiteY2" fmla="*/ 335666 h 335666"/>
              <a:gd name="connsiteX3" fmla="*/ 0 w 844952"/>
              <a:gd name="connsiteY3" fmla="*/ 243068 h 335666"/>
              <a:gd name="connsiteX4" fmla="*/ 92598 w 844952"/>
              <a:gd name="connsiteY4" fmla="*/ 23149 h 335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4952" h="335666">
                <a:moveTo>
                  <a:pt x="92598" y="23149"/>
                </a:moveTo>
                <a:lnTo>
                  <a:pt x="844952" y="0"/>
                </a:lnTo>
                <a:lnTo>
                  <a:pt x="752355" y="335666"/>
                </a:lnTo>
                <a:lnTo>
                  <a:pt x="0" y="243068"/>
                </a:lnTo>
                <a:lnTo>
                  <a:pt x="92598" y="23149"/>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17" name="任意多边形: 形状 18"/>
          <p:cNvSpPr/>
          <p:nvPr userDrawn="1"/>
        </p:nvSpPr>
        <p:spPr>
          <a:xfrm>
            <a:off x="11175970" y="3849968"/>
            <a:ext cx="886480" cy="334357"/>
          </a:xfrm>
          <a:custGeom>
            <a:avLst/>
            <a:gdLst>
              <a:gd name="connsiteX0" fmla="*/ 0 w 798653"/>
              <a:gd name="connsiteY0" fmla="*/ 11575 h 312516"/>
              <a:gd name="connsiteX1" fmla="*/ 787078 w 798653"/>
              <a:gd name="connsiteY1" fmla="*/ 69448 h 312516"/>
              <a:gd name="connsiteX2" fmla="*/ 798653 w 798653"/>
              <a:gd name="connsiteY2" fmla="*/ 219919 h 312516"/>
              <a:gd name="connsiteX3" fmla="*/ 717630 w 798653"/>
              <a:gd name="connsiteY3" fmla="*/ 312516 h 312516"/>
              <a:gd name="connsiteX4" fmla="*/ 335665 w 798653"/>
              <a:gd name="connsiteY4" fmla="*/ 289367 h 312516"/>
              <a:gd name="connsiteX5" fmla="*/ 138896 w 798653"/>
              <a:gd name="connsiteY5" fmla="*/ 243068 h 312516"/>
              <a:gd name="connsiteX6" fmla="*/ 92597 w 798653"/>
              <a:gd name="connsiteY6" fmla="*/ 23149 h 312516"/>
              <a:gd name="connsiteX7" fmla="*/ 231493 w 798653"/>
              <a:gd name="connsiteY7" fmla="*/ 0 h 312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98653" h="312516">
                <a:moveTo>
                  <a:pt x="0" y="11575"/>
                </a:moveTo>
                <a:lnTo>
                  <a:pt x="787078" y="69448"/>
                </a:lnTo>
                <a:lnTo>
                  <a:pt x="798653" y="219919"/>
                </a:lnTo>
                <a:lnTo>
                  <a:pt x="717630" y="312516"/>
                </a:lnTo>
                <a:lnTo>
                  <a:pt x="335665" y="289367"/>
                </a:lnTo>
                <a:lnTo>
                  <a:pt x="138896" y="243068"/>
                </a:lnTo>
                <a:lnTo>
                  <a:pt x="92597" y="23149"/>
                </a:lnTo>
                <a:lnTo>
                  <a:pt x="231493" y="0"/>
                </a:lnTo>
              </a:path>
            </a:pathLst>
          </a:custGeom>
          <a:no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任意多边形: 形状 19"/>
          <p:cNvSpPr/>
          <p:nvPr userDrawn="1"/>
        </p:nvSpPr>
        <p:spPr>
          <a:xfrm>
            <a:off x="11163123" y="3874735"/>
            <a:ext cx="912176" cy="321974"/>
          </a:xfrm>
          <a:custGeom>
            <a:avLst/>
            <a:gdLst>
              <a:gd name="connsiteX0" fmla="*/ 0 w 821803"/>
              <a:gd name="connsiteY0" fmla="*/ 11575 h 300942"/>
              <a:gd name="connsiteX1" fmla="*/ 821803 w 821803"/>
              <a:gd name="connsiteY1" fmla="*/ 0 h 300942"/>
              <a:gd name="connsiteX2" fmla="*/ 729205 w 821803"/>
              <a:gd name="connsiteY2" fmla="*/ 300942 h 300942"/>
              <a:gd name="connsiteX3" fmla="*/ 173620 w 821803"/>
              <a:gd name="connsiteY3" fmla="*/ 277793 h 300942"/>
              <a:gd name="connsiteX4" fmla="*/ 0 w 821803"/>
              <a:gd name="connsiteY4" fmla="*/ 11575 h 3009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1803" h="300942">
                <a:moveTo>
                  <a:pt x="0" y="11575"/>
                </a:moveTo>
                <a:lnTo>
                  <a:pt x="821803" y="0"/>
                </a:lnTo>
                <a:lnTo>
                  <a:pt x="729205" y="300942"/>
                </a:lnTo>
                <a:lnTo>
                  <a:pt x="173620" y="277793"/>
                </a:lnTo>
                <a:lnTo>
                  <a:pt x="0" y="11575"/>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19" name="任意多边形: 形状 20"/>
          <p:cNvSpPr/>
          <p:nvPr userDrawn="1"/>
        </p:nvSpPr>
        <p:spPr>
          <a:xfrm>
            <a:off x="11304445" y="4531067"/>
            <a:ext cx="732310" cy="383891"/>
          </a:xfrm>
          <a:custGeom>
            <a:avLst/>
            <a:gdLst>
              <a:gd name="connsiteX0" fmla="*/ 0 w 659757"/>
              <a:gd name="connsiteY0" fmla="*/ 0 h 358815"/>
              <a:gd name="connsiteX1" fmla="*/ 659757 w 659757"/>
              <a:gd name="connsiteY1" fmla="*/ 104172 h 358815"/>
              <a:gd name="connsiteX2" fmla="*/ 625033 w 659757"/>
              <a:gd name="connsiteY2" fmla="*/ 347240 h 358815"/>
              <a:gd name="connsiteX3" fmla="*/ 92598 w 659757"/>
              <a:gd name="connsiteY3" fmla="*/ 358815 h 358815"/>
              <a:gd name="connsiteX4" fmla="*/ 11575 w 659757"/>
              <a:gd name="connsiteY4" fmla="*/ 69448 h 358815"/>
              <a:gd name="connsiteX5" fmla="*/ 0 w 659757"/>
              <a:gd name="connsiteY5" fmla="*/ 0 h 358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9757" h="358815">
                <a:moveTo>
                  <a:pt x="0" y="0"/>
                </a:moveTo>
                <a:lnTo>
                  <a:pt x="659757" y="104172"/>
                </a:lnTo>
                <a:lnTo>
                  <a:pt x="625033" y="347240"/>
                </a:lnTo>
                <a:lnTo>
                  <a:pt x="92598" y="358815"/>
                </a:lnTo>
                <a:lnTo>
                  <a:pt x="11575" y="69448"/>
                </a:lnTo>
                <a:lnTo>
                  <a:pt x="0"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20" name="任意多边形: 形状 21"/>
          <p:cNvSpPr/>
          <p:nvPr userDrawn="1"/>
        </p:nvSpPr>
        <p:spPr>
          <a:xfrm>
            <a:off x="11086037" y="5323617"/>
            <a:ext cx="989261" cy="222906"/>
          </a:xfrm>
          <a:custGeom>
            <a:avLst/>
            <a:gdLst>
              <a:gd name="connsiteX0" fmla="*/ 138896 w 891251"/>
              <a:gd name="connsiteY0" fmla="*/ 81023 h 208345"/>
              <a:gd name="connsiteX1" fmla="*/ 891251 w 891251"/>
              <a:gd name="connsiteY1" fmla="*/ 0 h 208345"/>
              <a:gd name="connsiteX2" fmla="*/ 879676 w 891251"/>
              <a:gd name="connsiteY2" fmla="*/ 208345 h 208345"/>
              <a:gd name="connsiteX3" fmla="*/ 0 w 891251"/>
              <a:gd name="connsiteY3" fmla="*/ 208345 h 208345"/>
              <a:gd name="connsiteX4" fmla="*/ 138896 w 891251"/>
              <a:gd name="connsiteY4" fmla="*/ 81023 h 208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1251" h="208345">
                <a:moveTo>
                  <a:pt x="138896" y="81023"/>
                </a:moveTo>
                <a:lnTo>
                  <a:pt x="891251" y="0"/>
                </a:lnTo>
                <a:lnTo>
                  <a:pt x="879676" y="208345"/>
                </a:lnTo>
                <a:lnTo>
                  <a:pt x="0" y="208345"/>
                </a:lnTo>
                <a:lnTo>
                  <a:pt x="138896" y="81023"/>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21" name="任意多边形: 形状 22"/>
          <p:cNvSpPr/>
          <p:nvPr userDrawn="1"/>
        </p:nvSpPr>
        <p:spPr>
          <a:xfrm>
            <a:off x="11561396" y="5918030"/>
            <a:ext cx="665126" cy="396275"/>
          </a:xfrm>
          <a:custGeom>
            <a:avLst/>
            <a:gdLst>
              <a:gd name="connsiteX0" fmla="*/ 486137 w 509286"/>
              <a:gd name="connsiteY0" fmla="*/ 173620 h 370390"/>
              <a:gd name="connsiteX1" fmla="*/ 428263 w 509286"/>
              <a:gd name="connsiteY1" fmla="*/ 370390 h 370390"/>
              <a:gd name="connsiteX2" fmla="*/ 0 w 509286"/>
              <a:gd name="connsiteY2" fmla="*/ 0 h 370390"/>
              <a:gd name="connsiteX3" fmla="*/ 509286 w 509286"/>
              <a:gd name="connsiteY3" fmla="*/ 46299 h 370390"/>
              <a:gd name="connsiteX4" fmla="*/ 486137 w 509286"/>
              <a:gd name="connsiteY4" fmla="*/ 173620 h 3703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286" h="370390">
                <a:moveTo>
                  <a:pt x="486137" y="173620"/>
                </a:moveTo>
                <a:lnTo>
                  <a:pt x="428263" y="370390"/>
                </a:lnTo>
                <a:lnTo>
                  <a:pt x="0" y="0"/>
                </a:lnTo>
                <a:lnTo>
                  <a:pt x="509286" y="46299"/>
                </a:lnTo>
                <a:lnTo>
                  <a:pt x="486137" y="17362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22" name="任意多边形: 形状 23"/>
          <p:cNvSpPr/>
          <p:nvPr userDrawn="1"/>
        </p:nvSpPr>
        <p:spPr>
          <a:xfrm>
            <a:off x="11214513" y="6289538"/>
            <a:ext cx="668072" cy="544878"/>
          </a:xfrm>
          <a:custGeom>
            <a:avLst/>
            <a:gdLst>
              <a:gd name="connsiteX0" fmla="*/ 162045 w 601883"/>
              <a:gd name="connsiteY0" fmla="*/ 0 h 509286"/>
              <a:gd name="connsiteX1" fmla="*/ 601883 w 601883"/>
              <a:gd name="connsiteY1" fmla="*/ 428263 h 509286"/>
              <a:gd name="connsiteX2" fmla="*/ 0 w 601883"/>
              <a:gd name="connsiteY2" fmla="*/ 509286 h 509286"/>
              <a:gd name="connsiteX3" fmla="*/ 46298 w 601883"/>
              <a:gd name="connsiteY3" fmla="*/ 162045 h 509286"/>
              <a:gd name="connsiteX4" fmla="*/ 162045 w 601883"/>
              <a:gd name="connsiteY4" fmla="*/ 0 h 509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1883" h="509286">
                <a:moveTo>
                  <a:pt x="162045" y="0"/>
                </a:moveTo>
                <a:lnTo>
                  <a:pt x="601883" y="428263"/>
                </a:lnTo>
                <a:lnTo>
                  <a:pt x="0" y="509286"/>
                </a:lnTo>
                <a:lnTo>
                  <a:pt x="46298" y="162045"/>
                </a:lnTo>
                <a:lnTo>
                  <a:pt x="162045"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23" name="任意多边形: 形状 24"/>
          <p:cNvSpPr/>
          <p:nvPr userDrawn="1"/>
        </p:nvSpPr>
        <p:spPr>
          <a:xfrm>
            <a:off x="8219080" y="41091"/>
            <a:ext cx="565293" cy="458193"/>
          </a:xfrm>
          <a:custGeom>
            <a:avLst/>
            <a:gdLst>
              <a:gd name="connsiteX0" fmla="*/ 57874 w 509287"/>
              <a:gd name="connsiteY0" fmla="*/ 23149 h 428263"/>
              <a:gd name="connsiteX1" fmla="*/ 0 w 509287"/>
              <a:gd name="connsiteY1" fmla="*/ 428263 h 428263"/>
              <a:gd name="connsiteX2" fmla="*/ 474562 w 509287"/>
              <a:gd name="connsiteY2" fmla="*/ 347241 h 428263"/>
              <a:gd name="connsiteX3" fmla="*/ 509287 w 509287"/>
              <a:gd name="connsiteY3" fmla="*/ 0 h 428263"/>
              <a:gd name="connsiteX4" fmla="*/ 57874 w 509287"/>
              <a:gd name="connsiteY4" fmla="*/ 23149 h 428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287" h="428263">
                <a:moveTo>
                  <a:pt x="57874" y="23149"/>
                </a:moveTo>
                <a:lnTo>
                  <a:pt x="0" y="428263"/>
                </a:lnTo>
                <a:lnTo>
                  <a:pt x="474562" y="347241"/>
                </a:lnTo>
                <a:lnTo>
                  <a:pt x="509287" y="0"/>
                </a:lnTo>
                <a:lnTo>
                  <a:pt x="57874" y="23149"/>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24" name="任意多边形: 形状 25"/>
          <p:cNvSpPr/>
          <p:nvPr userDrawn="1"/>
        </p:nvSpPr>
        <p:spPr>
          <a:xfrm>
            <a:off x="5675267" y="-14967"/>
            <a:ext cx="526749" cy="340881"/>
          </a:xfrm>
          <a:custGeom>
            <a:avLst/>
            <a:gdLst>
              <a:gd name="connsiteX0" fmla="*/ 0 w 474562"/>
              <a:gd name="connsiteY0" fmla="*/ 0 h 428263"/>
              <a:gd name="connsiteX1" fmla="*/ 57874 w 474562"/>
              <a:gd name="connsiteY1" fmla="*/ 428263 h 428263"/>
              <a:gd name="connsiteX2" fmla="*/ 416689 w 474562"/>
              <a:gd name="connsiteY2" fmla="*/ 393539 h 428263"/>
              <a:gd name="connsiteX3" fmla="*/ 474562 w 474562"/>
              <a:gd name="connsiteY3" fmla="*/ 57873 h 428263"/>
              <a:gd name="connsiteX4" fmla="*/ 0 w 474562"/>
              <a:gd name="connsiteY4" fmla="*/ 0 h 428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4562" h="428263">
                <a:moveTo>
                  <a:pt x="0" y="0"/>
                </a:moveTo>
                <a:lnTo>
                  <a:pt x="57874" y="428263"/>
                </a:lnTo>
                <a:lnTo>
                  <a:pt x="416689" y="393539"/>
                </a:lnTo>
                <a:lnTo>
                  <a:pt x="474562" y="57873"/>
                </a:lnTo>
                <a:lnTo>
                  <a:pt x="0"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25" name="任意多边形: 形状 26"/>
          <p:cNvSpPr/>
          <p:nvPr userDrawn="1"/>
        </p:nvSpPr>
        <p:spPr>
          <a:xfrm>
            <a:off x="7461075" y="-14967"/>
            <a:ext cx="411121" cy="501868"/>
          </a:xfrm>
          <a:custGeom>
            <a:avLst/>
            <a:gdLst>
              <a:gd name="connsiteX0" fmla="*/ 0 w 370390"/>
              <a:gd name="connsiteY0" fmla="*/ 0 h 486137"/>
              <a:gd name="connsiteX1" fmla="*/ 0 w 370390"/>
              <a:gd name="connsiteY1" fmla="*/ 486137 h 486137"/>
              <a:gd name="connsiteX2" fmla="*/ 335666 w 370390"/>
              <a:gd name="connsiteY2" fmla="*/ 451413 h 486137"/>
              <a:gd name="connsiteX3" fmla="*/ 370390 w 370390"/>
              <a:gd name="connsiteY3" fmla="*/ 11575 h 486137"/>
              <a:gd name="connsiteX4" fmla="*/ 0 w 370390"/>
              <a:gd name="connsiteY4" fmla="*/ 0 h 4861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0390" h="486137">
                <a:moveTo>
                  <a:pt x="0" y="0"/>
                </a:moveTo>
                <a:lnTo>
                  <a:pt x="0" y="486137"/>
                </a:lnTo>
                <a:lnTo>
                  <a:pt x="335666" y="451413"/>
                </a:lnTo>
                <a:lnTo>
                  <a:pt x="370390" y="11575"/>
                </a:lnTo>
                <a:lnTo>
                  <a:pt x="0"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26" name="任意多边形: 形状 27"/>
          <p:cNvSpPr/>
          <p:nvPr userDrawn="1"/>
        </p:nvSpPr>
        <p:spPr>
          <a:xfrm>
            <a:off x="4262037" y="28707"/>
            <a:ext cx="346883" cy="495345"/>
          </a:xfrm>
          <a:custGeom>
            <a:avLst/>
            <a:gdLst>
              <a:gd name="connsiteX0" fmla="*/ 0 w 312516"/>
              <a:gd name="connsiteY0" fmla="*/ 57874 h 462988"/>
              <a:gd name="connsiteX1" fmla="*/ 23149 w 312516"/>
              <a:gd name="connsiteY1" fmla="*/ 462988 h 462988"/>
              <a:gd name="connsiteX2" fmla="*/ 312516 w 312516"/>
              <a:gd name="connsiteY2" fmla="*/ 405114 h 462988"/>
              <a:gd name="connsiteX3" fmla="*/ 243068 w 312516"/>
              <a:gd name="connsiteY3" fmla="*/ 0 h 462988"/>
              <a:gd name="connsiteX4" fmla="*/ 0 w 312516"/>
              <a:gd name="connsiteY4" fmla="*/ 57874 h 4629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516" h="462988">
                <a:moveTo>
                  <a:pt x="0" y="57874"/>
                </a:moveTo>
                <a:lnTo>
                  <a:pt x="23149" y="462988"/>
                </a:lnTo>
                <a:lnTo>
                  <a:pt x="312516" y="405114"/>
                </a:lnTo>
                <a:lnTo>
                  <a:pt x="243068" y="0"/>
                </a:lnTo>
                <a:lnTo>
                  <a:pt x="0" y="57874"/>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27" name="任意多边形: 形状 28"/>
          <p:cNvSpPr/>
          <p:nvPr userDrawn="1"/>
        </p:nvSpPr>
        <p:spPr>
          <a:xfrm>
            <a:off x="4904414" y="-14967"/>
            <a:ext cx="411121" cy="563785"/>
          </a:xfrm>
          <a:custGeom>
            <a:avLst/>
            <a:gdLst>
              <a:gd name="connsiteX0" fmla="*/ 370390 w 370390"/>
              <a:gd name="connsiteY0" fmla="*/ 127322 h 659757"/>
              <a:gd name="connsiteX1" fmla="*/ 277793 w 370390"/>
              <a:gd name="connsiteY1" fmla="*/ 659757 h 659757"/>
              <a:gd name="connsiteX2" fmla="*/ 0 w 370390"/>
              <a:gd name="connsiteY2" fmla="*/ 601884 h 659757"/>
              <a:gd name="connsiteX3" fmla="*/ 115747 w 370390"/>
              <a:gd name="connsiteY3" fmla="*/ 0 h 659757"/>
              <a:gd name="connsiteX4" fmla="*/ 370390 w 370390"/>
              <a:gd name="connsiteY4" fmla="*/ 127322 h 6597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0390" h="659757">
                <a:moveTo>
                  <a:pt x="370390" y="127322"/>
                </a:moveTo>
                <a:lnTo>
                  <a:pt x="277793" y="659757"/>
                </a:lnTo>
                <a:lnTo>
                  <a:pt x="0" y="601884"/>
                </a:lnTo>
                <a:lnTo>
                  <a:pt x="115747" y="0"/>
                </a:lnTo>
                <a:lnTo>
                  <a:pt x="370390" y="127322"/>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28" name="任意多边形: 形状 29"/>
          <p:cNvSpPr/>
          <p:nvPr userDrawn="1"/>
        </p:nvSpPr>
        <p:spPr>
          <a:xfrm>
            <a:off x="9234035" y="-14968"/>
            <a:ext cx="334036" cy="452333"/>
          </a:xfrm>
          <a:custGeom>
            <a:avLst/>
            <a:gdLst>
              <a:gd name="connsiteX0" fmla="*/ 0 w 300942"/>
              <a:gd name="connsiteY0" fmla="*/ 115746 h 497711"/>
              <a:gd name="connsiteX1" fmla="*/ 11575 w 300942"/>
              <a:gd name="connsiteY1" fmla="*/ 497711 h 497711"/>
              <a:gd name="connsiteX2" fmla="*/ 300942 w 300942"/>
              <a:gd name="connsiteY2" fmla="*/ 486136 h 497711"/>
              <a:gd name="connsiteX3" fmla="*/ 254643 w 300942"/>
              <a:gd name="connsiteY3" fmla="*/ 0 h 497711"/>
              <a:gd name="connsiteX4" fmla="*/ 0 w 300942"/>
              <a:gd name="connsiteY4" fmla="*/ 115746 h 4977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0942" h="497711">
                <a:moveTo>
                  <a:pt x="0" y="115746"/>
                </a:moveTo>
                <a:lnTo>
                  <a:pt x="11575" y="497711"/>
                </a:lnTo>
                <a:lnTo>
                  <a:pt x="300942" y="486136"/>
                </a:lnTo>
                <a:lnTo>
                  <a:pt x="254643" y="0"/>
                </a:lnTo>
                <a:lnTo>
                  <a:pt x="0" y="115746"/>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29" name="任意多边形: 形状 30"/>
          <p:cNvSpPr/>
          <p:nvPr userDrawn="1"/>
        </p:nvSpPr>
        <p:spPr>
          <a:xfrm>
            <a:off x="3105758" y="3940"/>
            <a:ext cx="167018" cy="495344"/>
          </a:xfrm>
          <a:custGeom>
            <a:avLst/>
            <a:gdLst>
              <a:gd name="connsiteX0" fmla="*/ 0 w 150471"/>
              <a:gd name="connsiteY0" fmla="*/ 23149 h 462987"/>
              <a:gd name="connsiteX1" fmla="*/ 11575 w 150471"/>
              <a:gd name="connsiteY1" fmla="*/ 462987 h 462987"/>
              <a:gd name="connsiteX2" fmla="*/ 150471 w 150471"/>
              <a:gd name="connsiteY2" fmla="*/ 462987 h 462987"/>
              <a:gd name="connsiteX3" fmla="*/ 92598 w 150471"/>
              <a:gd name="connsiteY3" fmla="*/ 0 h 462987"/>
              <a:gd name="connsiteX4" fmla="*/ 0 w 150471"/>
              <a:gd name="connsiteY4" fmla="*/ 23149 h 4629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471" h="462987">
                <a:moveTo>
                  <a:pt x="0" y="23149"/>
                </a:moveTo>
                <a:lnTo>
                  <a:pt x="11575" y="462987"/>
                </a:lnTo>
                <a:lnTo>
                  <a:pt x="150471" y="462987"/>
                </a:lnTo>
                <a:lnTo>
                  <a:pt x="92598" y="0"/>
                </a:lnTo>
                <a:lnTo>
                  <a:pt x="0" y="23149"/>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30" name="任意多边形: 形状 1023"/>
          <p:cNvSpPr/>
          <p:nvPr userDrawn="1"/>
        </p:nvSpPr>
        <p:spPr>
          <a:xfrm>
            <a:off x="9889260" y="16324"/>
            <a:ext cx="231257" cy="606796"/>
          </a:xfrm>
          <a:custGeom>
            <a:avLst/>
            <a:gdLst>
              <a:gd name="connsiteX0" fmla="*/ 34724 w 208345"/>
              <a:gd name="connsiteY0" fmla="*/ 0 h 567159"/>
              <a:gd name="connsiteX1" fmla="*/ 0 w 208345"/>
              <a:gd name="connsiteY1" fmla="*/ 567159 h 567159"/>
              <a:gd name="connsiteX2" fmla="*/ 208345 w 208345"/>
              <a:gd name="connsiteY2" fmla="*/ 520860 h 567159"/>
              <a:gd name="connsiteX3" fmla="*/ 208345 w 208345"/>
              <a:gd name="connsiteY3" fmla="*/ 23149 h 567159"/>
              <a:gd name="connsiteX4" fmla="*/ 34724 w 208345"/>
              <a:gd name="connsiteY4" fmla="*/ 0 h 5671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345" h="567159">
                <a:moveTo>
                  <a:pt x="34724" y="0"/>
                </a:moveTo>
                <a:lnTo>
                  <a:pt x="0" y="567159"/>
                </a:lnTo>
                <a:lnTo>
                  <a:pt x="208345" y="520860"/>
                </a:lnTo>
                <a:lnTo>
                  <a:pt x="208345" y="23149"/>
                </a:lnTo>
                <a:lnTo>
                  <a:pt x="34724"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31" name="任意多边形: 形状 1024"/>
          <p:cNvSpPr/>
          <p:nvPr userDrawn="1"/>
        </p:nvSpPr>
        <p:spPr>
          <a:xfrm>
            <a:off x="-1391" y="72969"/>
            <a:ext cx="668073" cy="495345"/>
          </a:xfrm>
          <a:custGeom>
            <a:avLst/>
            <a:gdLst>
              <a:gd name="connsiteX0" fmla="*/ 104172 w 601884"/>
              <a:gd name="connsiteY0" fmla="*/ 0 h 462988"/>
              <a:gd name="connsiteX1" fmla="*/ 601884 w 601884"/>
              <a:gd name="connsiteY1" fmla="*/ 335666 h 462988"/>
              <a:gd name="connsiteX2" fmla="*/ 428263 w 601884"/>
              <a:gd name="connsiteY2" fmla="*/ 462988 h 462988"/>
              <a:gd name="connsiteX3" fmla="*/ 0 w 601884"/>
              <a:gd name="connsiteY3" fmla="*/ 312517 h 462988"/>
              <a:gd name="connsiteX4" fmla="*/ 104172 w 601884"/>
              <a:gd name="connsiteY4" fmla="*/ 0 h 4629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1884" h="462988">
                <a:moveTo>
                  <a:pt x="104172" y="0"/>
                </a:moveTo>
                <a:lnTo>
                  <a:pt x="601884" y="335666"/>
                </a:lnTo>
                <a:lnTo>
                  <a:pt x="428263" y="462988"/>
                </a:lnTo>
                <a:lnTo>
                  <a:pt x="0" y="312517"/>
                </a:lnTo>
                <a:lnTo>
                  <a:pt x="104172"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32" name="任意多边形: 形状 1026"/>
          <p:cNvSpPr/>
          <p:nvPr userDrawn="1"/>
        </p:nvSpPr>
        <p:spPr>
          <a:xfrm>
            <a:off x="-22673" y="840753"/>
            <a:ext cx="612268" cy="359125"/>
          </a:xfrm>
          <a:custGeom>
            <a:avLst/>
            <a:gdLst>
              <a:gd name="connsiteX0" fmla="*/ 92597 w 625032"/>
              <a:gd name="connsiteY0" fmla="*/ 0 h 335666"/>
              <a:gd name="connsiteX1" fmla="*/ 625032 w 625032"/>
              <a:gd name="connsiteY1" fmla="*/ 150471 h 335666"/>
              <a:gd name="connsiteX2" fmla="*/ 601883 w 625032"/>
              <a:gd name="connsiteY2" fmla="*/ 335666 h 335666"/>
              <a:gd name="connsiteX3" fmla="*/ 0 w 625032"/>
              <a:gd name="connsiteY3" fmla="*/ 196769 h 335666"/>
              <a:gd name="connsiteX4" fmla="*/ 92597 w 625032"/>
              <a:gd name="connsiteY4" fmla="*/ 0 h 335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5032" h="335666">
                <a:moveTo>
                  <a:pt x="92597" y="0"/>
                </a:moveTo>
                <a:lnTo>
                  <a:pt x="625032" y="150471"/>
                </a:lnTo>
                <a:lnTo>
                  <a:pt x="601883" y="335666"/>
                </a:lnTo>
                <a:lnTo>
                  <a:pt x="0" y="196769"/>
                </a:lnTo>
                <a:lnTo>
                  <a:pt x="92597"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33" name="任意多边形: 形状 1027"/>
          <p:cNvSpPr/>
          <p:nvPr userDrawn="1"/>
        </p:nvSpPr>
        <p:spPr>
          <a:xfrm>
            <a:off x="-1391" y="1534235"/>
            <a:ext cx="899328" cy="309590"/>
          </a:xfrm>
          <a:custGeom>
            <a:avLst/>
            <a:gdLst>
              <a:gd name="connsiteX0" fmla="*/ 0 w 810228"/>
              <a:gd name="connsiteY0" fmla="*/ 0 h 289367"/>
              <a:gd name="connsiteX1" fmla="*/ 23149 w 810228"/>
              <a:gd name="connsiteY1" fmla="*/ 289367 h 289367"/>
              <a:gd name="connsiteX2" fmla="*/ 810228 w 810228"/>
              <a:gd name="connsiteY2" fmla="*/ 254643 h 289367"/>
              <a:gd name="connsiteX3" fmla="*/ 729205 w 810228"/>
              <a:gd name="connsiteY3" fmla="*/ 92598 h 289367"/>
              <a:gd name="connsiteX4" fmla="*/ 0 w 810228"/>
              <a:gd name="connsiteY4" fmla="*/ 0 h 2893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0228" h="289367">
                <a:moveTo>
                  <a:pt x="0" y="0"/>
                </a:moveTo>
                <a:lnTo>
                  <a:pt x="23149" y="289367"/>
                </a:lnTo>
                <a:lnTo>
                  <a:pt x="810228" y="254643"/>
                </a:lnTo>
                <a:lnTo>
                  <a:pt x="729205" y="92598"/>
                </a:lnTo>
                <a:lnTo>
                  <a:pt x="0"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34" name="任意多边形: 形状 1028"/>
          <p:cNvSpPr/>
          <p:nvPr userDrawn="1"/>
        </p:nvSpPr>
        <p:spPr>
          <a:xfrm>
            <a:off x="11457" y="2190565"/>
            <a:ext cx="603834" cy="334358"/>
          </a:xfrm>
          <a:custGeom>
            <a:avLst/>
            <a:gdLst>
              <a:gd name="connsiteX0" fmla="*/ 0 w 544010"/>
              <a:gd name="connsiteY0" fmla="*/ 104172 h 312517"/>
              <a:gd name="connsiteX1" fmla="*/ 544010 w 544010"/>
              <a:gd name="connsiteY1" fmla="*/ 0 h 312517"/>
              <a:gd name="connsiteX2" fmla="*/ 544010 w 544010"/>
              <a:gd name="connsiteY2" fmla="*/ 312517 h 312517"/>
              <a:gd name="connsiteX3" fmla="*/ 46298 w 544010"/>
              <a:gd name="connsiteY3" fmla="*/ 300942 h 312517"/>
              <a:gd name="connsiteX4" fmla="*/ 57873 w 544010"/>
              <a:gd name="connsiteY4" fmla="*/ 104172 h 312517"/>
              <a:gd name="connsiteX5" fmla="*/ 57873 w 544010"/>
              <a:gd name="connsiteY5" fmla="*/ 81023 h 312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4010" h="312517">
                <a:moveTo>
                  <a:pt x="0" y="104172"/>
                </a:moveTo>
                <a:lnTo>
                  <a:pt x="544010" y="0"/>
                </a:lnTo>
                <a:lnTo>
                  <a:pt x="544010" y="312517"/>
                </a:lnTo>
                <a:lnTo>
                  <a:pt x="46298" y="300942"/>
                </a:lnTo>
                <a:lnTo>
                  <a:pt x="57873" y="104172"/>
                </a:lnTo>
                <a:lnTo>
                  <a:pt x="57873" y="81023"/>
                </a:lnTo>
              </a:path>
            </a:pathLst>
          </a:custGeom>
          <a:no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形状 1029"/>
          <p:cNvSpPr/>
          <p:nvPr userDrawn="1"/>
        </p:nvSpPr>
        <p:spPr>
          <a:xfrm>
            <a:off x="37151" y="2921199"/>
            <a:ext cx="552444" cy="421042"/>
          </a:xfrm>
          <a:custGeom>
            <a:avLst/>
            <a:gdLst>
              <a:gd name="connsiteX0" fmla="*/ 0 w 497711"/>
              <a:gd name="connsiteY0" fmla="*/ 0 h 393539"/>
              <a:gd name="connsiteX1" fmla="*/ 497711 w 497711"/>
              <a:gd name="connsiteY1" fmla="*/ 23149 h 393539"/>
              <a:gd name="connsiteX2" fmla="*/ 393539 w 497711"/>
              <a:gd name="connsiteY2" fmla="*/ 393539 h 393539"/>
              <a:gd name="connsiteX3" fmla="*/ 57873 w 497711"/>
              <a:gd name="connsiteY3" fmla="*/ 393539 h 393539"/>
              <a:gd name="connsiteX4" fmla="*/ 0 w 497711"/>
              <a:gd name="connsiteY4" fmla="*/ 0 h 3935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711" h="393539">
                <a:moveTo>
                  <a:pt x="0" y="0"/>
                </a:moveTo>
                <a:lnTo>
                  <a:pt x="497711" y="23149"/>
                </a:lnTo>
                <a:lnTo>
                  <a:pt x="393539" y="393539"/>
                </a:lnTo>
                <a:lnTo>
                  <a:pt x="57873" y="393539"/>
                </a:lnTo>
                <a:lnTo>
                  <a:pt x="0"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36" name="任意多边形: 形状 1030"/>
          <p:cNvSpPr/>
          <p:nvPr userDrawn="1"/>
        </p:nvSpPr>
        <p:spPr>
          <a:xfrm>
            <a:off x="-39934" y="2227716"/>
            <a:ext cx="578140" cy="297207"/>
          </a:xfrm>
          <a:custGeom>
            <a:avLst/>
            <a:gdLst>
              <a:gd name="connsiteX0" fmla="*/ 0 w 520861"/>
              <a:gd name="connsiteY0" fmla="*/ 0 h 277793"/>
              <a:gd name="connsiteX1" fmla="*/ 520861 w 520861"/>
              <a:gd name="connsiteY1" fmla="*/ 11575 h 277793"/>
              <a:gd name="connsiteX2" fmla="*/ 497711 w 520861"/>
              <a:gd name="connsiteY2" fmla="*/ 254643 h 277793"/>
              <a:gd name="connsiteX3" fmla="*/ 11575 w 520861"/>
              <a:gd name="connsiteY3" fmla="*/ 277793 h 277793"/>
              <a:gd name="connsiteX4" fmla="*/ 0 w 520861"/>
              <a:gd name="connsiteY4" fmla="*/ 0 h 2777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0861" h="277793">
                <a:moveTo>
                  <a:pt x="0" y="0"/>
                </a:moveTo>
                <a:lnTo>
                  <a:pt x="520861" y="11575"/>
                </a:lnTo>
                <a:lnTo>
                  <a:pt x="497711" y="254643"/>
                </a:lnTo>
                <a:lnTo>
                  <a:pt x="11575" y="277793"/>
                </a:lnTo>
                <a:lnTo>
                  <a:pt x="0"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37" name="任意多边形: 形状 1031"/>
          <p:cNvSpPr/>
          <p:nvPr userDrawn="1"/>
        </p:nvSpPr>
        <p:spPr>
          <a:xfrm>
            <a:off x="-14239" y="3726132"/>
            <a:ext cx="680921" cy="272439"/>
          </a:xfrm>
          <a:custGeom>
            <a:avLst/>
            <a:gdLst>
              <a:gd name="connsiteX0" fmla="*/ 46299 w 613459"/>
              <a:gd name="connsiteY0" fmla="*/ 0 h 254643"/>
              <a:gd name="connsiteX1" fmla="*/ 613459 w 613459"/>
              <a:gd name="connsiteY1" fmla="*/ 57874 h 254643"/>
              <a:gd name="connsiteX2" fmla="*/ 497712 w 613459"/>
              <a:gd name="connsiteY2" fmla="*/ 254643 h 254643"/>
              <a:gd name="connsiteX3" fmla="*/ 0 w 613459"/>
              <a:gd name="connsiteY3" fmla="*/ 243068 h 254643"/>
              <a:gd name="connsiteX4" fmla="*/ 46299 w 613459"/>
              <a:gd name="connsiteY4" fmla="*/ 0 h 2546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3459" h="254643">
                <a:moveTo>
                  <a:pt x="46299" y="0"/>
                </a:moveTo>
                <a:lnTo>
                  <a:pt x="613459" y="57874"/>
                </a:lnTo>
                <a:lnTo>
                  <a:pt x="497712" y="254643"/>
                </a:lnTo>
                <a:lnTo>
                  <a:pt x="0" y="243068"/>
                </a:lnTo>
                <a:lnTo>
                  <a:pt x="46299"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38" name="任意多边形: 形状 1032"/>
          <p:cNvSpPr/>
          <p:nvPr userDrawn="1"/>
        </p:nvSpPr>
        <p:spPr>
          <a:xfrm>
            <a:off x="88542" y="4481532"/>
            <a:ext cx="449664" cy="185754"/>
          </a:xfrm>
          <a:custGeom>
            <a:avLst/>
            <a:gdLst>
              <a:gd name="connsiteX0" fmla="*/ 0 w 405114"/>
              <a:gd name="connsiteY0" fmla="*/ 0 h 173620"/>
              <a:gd name="connsiteX1" fmla="*/ 405114 w 405114"/>
              <a:gd name="connsiteY1" fmla="*/ 23149 h 173620"/>
              <a:gd name="connsiteX2" fmla="*/ 347240 w 405114"/>
              <a:gd name="connsiteY2" fmla="*/ 162045 h 173620"/>
              <a:gd name="connsiteX3" fmla="*/ 34724 w 405114"/>
              <a:gd name="connsiteY3" fmla="*/ 173620 h 173620"/>
              <a:gd name="connsiteX4" fmla="*/ 0 w 405114"/>
              <a:gd name="connsiteY4" fmla="*/ 0 h 173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5114" h="173620">
                <a:moveTo>
                  <a:pt x="0" y="0"/>
                </a:moveTo>
                <a:lnTo>
                  <a:pt x="405114" y="23149"/>
                </a:lnTo>
                <a:lnTo>
                  <a:pt x="347240" y="162045"/>
                </a:lnTo>
                <a:lnTo>
                  <a:pt x="34724" y="173620"/>
                </a:lnTo>
                <a:lnTo>
                  <a:pt x="0"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39" name="任意多边形: 形状 1033"/>
          <p:cNvSpPr/>
          <p:nvPr userDrawn="1"/>
        </p:nvSpPr>
        <p:spPr>
          <a:xfrm>
            <a:off x="24303" y="5075945"/>
            <a:ext cx="526749" cy="272439"/>
          </a:xfrm>
          <a:custGeom>
            <a:avLst/>
            <a:gdLst>
              <a:gd name="connsiteX0" fmla="*/ 34724 w 474562"/>
              <a:gd name="connsiteY0" fmla="*/ 0 h 254643"/>
              <a:gd name="connsiteX1" fmla="*/ 474562 w 474562"/>
              <a:gd name="connsiteY1" fmla="*/ 34724 h 254643"/>
              <a:gd name="connsiteX2" fmla="*/ 462988 w 474562"/>
              <a:gd name="connsiteY2" fmla="*/ 254643 h 254643"/>
              <a:gd name="connsiteX3" fmla="*/ 0 w 474562"/>
              <a:gd name="connsiteY3" fmla="*/ 196769 h 254643"/>
              <a:gd name="connsiteX4" fmla="*/ 34724 w 474562"/>
              <a:gd name="connsiteY4" fmla="*/ 0 h 2546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4562" h="254643">
                <a:moveTo>
                  <a:pt x="34724" y="0"/>
                </a:moveTo>
                <a:lnTo>
                  <a:pt x="474562" y="34724"/>
                </a:lnTo>
                <a:lnTo>
                  <a:pt x="462988" y="254643"/>
                </a:lnTo>
                <a:lnTo>
                  <a:pt x="0" y="196769"/>
                </a:lnTo>
                <a:lnTo>
                  <a:pt x="34724"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40" name="任意多边形: 形状 1034"/>
          <p:cNvSpPr/>
          <p:nvPr userDrawn="1"/>
        </p:nvSpPr>
        <p:spPr>
          <a:xfrm>
            <a:off x="37151" y="5695125"/>
            <a:ext cx="449664" cy="507728"/>
          </a:xfrm>
          <a:custGeom>
            <a:avLst/>
            <a:gdLst>
              <a:gd name="connsiteX0" fmla="*/ 0 w 405114"/>
              <a:gd name="connsiteY0" fmla="*/ 0 h 474562"/>
              <a:gd name="connsiteX1" fmla="*/ 11575 w 405114"/>
              <a:gd name="connsiteY1" fmla="*/ 474562 h 474562"/>
              <a:gd name="connsiteX2" fmla="*/ 381965 w 405114"/>
              <a:gd name="connsiteY2" fmla="*/ 208344 h 474562"/>
              <a:gd name="connsiteX3" fmla="*/ 405114 w 405114"/>
              <a:gd name="connsiteY3" fmla="*/ 23149 h 474562"/>
              <a:gd name="connsiteX4" fmla="*/ 0 w 405114"/>
              <a:gd name="connsiteY4" fmla="*/ 0 h 4745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5114" h="474562">
                <a:moveTo>
                  <a:pt x="0" y="0"/>
                </a:moveTo>
                <a:lnTo>
                  <a:pt x="11575" y="474562"/>
                </a:lnTo>
                <a:lnTo>
                  <a:pt x="381965" y="208344"/>
                </a:lnTo>
                <a:lnTo>
                  <a:pt x="405114" y="23149"/>
                </a:lnTo>
                <a:lnTo>
                  <a:pt x="0"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41" name="任意多边形: 形状 1035"/>
          <p:cNvSpPr/>
          <p:nvPr userDrawn="1"/>
        </p:nvSpPr>
        <p:spPr>
          <a:xfrm>
            <a:off x="152779" y="6314305"/>
            <a:ext cx="603834" cy="530047"/>
          </a:xfrm>
          <a:custGeom>
            <a:avLst/>
            <a:gdLst>
              <a:gd name="connsiteX0" fmla="*/ 347241 w 544010"/>
              <a:gd name="connsiteY0" fmla="*/ 0 h 567159"/>
              <a:gd name="connsiteX1" fmla="*/ 0 w 544010"/>
              <a:gd name="connsiteY1" fmla="*/ 347240 h 567159"/>
              <a:gd name="connsiteX2" fmla="*/ 544010 w 544010"/>
              <a:gd name="connsiteY2" fmla="*/ 567159 h 567159"/>
              <a:gd name="connsiteX3" fmla="*/ 347241 w 544010"/>
              <a:gd name="connsiteY3" fmla="*/ 0 h 567159"/>
            </a:gdLst>
            <a:ahLst/>
            <a:cxnLst>
              <a:cxn ang="0">
                <a:pos x="connsiteX0" y="connsiteY0"/>
              </a:cxn>
              <a:cxn ang="0">
                <a:pos x="connsiteX1" y="connsiteY1"/>
              </a:cxn>
              <a:cxn ang="0">
                <a:pos x="connsiteX2" y="connsiteY2"/>
              </a:cxn>
              <a:cxn ang="0">
                <a:pos x="connsiteX3" y="connsiteY3"/>
              </a:cxn>
            </a:cxnLst>
            <a:rect l="l" t="t" r="r" b="b"/>
            <a:pathLst>
              <a:path w="544010" h="567159">
                <a:moveTo>
                  <a:pt x="347241" y="0"/>
                </a:moveTo>
                <a:lnTo>
                  <a:pt x="0" y="347240"/>
                </a:lnTo>
                <a:lnTo>
                  <a:pt x="544010" y="567159"/>
                </a:lnTo>
                <a:lnTo>
                  <a:pt x="347241"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42" name="任意多边形: 形状 1036"/>
          <p:cNvSpPr/>
          <p:nvPr userDrawn="1"/>
        </p:nvSpPr>
        <p:spPr>
          <a:xfrm>
            <a:off x="1064955" y="6425758"/>
            <a:ext cx="385426" cy="427434"/>
          </a:xfrm>
          <a:custGeom>
            <a:avLst/>
            <a:gdLst>
              <a:gd name="connsiteX0" fmla="*/ 231493 w 347240"/>
              <a:gd name="connsiteY0" fmla="*/ 0 h 532436"/>
              <a:gd name="connsiteX1" fmla="*/ 347240 w 347240"/>
              <a:gd name="connsiteY1" fmla="*/ 509286 h 532436"/>
              <a:gd name="connsiteX2" fmla="*/ 104172 w 347240"/>
              <a:gd name="connsiteY2" fmla="*/ 532436 h 532436"/>
              <a:gd name="connsiteX3" fmla="*/ 0 w 347240"/>
              <a:gd name="connsiteY3" fmla="*/ 23149 h 532436"/>
              <a:gd name="connsiteX4" fmla="*/ 231493 w 347240"/>
              <a:gd name="connsiteY4" fmla="*/ 0 h 5324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7240" h="532436">
                <a:moveTo>
                  <a:pt x="231493" y="0"/>
                </a:moveTo>
                <a:lnTo>
                  <a:pt x="347240" y="509286"/>
                </a:lnTo>
                <a:lnTo>
                  <a:pt x="104172" y="532436"/>
                </a:lnTo>
                <a:lnTo>
                  <a:pt x="0" y="23149"/>
                </a:lnTo>
                <a:lnTo>
                  <a:pt x="231493"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43" name="任意多边形: 形状 1037"/>
          <p:cNvSpPr/>
          <p:nvPr userDrawn="1"/>
        </p:nvSpPr>
        <p:spPr>
          <a:xfrm>
            <a:off x="1797265" y="6277154"/>
            <a:ext cx="436816" cy="594414"/>
          </a:xfrm>
          <a:custGeom>
            <a:avLst/>
            <a:gdLst>
              <a:gd name="connsiteX0" fmla="*/ 0 w 393539"/>
              <a:gd name="connsiteY0" fmla="*/ 0 h 590309"/>
              <a:gd name="connsiteX1" fmla="*/ 23149 w 393539"/>
              <a:gd name="connsiteY1" fmla="*/ 590309 h 590309"/>
              <a:gd name="connsiteX2" fmla="*/ 393539 w 393539"/>
              <a:gd name="connsiteY2" fmla="*/ 509286 h 590309"/>
              <a:gd name="connsiteX3" fmla="*/ 347240 w 393539"/>
              <a:gd name="connsiteY3" fmla="*/ 0 h 590309"/>
              <a:gd name="connsiteX4" fmla="*/ 0 w 393539"/>
              <a:gd name="connsiteY4" fmla="*/ 0 h 5903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3539" h="590309">
                <a:moveTo>
                  <a:pt x="0" y="0"/>
                </a:moveTo>
                <a:lnTo>
                  <a:pt x="23149" y="590309"/>
                </a:lnTo>
                <a:lnTo>
                  <a:pt x="393539" y="509286"/>
                </a:lnTo>
                <a:lnTo>
                  <a:pt x="347240" y="0"/>
                </a:lnTo>
                <a:lnTo>
                  <a:pt x="0"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44" name="任意多边形: 形状 1038"/>
          <p:cNvSpPr/>
          <p:nvPr userDrawn="1"/>
        </p:nvSpPr>
        <p:spPr>
          <a:xfrm>
            <a:off x="7565811" y="6388607"/>
            <a:ext cx="372578" cy="469393"/>
          </a:xfrm>
          <a:custGeom>
            <a:avLst/>
            <a:gdLst>
              <a:gd name="connsiteX0" fmla="*/ 11574 w 335665"/>
              <a:gd name="connsiteY0" fmla="*/ 23149 h 671332"/>
              <a:gd name="connsiteX1" fmla="*/ 0 w 335665"/>
              <a:gd name="connsiteY1" fmla="*/ 671332 h 671332"/>
              <a:gd name="connsiteX2" fmla="*/ 324091 w 335665"/>
              <a:gd name="connsiteY2" fmla="*/ 532435 h 671332"/>
              <a:gd name="connsiteX3" fmla="*/ 335665 w 335665"/>
              <a:gd name="connsiteY3" fmla="*/ 0 h 671332"/>
              <a:gd name="connsiteX4" fmla="*/ 11574 w 335665"/>
              <a:gd name="connsiteY4" fmla="*/ 23149 h 6713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665" h="671332">
                <a:moveTo>
                  <a:pt x="11574" y="23149"/>
                </a:moveTo>
                <a:lnTo>
                  <a:pt x="0" y="671332"/>
                </a:lnTo>
                <a:lnTo>
                  <a:pt x="324091" y="532435"/>
                </a:lnTo>
                <a:lnTo>
                  <a:pt x="335665" y="0"/>
                </a:lnTo>
                <a:lnTo>
                  <a:pt x="11574" y="23149"/>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45" name="任意多边形: 形状 1039"/>
          <p:cNvSpPr/>
          <p:nvPr userDrawn="1"/>
        </p:nvSpPr>
        <p:spPr>
          <a:xfrm>
            <a:off x="9043278" y="6277154"/>
            <a:ext cx="462512" cy="594414"/>
          </a:xfrm>
          <a:custGeom>
            <a:avLst/>
            <a:gdLst>
              <a:gd name="connsiteX0" fmla="*/ 0 w 416689"/>
              <a:gd name="connsiteY0" fmla="*/ 81023 h 706056"/>
              <a:gd name="connsiteX1" fmla="*/ 150471 w 416689"/>
              <a:gd name="connsiteY1" fmla="*/ 706056 h 706056"/>
              <a:gd name="connsiteX2" fmla="*/ 416689 w 416689"/>
              <a:gd name="connsiteY2" fmla="*/ 567159 h 706056"/>
              <a:gd name="connsiteX3" fmla="*/ 335666 w 416689"/>
              <a:gd name="connsiteY3" fmla="*/ 0 h 706056"/>
              <a:gd name="connsiteX4" fmla="*/ 0 w 416689"/>
              <a:gd name="connsiteY4" fmla="*/ 81023 h 7060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6689" h="706056">
                <a:moveTo>
                  <a:pt x="0" y="81023"/>
                </a:moveTo>
                <a:lnTo>
                  <a:pt x="150471" y="706056"/>
                </a:lnTo>
                <a:lnTo>
                  <a:pt x="416689" y="567159"/>
                </a:lnTo>
                <a:lnTo>
                  <a:pt x="335666" y="0"/>
                </a:lnTo>
                <a:lnTo>
                  <a:pt x="0" y="81023"/>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46" name="任意多边形: 形状 1040"/>
          <p:cNvSpPr/>
          <p:nvPr userDrawn="1"/>
        </p:nvSpPr>
        <p:spPr>
          <a:xfrm>
            <a:off x="10546440" y="6363840"/>
            <a:ext cx="278233" cy="468128"/>
          </a:xfrm>
          <a:custGeom>
            <a:avLst/>
            <a:gdLst>
              <a:gd name="connsiteX0" fmla="*/ 243069 w 243069"/>
              <a:gd name="connsiteY0" fmla="*/ 11574 h 509286"/>
              <a:gd name="connsiteX1" fmla="*/ 243069 w 243069"/>
              <a:gd name="connsiteY1" fmla="*/ 509286 h 509286"/>
              <a:gd name="connsiteX2" fmla="*/ 0 w 243069"/>
              <a:gd name="connsiteY2" fmla="*/ 486136 h 509286"/>
              <a:gd name="connsiteX3" fmla="*/ 0 w 243069"/>
              <a:gd name="connsiteY3" fmla="*/ 0 h 509286"/>
              <a:gd name="connsiteX4" fmla="*/ 243069 w 243069"/>
              <a:gd name="connsiteY4" fmla="*/ 11574 h 509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069" h="509286">
                <a:moveTo>
                  <a:pt x="243069" y="11574"/>
                </a:moveTo>
                <a:lnTo>
                  <a:pt x="243069" y="509286"/>
                </a:lnTo>
                <a:lnTo>
                  <a:pt x="0" y="486136"/>
                </a:lnTo>
                <a:lnTo>
                  <a:pt x="0" y="0"/>
                </a:lnTo>
                <a:lnTo>
                  <a:pt x="243069" y="11574"/>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47" name="任意多边形: 形状 1041"/>
          <p:cNvSpPr/>
          <p:nvPr userDrawn="1"/>
        </p:nvSpPr>
        <p:spPr>
          <a:xfrm>
            <a:off x="9878369" y="6301921"/>
            <a:ext cx="218408" cy="582029"/>
          </a:xfrm>
          <a:custGeom>
            <a:avLst/>
            <a:gdLst>
              <a:gd name="connsiteX0" fmla="*/ 11574 w 196769"/>
              <a:gd name="connsiteY0" fmla="*/ 0 h 544010"/>
              <a:gd name="connsiteX1" fmla="*/ 0 w 196769"/>
              <a:gd name="connsiteY1" fmla="*/ 532436 h 544010"/>
              <a:gd name="connsiteX2" fmla="*/ 150471 w 196769"/>
              <a:gd name="connsiteY2" fmla="*/ 544010 h 544010"/>
              <a:gd name="connsiteX3" fmla="*/ 196769 w 196769"/>
              <a:gd name="connsiteY3" fmla="*/ 34724 h 544010"/>
              <a:gd name="connsiteX4" fmla="*/ 11574 w 196769"/>
              <a:gd name="connsiteY4" fmla="*/ 0 h 5440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769" h="544010">
                <a:moveTo>
                  <a:pt x="11574" y="0"/>
                </a:moveTo>
                <a:lnTo>
                  <a:pt x="0" y="532436"/>
                </a:lnTo>
                <a:lnTo>
                  <a:pt x="150471" y="544010"/>
                </a:lnTo>
                <a:lnTo>
                  <a:pt x="196769" y="34724"/>
                </a:lnTo>
                <a:lnTo>
                  <a:pt x="11574"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48" name="任意多边形: 形状 1042"/>
          <p:cNvSpPr/>
          <p:nvPr userDrawn="1"/>
        </p:nvSpPr>
        <p:spPr>
          <a:xfrm>
            <a:off x="8323816" y="6326689"/>
            <a:ext cx="449664" cy="505279"/>
          </a:xfrm>
          <a:custGeom>
            <a:avLst/>
            <a:gdLst>
              <a:gd name="connsiteX0" fmla="*/ 0 w 405114"/>
              <a:gd name="connsiteY0" fmla="*/ 69448 h 532435"/>
              <a:gd name="connsiteX1" fmla="*/ 69448 w 405114"/>
              <a:gd name="connsiteY1" fmla="*/ 520860 h 532435"/>
              <a:gd name="connsiteX2" fmla="*/ 405114 w 405114"/>
              <a:gd name="connsiteY2" fmla="*/ 532435 h 532435"/>
              <a:gd name="connsiteX3" fmla="*/ 196770 w 405114"/>
              <a:gd name="connsiteY3" fmla="*/ 0 h 532435"/>
              <a:gd name="connsiteX4" fmla="*/ 0 w 405114"/>
              <a:gd name="connsiteY4" fmla="*/ 69448 h 5324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5114" h="532435">
                <a:moveTo>
                  <a:pt x="0" y="69448"/>
                </a:moveTo>
                <a:lnTo>
                  <a:pt x="69448" y="520860"/>
                </a:lnTo>
                <a:lnTo>
                  <a:pt x="405114" y="532435"/>
                </a:lnTo>
                <a:lnTo>
                  <a:pt x="196770" y="0"/>
                </a:lnTo>
                <a:lnTo>
                  <a:pt x="0" y="69448"/>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49" name="任意多边形: 形状 1043"/>
          <p:cNvSpPr/>
          <p:nvPr userDrawn="1"/>
        </p:nvSpPr>
        <p:spPr>
          <a:xfrm>
            <a:off x="3004934" y="6240004"/>
            <a:ext cx="231255" cy="495344"/>
          </a:xfrm>
          <a:custGeom>
            <a:avLst/>
            <a:gdLst>
              <a:gd name="connsiteX0" fmla="*/ 0 w 208344"/>
              <a:gd name="connsiteY0" fmla="*/ 46299 h 462987"/>
              <a:gd name="connsiteX1" fmla="*/ 11575 w 208344"/>
              <a:gd name="connsiteY1" fmla="*/ 462987 h 462987"/>
              <a:gd name="connsiteX2" fmla="*/ 208344 w 208344"/>
              <a:gd name="connsiteY2" fmla="*/ 462987 h 462987"/>
              <a:gd name="connsiteX3" fmla="*/ 138896 w 208344"/>
              <a:gd name="connsiteY3" fmla="*/ 0 h 462987"/>
              <a:gd name="connsiteX4" fmla="*/ 34724 w 208344"/>
              <a:gd name="connsiteY4" fmla="*/ 104172 h 462987"/>
              <a:gd name="connsiteX5" fmla="*/ 0 w 208344"/>
              <a:gd name="connsiteY5" fmla="*/ 46299 h 462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8344" h="462987">
                <a:moveTo>
                  <a:pt x="0" y="46299"/>
                </a:moveTo>
                <a:lnTo>
                  <a:pt x="11575" y="462987"/>
                </a:lnTo>
                <a:lnTo>
                  <a:pt x="208344" y="462987"/>
                </a:lnTo>
                <a:lnTo>
                  <a:pt x="138896" y="0"/>
                </a:lnTo>
                <a:lnTo>
                  <a:pt x="34724" y="104172"/>
                </a:lnTo>
                <a:lnTo>
                  <a:pt x="0" y="46299"/>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50" name="任意多边形: 形状 1044"/>
          <p:cNvSpPr/>
          <p:nvPr userDrawn="1"/>
        </p:nvSpPr>
        <p:spPr>
          <a:xfrm>
            <a:off x="3673005" y="6140934"/>
            <a:ext cx="244103" cy="656332"/>
          </a:xfrm>
          <a:custGeom>
            <a:avLst/>
            <a:gdLst>
              <a:gd name="connsiteX0" fmla="*/ 104173 w 219919"/>
              <a:gd name="connsiteY0" fmla="*/ 0 h 613459"/>
              <a:gd name="connsiteX1" fmla="*/ 0 w 219919"/>
              <a:gd name="connsiteY1" fmla="*/ 567160 h 613459"/>
              <a:gd name="connsiteX2" fmla="*/ 150471 w 219919"/>
              <a:gd name="connsiteY2" fmla="*/ 613459 h 613459"/>
              <a:gd name="connsiteX3" fmla="*/ 219919 w 219919"/>
              <a:gd name="connsiteY3" fmla="*/ 208345 h 613459"/>
              <a:gd name="connsiteX4" fmla="*/ 104173 w 219919"/>
              <a:gd name="connsiteY4" fmla="*/ 0 h 6134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919" h="613459">
                <a:moveTo>
                  <a:pt x="104173" y="0"/>
                </a:moveTo>
                <a:lnTo>
                  <a:pt x="0" y="567160"/>
                </a:lnTo>
                <a:lnTo>
                  <a:pt x="150471" y="613459"/>
                </a:lnTo>
                <a:lnTo>
                  <a:pt x="219919" y="208345"/>
                </a:lnTo>
                <a:lnTo>
                  <a:pt x="104173"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51" name="任意多边形: 形状 1045"/>
          <p:cNvSpPr/>
          <p:nvPr userDrawn="1"/>
        </p:nvSpPr>
        <p:spPr>
          <a:xfrm>
            <a:off x="4508096" y="6301921"/>
            <a:ext cx="256951" cy="544878"/>
          </a:xfrm>
          <a:custGeom>
            <a:avLst/>
            <a:gdLst>
              <a:gd name="connsiteX0" fmla="*/ 0 w 231494"/>
              <a:gd name="connsiteY0" fmla="*/ 0 h 509286"/>
              <a:gd name="connsiteX1" fmla="*/ 0 w 231494"/>
              <a:gd name="connsiteY1" fmla="*/ 497712 h 509286"/>
              <a:gd name="connsiteX2" fmla="*/ 231494 w 231494"/>
              <a:gd name="connsiteY2" fmla="*/ 509286 h 509286"/>
              <a:gd name="connsiteX3" fmla="*/ 138896 w 231494"/>
              <a:gd name="connsiteY3" fmla="*/ 0 h 509286"/>
              <a:gd name="connsiteX4" fmla="*/ 0 w 231494"/>
              <a:gd name="connsiteY4" fmla="*/ 0 h 509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494" h="509286">
                <a:moveTo>
                  <a:pt x="0" y="0"/>
                </a:moveTo>
                <a:lnTo>
                  <a:pt x="0" y="497712"/>
                </a:lnTo>
                <a:lnTo>
                  <a:pt x="231494" y="509286"/>
                </a:lnTo>
                <a:lnTo>
                  <a:pt x="138896" y="0"/>
                </a:lnTo>
                <a:lnTo>
                  <a:pt x="0"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52" name="任意多边形: 形状 1046"/>
          <p:cNvSpPr/>
          <p:nvPr userDrawn="1"/>
        </p:nvSpPr>
        <p:spPr>
          <a:xfrm>
            <a:off x="5266101" y="6376223"/>
            <a:ext cx="539597" cy="495345"/>
          </a:xfrm>
          <a:custGeom>
            <a:avLst/>
            <a:gdLst>
              <a:gd name="connsiteX0" fmla="*/ 0 w 486137"/>
              <a:gd name="connsiteY0" fmla="*/ 0 h 462988"/>
              <a:gd name="connsiteX1" fmla="*/ 23150 w 486137"/>
              <a:gd name="connsiteY1" fmla="*/ 462988 h 462988"/>
              <a:gd name="connsiteX2" fmla="*/ 486137 w 486137"/>
              <a:gd name="connsiteY2" fmla="*/ 405114 h 462988"/>
              <a:gd name="connsiteX3" fmla="*/ 358815 w 486137"/>
              <a:gd name="connsiteY3" fmla="*/ 23150 h 462988"/>
              <a:gd name="connsiteX4" fmla="*/ 0 w 486137"/>
              <a:gd name="connsiteY4" fmla="*/ 0 h 4629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6137" h="462988">
                <a:moveTo>
                  <a:pt x="0" y="0"/>
                </a:moveTo>
                <a:lnTo>
                  <a:pt x="23150" y="462988"/>
                </a:lnTo>
                <a:lnTo>
                  <a:pt x="486137" y="405114"/>
                </a:lnTo>
                <a:lnTo>
                  <a:pt x="358815" y="23150"/>
                </a:lnTo>
                <a:lnTo>
                  <a:pt x="0"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53" name="任意多边形: 形状 1047"/>
          <p:cNvSpPr/>
          <p:nvPr userDrawn="1"/>
        </p:nvSpPr>
        <p:spPr>
          <a:xfrm>
            <a:off x="6370989" y="6351457"/>
            <a:ext cx="475359" cy="506544"/>
          </a:xfrm>
          <a:custGeom>
            <a:avLst/>
            <a:gdLst>
              <a:gd name="connsiteX0" fmla="*/ 0 w 428263"/>
              <a:gd name="connsiteY0" fmla="*/ 0 h 544010"/>
              <a:gd name="connsiteX1" fmla="*/ 81023 w 428263"/>
              <a:gd name="connsiteY1" fmla="*/ 544010 h 544010"/>
              <a:gd name="connsiteX2" fmla="*/ 428263 w 428263"/>
              <a:gd name="connsiteY2" fmla="*/ 497711 h 544010"/>
              <a:gd name="connsiteX3" fmla="*/ 416689 w 428263"/>
              <a:gd name="connsiteY3" fmla="*/ 34724 h 544010"/>
              <a:gd name="connsiteX4" fmla="*/ 92597 w 428263"/>
              <a:gd name="connsiteY4" fmla="*/ 23149 h 544010"/>
              <a:gd name="connsiteX5" fmla="*/ 0 w 428263"/>
              <a:gd name="connsiteY5" fmla="*/ 0 h 544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8263" h="544010">
                <a:moveTo>
                  <a:pt x="0" y="0"/>
                </a:moveTo>
                <a:lnTo>
                  <a:pt x="81023" y="544010"/>
                </a:lnTo>
                <a:lnTo>
                  <a:pt x="428263" y="497711"/>
                </a:lnTo>
                <a:lnTo>
                  <a:pt x="416689" y="34724"/>
                </a:lnTo>
                <a:lnTo>
                  <a:pt x="92597" y="23149"/>
                </a:lnTo>
                <a:lnTo>
                  <a:pt x="0"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54" name="任意多边形: 形状 8"/>
          <p:cNvSpPr/>
          <p:nvPr userDrawn="1"/>
        </p:nvSpPr>
        <p:spPr>
          <a:xfrm>
            <a:off x="371923" y="181485"/>
            <a:ext cx="11576894" cy="6437138"/>
          </a:xfrm>
          <a:custGeom>
            <a:avLst/>
            <a:gdLst>
              <a:gd name="connsiteX0" fmla="*/ 36774 w 10606444"/>
              <a:gd name="connsiteY0" fmla="*/ 906177 h 6795989"/>
              <a:gd name="connsiteX1" fmla="*/ 916 w 10606444"/>
              <a:gd name="connsiteY1" fmla="*/ 1919189 h 6795989"/>
              <a:gd name="connsiteX2" fmla="*/ 63669 w 10606444"/>
              <a:gd name="connsiteY2" fmla="*/ 2869448 h 6795989"/>
              <a:gd name="connsiteX3" fmla="*/ 81598 w 10606444"/>
              <a:gd name="connsiteY3" fmla="*/ 3541801 h 6795989"/>
              <a:gd name="connsiteX4" fmla="*/ 54704 w 10606444"/>
              <a:gd name="connsiteY4" fmla="*/ 5289919 h 6795989"/>
              <a:gd name="connsiteX5" fmla="*/ 45739 w 10606444"/>
              <a:gd name="connsiteY5" fmla="*/ 6383613 h 6795989"/>
              <a:gd name="connsiteX6" fmla="*/ 467080 w 10606444"/>
              <a:gd name="connsiteY6" fmla="*/ 6697377 h 6795989"/>
              <a:gd name="connsiteX7" fmla="*/ 1489057 w 10606444"/>
              <a:gd name="connsiteY7" fmla="*/ 6643589 h 6795989"/>
              <a:gd name="connsiteX8" fmla="*/ 2815833 w 10606444"/>
              <a:gd name="connsiteY8" fmla="*/ 6580836 h 6795989"/>
              <a:gd name="connsiteX9" fmla="*/ 4850821 w 10606444"/>
              <a:gd name="connsiteY9" fmla="*/ 6795989 h 6795989"/>
              <a:gd name="connsiteX10" fmla="*/ 7091998 w 10606444"/>
              <a:gd name="connsiteY10" fmla="*/ 6715307 h 6795989"/>
              <a:gd name="connsiteX11" fmla="*/ 8418774 w 10606444"/>
              <a:gd name="connsiteY11" fmla="*/ 6688413 h 6795989"/>
              <a:gd name="connsiteX12" fmla="*/ 9862092 w 10606444"/>
              <a:gd name="connsiteY12" fmla="*/ 6661519 h 6795989"/>
              <a:gd name="connsiteX13" fmla="*/ 10408939 w 10606444"/>
              <a:gd name="connsiteY13" fmla="*/ 6607730 h 6795989"/>
              <a:gd name="connsiteX14" fmla="*/ 10606163 w 10606444"/>
              <a:gd name="connsiteY14" fmla="*/ 6114672 h 6795989"/>
              <a:gd name="connsiteX15" fmla="*/ 10453763 w 10606444"/>
              <a:gd name="connsiteY15" fmla="*/ 4698248 h 6795989"/>
              <a:gd name="connsiteX16" fmla="*/ 10507551 w 10606444"/>
              <a:gd name="connsiteY16" fmla="*/ 2977024 h 6795989"/>
              <a:gd name="connsiteX17" fmla="*/ 10588233 w 10606444"/>
              <a:gd name="connsiteY17" fmla="*/ 1076507 h 6795989"/>
              <a:gd name="connsiteX18" fmla="*/ 10525480 w 10606444"/>
              <a:gd name="connsiteY18" fmla="*/ 305542 h 6795989"/>
              <a:gd name="connsiteX19" fmla="*/ 10104139 w 10606444"/>
              <a:gd name="connsiteY19" fmla="*/ 108319 h 6795989"/>
              <a:gd name="connsiteX20" fmla="*/ 9566257 w 10606444"/>
              <a:gd name="connsiteY20" fmla="*/ 144177 h 6795989"/>
              <a:gd name="connsiteX21" fmla="*/ 8347057 w 10606444"/>
              <a:gd name="connsiteY21" fmla="*/ 144177 h 6795989"/>
              <a:gd name="connsiteX22" fmla="*/ 6374821 w 10606444"/>
              <a:gd name="connsiteY22" fmla="*/ 90389 h 6795989"/>
              <a:gd name="connsiteX23" fmla="*/ 5191480 w 10606444"/>
              <a:gd name="connsiteY23" fmla="*/ 742 h 6795989"/>
              <a:gd name="connsiteX24" fmla="*/ 3730233 w 10606444"/>
              <a:gd name="connsiteY24" fmla="*/ 144177 h 6795989"/>
              <a:gd name="connsiteX25" fmla="*/ 1282869 w 10606444"/>
              <a:gd name="connsiteY25" fmla="*/ 135213 h 6795989"/>
              <a:gd name="connsiteX26" fmla="*/ 592586 w 10606444"/>
              <a:gd name="connsiteY26" fmla="*/ 144177 h 6795989"/>
              <a:gd name="connsiteX27" fmla="*/ 171245 w 10606444"/>
              <a:gd name="connsiteY27" fmla="*/ 413119 h 6795989"/>
              <a:gd name="connsiteX28" fmla="*/ 36774 w 10606444"/>
              <a:gd name="connsiteY28" fmla="*/ 906177 h 6795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0606444" h="6795989">
                <a:moveTo>
                  <a:pt x="36774" y="906177"/>
                </a:moveTo>
                <a:cubicBezTo>
                  <a:pt x="8386" y="1157189"/>
                  <a:pt x="-3566" y="1591977"/>
                  <a:pt x="916" y="1919189"/>
                </a:cubicBezTo>
                <a:cubicBezTo>
                  <a:pt x="5398" y="2246401"/>
                  <a:pt x="50222" y="2599013"/>
                  <a:pt x="63669" y="2869448"/>
                </a:cubicBezTo>
                <a:cubicBezTo>
                  <a:pt x="77116" y="3139883"/>
                  <a:pt x="83092" y="3138389"/>
                  <a:pt x="81598" y="3541801"/>
                </a:cubicBezTo>
                <a:cubicBezTo>
                  <a:pt x="80104" y="3945213"/>
                  <a:pt x="60681" y="4816284"/>
                  <a:pt x="54704" y="5289919"/>
                </a:cubicBezTo>
                <a:cubicBezTo>
                  <a:pt x="48728" y="5763554"/>
                  <a:pt x="-22990" y="6149037"/>
                  <a:pt x="45739" y="6383613"/>
                </a:cubicBezTo>
                <a:cubicBezTo>
                  <a:pt x="114468" y="6618189"/>
                  <a:pt x="226527" y="6654048"/>
                  <a:pt x="467080" y="6697377"/>
                </a:cubicBezTo>
                <a:cubicBezTo>
                  <a:pt x="707633" y="6740706"/>
                  <a:pt x="1489057" y="6643589"/>
                  <a:pt x="1489057" y="6643589"/>
                </a:cubicBezTo>
                <a:cubicBezTo>
                  <a:pt x="1880516" y="6624166"/>
                  <a:pt x="2255539" y="6555436"/>
                  <a:pt x="2815833" y="6580836"/>
                </a:cubicBezTo>
                <a:cubicBezTo>
                  <a:pt x="3376127" y="6606236"/>
                  <a:pt x="4138127" y="6773577"/>
                  <a:pt x="4850821" y="6795989"/>
                </a:cubicBezTo>
                <a:lnTo>
                  <a:pt x="7091998" y="6715307"/>
                </a:lnTo>
                <a:lnTo>
                  <a:pt x="8418774" y="6688413"/>
                </a:lnTo>
                <a:lnTo>
                  <a:pt x="9862092" y="6661519"/>
                </a:lnTo>
                <a:cubicBezTo>
                  <a:pt x="10193786" y="6648072"/>
                  <a:pt x="10284927" y="6698871"/>
                  <a:pt x="10408939" y="6607730"/>
                </a:cubicBezTo>
                <a:cubicBezTo>
                  <a:pt x="10532951" y="6516589"/>
                  <a:pt x="10598692" y="6432919"/>
                  <a:pt x="10606163" y="6114672"/>
                </a:cubicBezTo>
                <a:cubicBezTo>
                  <a:pt x="10613634" y="5796425"/>
                  <a:pt x="10470198" y="5221189"/>
                  <a:pt x="10453763" y="4698248"/>
                </a:cubicBezTo>
                <a:cubicBezTo>
                  <a:pt x="10437328" y="4175307"/>
                  <a:pt x="10485139" y="3580648"/>
                  <a:pt x="10507551" y="2977024"/>
                </a:cubicBezTo>
                <a:cubicBezTo>
                  <a:pt x="10529963" y="2373401"/>
                  <a:pt x="10585245" y="1521754"/>
                  <a:pt x="10588233" y="1076507"/>
                </a:cubicBezTo>
                <a:cubicBezTo>
                  <a:pt x="10591221" y="631260"/>
                  <a:pt x="10606162" y="466907"/>
                  <a:pt x="10525480" y="305542"/>
                </a:cubicBezTo>
                <a:cubicBezTo>
                  <a:pt x="10444798" y="144177"/>
                  <a:pt x="10264009" y="135213"/>
                  <a:pt x="10104139" y="108319"/>
                </a:cubicBezTo>
                <a:cubicBezTo>
                  <a:pt x="9944269" y="81425"/>
                  <a:pt x="9859104" y="138201"/>
                  <a:pt x="9566257" y="144177"/>
                </a:cubicBezTo>
                <a:cubicBezTo>
                  <a:pt x="9273410" y="150153"/>
                  <a:pt x="8878963" y="153142"/>
                  <a:pt x="8347057" y="144177"/>
                </a:cubicBezTo>
                <a:cubicBezTo>
                  <a:pt x="7815151" y="135212"/>
                  <a:pt x="6900750" y="114295"/>
                  <a:pt x="6374821" y="90389"/>
                </a:cubicBezTo>
                <a:cubicBezTo>
                  <a:pt x="5848892" y="66483"/>
                  <a:pt x="5632245" y="-8223"/>
                  <a:pt x="5191480" y="742"/>
                </a:cubicBezTo>
                <a:cubicBezTo>
                  <a:pt x="4750715" y="9707"/>
                  <a:pt x="4381668" y="121765"/>
                  <a:pt x="3730233" y="144177"/>
                </a:cubicBezTo>
                <a:cubicBezTo>
                  <a:pt x="3078798" y="166589"/>
                  <a:pt x="1805810" y="135213"/>
                  <a:pt x="1282869" y="135213"/>
                </a:cubicBezTo>
                <a:cubicBezTo>
                  <a:pt x="759928" y="135213"/>
                  <a:pt x="777857" y="97859"/>
                  <a:pt x="592586" y="144177"/>
                </a:cubicBezTo>
                <a:cubicBezTo>
                  <a:pt x="407315" y="190495"/>
                  <a:pt x="263880" y="283131"/>
                  <a:pt x="171245" y="413119"/>
                </a:cubicBezTo>
                <a:cubicBezTo>
                  <a:pt x="78610" y="543107"/>
                  <a:pt x="65162" y="655165"/>
                  <a:pt x="36774" y="906177"/>
                </a:cubicBezTo>
                <a:close/>
              </a:path>
            </a:pathLst>
          </a:custGeom>
          <a:solidFill>
            <a:schemeClr val="bg1"/>
          </a:solidFill>
          <a:ln w="19050">
            <a:noFill/>
            <a:prstDash val="sysDot"/>
            <a:round/>
          </a:ln>
          <a:effectLst>
            <a:outerShdw blurRad="1143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55" name="任意多边形: 形状 58"/>
          <p:cNvSpPr/>
          <p:nvPr userDrawn="1"/>
        </p:nvSpPr>
        <p:spPr>
          <a:xfrm>
            <a:off x="-22673" y="-4899"/>
            <a:ext cx="12231934" cy="6891211"/>
          </a:xfrm>
          <a:custGeom>
            <a:avLst/>
            <a:gdLst>
              <a:gd name="connsiteX0" fmla="*/ 6027841 w 12231934"/>
              <a:gd name="connsiteY0" fmla="*/ 46537 h 6891211"/>
              <a:gd name="connsiteX1" fmla="*/ 4382796 w 12231934"/>
              <a:gd name="connsiteY1" fmla="*/ 189972 h 6891211"/>
              <a:gd name="connsiteX2" fmla="*/ 1627600 w 12231934"/>
              <a:gd name="connsiteY2" fmla="*/ 181008 h 6891211"/>
              <a:gd name="connsiteX3" fmla="*/ 850492 w 12231934"/>
              <a:gd name="connsiteY3" fmla="*/ 189972 h 6891211"/>
              <a:gd name="connsiteX4" fmla="*/ 376155 w 12231934"/>
              <a:gd name="connsiteY4" fmla="*/ 458914 h 6891211"/>
              <a:gd name="connsiteX5" fmla="*/ 224770 w 12231934"/>
              <a:gd name="connsiteY5" fmla="*/ 951972 h 6891211"/>
              <a:gd name="connsiteX6" fmla="*/ 184401 w 12231934"/>
              <a:gd name="connsiteY6" fmla="*/ 1964984 h 6891211"/>
              <a:gd name="connsiteX7" fmla="*/ 255048 w 12231934"/>
              <a:gd name="connsiteY7" fmla="*/ 2915243 h 6891211"/>
              <a:gd name="connsiteX8" fmla="*/ 275232 w 12231934"/>
              <a:gd name="connsiteY8" fmla="*/ 3587596 h 6891211"/>
              <a:gd name="connsiteX9" fmla="*/ 244955 w 12231934"/>
              <a:gd name="connsiteY9" fmla="*/ 5335714 h 6891211"/>
              <a:gd name="connsiteX10" fmla="*/ 234862 w 12231934"/>
              <a:gd name="connsiteY10" fmla="*/ 6429408 h 6891211"/>
              <a:gd name="connsiteX11" fmla="*/ 709200 w 12231934"/>
              <a:gd name="connsiteY11" fmla="*/ 6743172 h 6891211"/>
              <a:gd name="connsiteX12" fmla="*/ 1859723 w 12231934"/>
              <a:gd name="connsiteY12" fmla="*/ 6689384 h 6891211"/>
              <a:gd name="connsiteX13" fmla="*/ 3353382 w 12231934"/>
              <a:gd name="connsiteY13" fmla="*/ 6626631 h 6891211"/>
              <a:gd name="connsiteX14" fmla="*/ 5644333 w 12231934"/>
              <a:gd name="connsiteY14" fmla="*/ 6841784 h 6891211"/>
              <a:gd name="connsiteX15" fmla="*/ 8167407 w 12231934"/>
              <a:gd name="connsiteY15" fmla="*/ 6761102 h 6891211"/>
              <a:gd name="connsiteX16" fmla="*/ 9661067 w 12231934"/>
              <a:gd name="connsiteY16" fmla="*/ 6734208 h 6891211"/>
              <a:gd name="connsiteX17" fmla="*/ 11285927 w 12231934"/>
              <a:gd name="connsiteY17" fmla="*/ 6707314 h 6891211"/>
              <a:gd name="connsiteX18" fmla="*/ 11901557 w 12231934"/>
              <a:gd name="connsiteY18" fmla="*/ 6653525 h 6891211"/>
              <a:gd name="connsiteX19" fmla="*/ 12123588 w 12231934"/>
              <a:gd name="connsiteY19" fmla="*/ 6160467 h 6891211"/>
              <a:gd name="connsiteX20" fmla="*/ 11952019 w 12231934"/>
              <a:gd name="connsiteY20" fmla="*/ 4744043 h 6891211"/>
              <a:gd name="connsiteX21" fmla="*/ 12012572 w 12231934"/>
              <a:gd name="connsiteY21" fmla="*/ 3022819 h 6891211"/>
              <a:gd name="connsiteX22" fmla="*/ 12103402 w 12231934"/>
              <a:gd name="connsiteY22" fmla="*/ 1122302 h 6891211"/>
              <a:gd name="connsiteX23" fmla="*/ 12032756 w 12231934"/>
              <a:gd name="connsiteY23" fmla="*/ 351337 h 6891211"/>
              <a:gd name="connsiteX24" fmla="*/ 11558419 w 12231934"/>
              <a:gd name="connsiteY24" fmla="*/ 154114 h 6891211"/>
              <a:gd name="connsiteX25" fmla="*/ 10952881 w 12231934"/>
              <a:gd name="connsiteY25" fmla="*/ 189972 h 6891211"/>
              <a:gd name="connsiteX26" fmla="*/ 9580329 w 12231934"/>
              <a:gd name="connsiteY26" fmla="*/ 189972 h 6891211"/>
              <a:gd name="connsiteX27" fmla="*/ 7360023 w 12231934"/>
              <a:gd name="connsiteY27" fmla="*/ 136184 h 6891211"/>
              <a:gd name="connsiteX28" fmla="*/ 6027841 w 12231934"/>
              <a:gd name="connsiteY28" fmla="*/ 46537 h 6891211"/>
              <a:gd name="connsiteX29" fmla="*/ 0 w 12231934"/>
              <a:gd name="connsiteY29" fmla="*/ 0 h 6891211"/>
              <a:gd name="connsiteX30" fmla="*/ 12231934 w 12231934"/>
              <a:gd name="connsiteY30" fmla="*/ 0 h 6891211"/>
              <a:gd name="connsiteX31" fmla="*/ 12231934 w 12231934"/>
              <a:gd name="connsiteY31" fmla="*/ 6891211 h 6891211"/>
              <a:gd name="connsiteX32" fmla="*/ 0 w 12231934"/>
              <a:gd name="connsiteY32" fmla="*/ 6891211 h 6891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2231934" h="6891211">
                <a:moveTo>
                  <a:pt x="6027841" y="46537"/>
                </a:moveTo>
                <a:cubicBezTo>
                  <a:pt x="5531635" y="55502"/>
                  <a:pt x="5116169" y="167560"/>
                  <a:pt x="4382796" y="189972"/>
                </a:cubicBezTo>
                <a:cubicBezTo>
                  <a:pt x="3649423" y="212384"/>
                  <a:pt x="2216317" y="181008"/>
                  <a:pt x="1627600" y="181008"/>
                </a:cubicBezTo>
                <a:cubicBezTo>
                  <a:pt x="1038883" y="181008"/>
                  <a:pt x="1059067" y="143654"/>
                  <a:pt x="850492" y="189972"/>
                </a:cubicBezTo>
                <a:cubicBezTo>
                  <a:pt x="641918" y="236290"/>
                  <a:pt x="480441" y="328926"/>
                  <a:pt x="376155" y="458914"/>
                </a:cubicBezTo>
                <a:cubicBezTo>
                  <a:pt x="271868" y="588902"/>
                  <a:pt x="256728" y="700960"/>
                  <a:pt x="224770" y="951972"/>
                </a:cubicBezTo>
                <a:cubicBezTo>
                  <a:pt x="192811" y="1202984"/>
                  <a:pt x="179356" y="1637772"/>
                  <a:pt x="184401" y="1964984"/>
                </a:cubicBezTo>
                <a:cubicBezTo>
                  <a:pt x="189447" y="2292196"/>
                  <a:pt x="239909" y="2644808"/>
                  <a:pt x="255048" y="2915243"/>
                </a:cubicBezTo>
                <a:cubicBezTo>
                  <a:pt x="270186" y="3185678"/>
                  <a:pt x="276914" y="3184184"/>
                  <a:pt x="275232" y="3587596"/>
                </a:cubicBezTo>
                <a:cubicBezTo>
                  <a:pt x="273550" y="3991008"/>
                  <a:pt x="251684" y="4862079"/>
                  <a:pt x="244955" y="5335714"/>
                </a:cubicBezTo>
                <a:cubicBezTo>
                  <a:pt x="238227" y="5809349"/>
                  <a:pt x="157489" y="6194832"/>
                  <a:pt x="234862" y="6429408"/>
                </a:cubicBezTo>
                <a:cubicBezTo>
                  <a:pt x="312236" y="6663984"/>
                  <a:pt x="438390" y="6699843"/>
                  <a:pt x="709200" y="6743172"/>
                </a:cubicBezTo>
                <a:cubicBezTo>
                  <a:pt x="980010" y="6786501"/>
                  <a:pt x="1859723" y="6689384"/>
                  <a:pt x="1859723" y="6689384"/>
                </a:cubicBezTo>
                <a:cubicBezTo>
                  <a:pt x="2300420" y="6669961"/>
                  <a:pt x="2722614" y="6601231"/>
                  <a:pt x="3353382" y="6626631"/>
                </a:cubicBezTo>
                <a:cubicBezTo>
                  <a:pt x="3984150" y="6652031"/>
                  <a:pt x="4841995" y="6819372"/>
                  <a:pt x="5644333" y="6841784"/>
                </a:cubicBezTo>
                <a:lnTo>
                  <a:pt x="8167407" y="6761102"/>
                </a:lnTo>
                <a:lnTo>
                  <a:pt x="9661067" y="6734208"/>
                </a:lnTo>
                <a:lnTo>
                  <a:pt x="11285927" y="6707314"/>
                </a:lnTo>
                <a:cubicBezTo>
                  <a:pt x="11659341" y="6693867"/>
                  <a:pt x="11761946" y="6744666"/>
                  <a:pt x="11901557" y="6653525"/>
                </a:cubicBezTo>
                <a:cubicBezTo>
                  <a:pt x="12041167" y="6562384"/>
                  <a:pt x="12115177" y="6478714"/>
                  <a:pt x="12123588" y="6160467"/>
                </a:cubicBezTo>
                <a:cubicBezTo>
                  <a:pt x="12131998" y="5842220"/>
                  <a:pt x="11970521" y="5266984"/>
                  <a:pt x="11952019" y="4744043"/>
                </a:cubicBezTo>
                <a:cubicBezTo>
                  <a:pt x="11933516" y="4221102"/>
                  <a:pt x="11987341" y="3626443"/>
                  <a:pt x="12012572" y="3022819"/>
                </a:cubicBezTo>
                <a:cubicBezTo>
                  <a:pt x="12037803" y="2419196"/>
                  <a:pt x="12100039" y="1567549"/>
                  <a:pt x="12103402" y="1122302"/>
                </a:cubicBezTo>
                <a:cubicBezTo>
                  <a:pt x="12106766" y="677055"/>
                  <a:pt x="12123587" y="512702"/>
                  <a:pt x="12032756" y="351337"/>
                </a:cubicBezTo>
                <a:cubicBezTo>
                  <a:pt x="11941926" y="189972"/>
                  <a:pt x="11738397" y="181008"/>
                  <a:pt x="11558419" y="154114"/>
                </a:cubicBezTo>
                <a:cubicBezTo>
                  <a:pt x="11378440" y="127220"/>
                  <a:pt x="11282563" y="183996"/>
                  <a:pt x="10952881" y="189972"/>
                </a:cubicBezTo>
                <a:cubicBezTo>
                  <a:pt x="10623200" y="195948"/>
                  <a:pt x="10179139" y="198937"/>
                  <a:pt x="9580329" y="189972"/>
                </a:cubicBezTo>
                <a:cubicBezTo>
                  <a:pt x="8981519" y="181007"/>
                  <a:pt x="7952104" y="160090"/>
                  <a:pt x="7360023" y="136184"/>
                </a:cubicBezTo>
                <a:cubicBezTo>
                  <a:pt x="6767942" y="112278"/>
                  <a:pt x="6524045" y="37572"/>
                  <a:pt x="6027841" y="46537"/>
                </a:cubicBezTo>
                <a:close/>
                <a:moveTo>
                  <a:pt x="0" y="0"/>
                </a:moveTo>
                <a:lnTo>
                  <a:pt x="12231934" y="0"/>
                </a:lnTo>
                <a:lnTo>
                  <a:pt x="12231934" y="6891211"/>
                </a:lnTo>
                <a:lnTo>
                  <a:pt x="0" y="6891211"/>
                </a:lnTo>
                <a:close/>
              </a:path>
            </a:pathLst>
          </a:custGeom>
          <a:solidFill>
            <a:srgbClr val="E1FFFF"/>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dirty="0"/>
          </a:p>
        </p:txBody>
      </p:sp>
      <p:sp>
        <p:nvSpPr>
          <p:cNvPr id="56" name="Title 1">
            <a:extLst>
              <a:ext uri="{FF2B5EF4-FFF2-40B4-BE49-F238E27FC236}">
                <a16:creationId xmlns:a16="http://schemas.microsoft.com/office/drawing/2014/main" id="{134C9EFF-C59B-47AD-BC67-24488957F3EB}"/>
              </a:ext>
            </a:extLst>
          </p:cNvPr>
          <p:cNvSpPr txBox="1">
            <a:spLocks/>
          </p:cNvSpPr>
          <p:nvPr userDrawn="1"/>
        </p:nvSpPr>
        <p:spPr>
          <a:xfrm>
            <a:off x="-240849" y="-134763"/>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ED7D31">
                    <a:lumMod val="20000"/>
                    <a:lumOff val="80000"/>
                  </a:srgbClr>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ED7D31">
                  <a:lumMod val="20000"/>
                  <a:lumOff val="80000"/>
                </a:srgbClr>
              </a:solidFill>
              <a:effectLst/>
              <a:uLnTx/>
              <a:uFillTx/>
              <a:latin typeface="#9Slide07 HoneyCream" pitchFamily="2" charset="0"/>
              <a:ea typeface="+mj-ea"/>
              <a:cs typeface="+mj-cs"/>
            </a:endParaRPr>
          </a:p>
        </p:txBody>
      </p:sp>
    </p:spTree>
    <p:extLst>
      <p:ext uri="{BB962C8B-B14F-4D97-AF65-F5344CB8AC3E}">
        <p14:creationId xmlns:p14="http://schemas.microsoft.com/office/powerpoint/2010/main" val="14949284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幻灯片">
    <p:bg>
      <p:bgPr>
        <a:solidFill>
          <a:srgbClr val="52CAC1"/>
        </a:solidFill>
        <a:effectLst/>
      </p:bgPr>
    </p:bg>
    <p:spTree>
      <p:nvGrpSpPr>
        <p:cNvPr id="1" name=""/>
        <p:cNvGrpSpPr/>
        <p:nvPr/>
      </p:nvGrpSpPr>
      <p:grpSpPr>
        <a:xfrm>
          <a:off x="0" y="0"/>
          <a:ext cx="0" cy="0"/>
          <a:chOff x="0" y="0"/>
          <a:chExt cx="0" cy="0"/>
        </a:xfrm>
      </p:grpSpPr>
      <p:pic>
        <p:nvPicPr>
          <p:cNvPr id="1026" name="Picture 2" descr="http://img.hb.aicdn.com/6a03f7ee06395d2b9039f54a47833f9553961195d1a7-L2BdiF" hidden="1"/>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6250" t="4969" r="4688" b="9056"/>
          <a:stretch>
            <a:fillRect/>
          </a:stretch>
        </p:blipFill>
        <p:spPr bwMode="auto">
          <a:xfrm>
            <a:off x="143436" y="-62754"/>
            <a:ext cx="11654118" cy="7492792"/>
          </a:xfrm>
          <a:prstGeom prst="rect">
            <a:avLst/>
          </a:prstGeom>
          <a:noFill/>
          <a:extLst>
            <a:ext uri="{909E8E84-426E-40DD-AFC4-6F175D3DCCD1}">
              <a14:hiddenFill xmlns:a14="http://schemas.microsoft.com/office/drawing/2010/main">
                <a:solidFill>
                  <a:srgbClr val="FFFFFF"/>
                </a:solidFill>
              </a14:hiddenFill>
            </a:ext>
          </a:extLst>
        </p:spPr>
      </p:pic>
      <p:sp>
        <p:nvSpPr>
          <p:cNvPr id="10" name="任意多边形: 形状 9"/>
          <p:cNvSpPr/>
          <p:nvPr userDrawn="1"/>
        </p:nvSpPr>
        <p:spPr>
          <a:xfrm>
            <a:off x="754658" y="0"/>
            <a:ext cx="680921" cy="1291834"/>
          </a:xfrm>
          <a:custGeom>
            <a:avLst/>
            <a:gdLst>
              <a:gd name="connsiteX0" fmla="*/ 34724 w 613459"/>
              <a:gd name="connsiteY0" fmla="*/ 509286 h 1493134"/>
              <a:gd name="connsiteX1" fmla="*/ 613459 w 613459"/>
              <a:gd name="connsiteY1" fmla="*/ 1493134 h 1493134"/>
              <a:gd name="connsiteX2" fmla="*/ 324091 w 613459"/>
              <a:gd name="connsiteY2" fmla="*/ 590309 h 1493134"/>
              <a:gd name="connsiteX3" fmla="*/ 324091 w 613459"/>
              <a:gd name="connsiteY3" fmla="*/ 300942 h 1493134"/>
              <a:gd name="connsiteX4" fmla="*/ 219919 w 613459"/>
              <a:gd name="connsiteY4" fmla="*/ 0 h 1493134"/>
              <a:gd name="connsiteX5" fmla="*/ 0 w 613459"/>
              <a:gd name="connsiteY5" fmla="*/ 46299 h 1493134"/>
              <a:gd name="connsiteX6" fmla="*/ 34724 w 613459"/>
              <a:gd name="connsiteY6" fmla="*/ 509286 h 1493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3459" h="1493134">
                <a:moveTo>
                  <a:pt x="34724" y="509286"/>
                </a:moveTo>
                <a:lnTo>
                  <a:pt x="613459" y="1493134"/>
                </a:lnTo>
                <a:lnTo>
                  <a:pt x="324091" y="590309"/>
                </a:lnTo>
                <a:lnTo>
                  <a:pt x="324091" y="300942"/>
                </a:lnTo>
                <a:lnTo>
                  <a:pt x="219919" y="0"/>
                </a:lnTo>
                <a:lnTo>
                  <a:pt x="0" y="46299"/>
                </a:lnTo>
                <a:lnTo>
                  <a:pt x="34724" y="509286"/>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1" name="任意多边形: 形状 10"/>
          <p:cNvSpPr/>
          <p:nvPr userDrawn="1"/>
        </p:nvSpPr>
        <p:spPr>
          <a:xfrm>
            <a:off x="1551206" y="-14967"/>
            <a:ext cx="513901" cy="551401"/>
          </a:xfrm>
          <a:custGeom>
            <a:avLst/>
            <a:gdLst>
              <a:gd name="connsiteX0" fmla="*/ 462987 w 462987"/>
              <a:gd name="connsiteY0" fmla="*/ 34724 h 544010"/>
              <a:gd name="connsiteX1" fmla="*/ 300941 w 462987"/>
              <a:gd name="connsiteY1" fmla="*/ 544010 h 544010"/>
              <a:gd name="connsiteX2" fmla="*/ 0 w 462987"/>
              <a:gd name="connsiteY2" fmla="*/ 451413 h 544010"/>
              <a:gd name="connsiteX3" fmla="*/ 127321 w 462987"/>
              <a:gd name="connsiteY3" fmla="*/ 138897 h 544010"/>
              <a:gd name="connsiteX4" fmla="*/ 324091 w 462987"/>
              <a:gd name="connsiteY4" fmla="*/ 0 h 544010"/>
              <a:gd name="connsiteX5" fmla="*/ 462987 w 462987"/>
              <a:gd name="connsiteY5" fmla="*/ 34724 h 544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2987" h="544010">
                <a:moveTo>
                  <a:pt x="462987" y="34724"/>
                </a:moveTo>
                <a:lnTo>
                  <a:pt x="300941" y="544010"/>
                </a:lnTo>
                <a:lnTo>
                  <a:pt x="0" y="451413"/>
                </a:lnTo>
                <a:lnTo>
                  <a:pt x="127321" y="138897"/>
                </a:lnTo>
                <a:lnTo>
                  <a:pt x="324091" y="0"/>
                </a:lnTo>
                <a:lnTo>
                  <a:pt x="462987" y="34724"/>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2" name="任意多边形: 形状 11"/>
          <p:cNvSpPr/>
          <p:nvPr userDrawn="1"/>
        </p:nvSpPr>
        <p:spPr>
          <a:xfrm>
            <a:off x="2052259" y="-1"/>
            <a:ext cx="721910" cy="1291835"/>
          </a:xfrm>
          <a:custGeom>
            <a:avLst/>
            <a:gdLst>
              <a:gd name="connsiteX0" fmla="*/ 544010 w 544010"/>
              <a:gd name="connsiteY0" fmla="*/ 104172 h 6724891"/>
              <a:gd name="connsiteX1" fmla="*/ 312517 w 544010"/>
              <a:gd name="connsiteY1" fmla="*/ 6724891 h 6724891"/>
              <a:gd name="connsiteX2" fmla="*/ 0 w 544010"/>
              <a:gd name="connsiteY2" fmla="*/ 6724891 h 6724891"/>
              <a:gd name="connsiteX3" fmla="*/ 0 w 544010"/>
              <a:gd name="connsiteY3" fmla="*/ 6528121 h 6724891"/>
              <a:gd name="connsiteX4" fmla="*/ 219919 w 544010"/>
              <a:gd name="connsiteY4" fmla="*/ 0 h 6724891"/>
              <a:gd name="connsiteX5" fmla="*/ 544010 w 544010"/>
              <a:gd name="connsiteY5" fmla="*/ 104172 h 6724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4010" h="6724891">
                <a:moveTo>
                  <a:pt x="544010" y="104172"/>
                </a:moveTo>
                <a:lnTo>
                  <a:pt x="312517" y="6724891"/>
                </a:lnTo>
                <a:lnTo>
                  <a:pt x="0" y="6724891"/>
                </a:lnTo>
                <a:lnTo>
                  <a:pt x="0" y="6528121"/>
                </a:lnTo>
                <a:lnTo>
                  <a:pt x="219919" y="0"/>
                </a:lnTo>
                <a:lnTo>
                  <a:pt x="544010" y="104172"/>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3" name="任意多边形: 形状 12"/>
          <p:cNvSpPr/>
          <p:nvPr userDrawn="1"/>
        </p:nvSpPr>
        <p:spPr>
          <a:xfrm>
            <a:off x="3645355" y="-33211"/>
            <a:ext cx="256951" cy="730632"/>
          </a:xfrm>
          <a:custGeom>
            <a:avLst/>
            <a:gdLst>
              <a:gd name="connsiteX0" fmla="*/ 0 w 231494"/>
              <a:gd name="connsiteY0" fmla="*/ 69448 h 682906"/>
              <a:gd name="connsiteX1" fmla="*/ 69448 w 231494"/>
              <a:gd name="connsiteY1" fmla="*/ 682906 h 682906"/>
              <a:gd name="connsiteX2" fmla="*/ 231494 w 231494"/>
              <a:gd name="connsiteY2" fmla="*/ 555585 h 682906"/>
              <a:gd name="connsiteX3" fmla="*/ 162046 w 231494"/>
              <a:gd name="connsiteY3" fmla="*/ 0 h 682906"/>
              <a:gd name="connsiteX4" fmla="*/ 0 w 231494"/>
              <a:gd name="connsiteY4" fmla="*/ 69448 h 6829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494" h="682906">
                <a:moveTo>
                  <a:pt x="0" y="69448"/>
                </a:moveTo>
                <a:lnTo>
                  <a:pt x="69448" y="682906"/>
                </a:lnTo>
                <a:lnTo>
                  <a:pt x="231494" y="555585"/>
                </a:lnTo>
                <a:lnTo>
                  <a:pt x="162046" y="0"/>
                </a:lnTo>
                <a:lnTo>
                  <a:pt x="0" y="69448"/>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4" name="任意多边形: 形状 13"/>
          <p:cNvSpPr/>
          <p:nvPr userDrawn="1"/>
        </p:nvSpPr>
        <p:spPr>
          <a:xfrm>
            <a:off x="10595876" y="-8444"/>
            <a:ext cx="513901" cy="817318"/>
          </a:xfrm>
          <a:custGeom>
            <a:avLst/>
            <a:gdLst>
              <a:gd name="connsiteX0" fmla="*/ 0 w 462987"/>
              <a:gd name="connsiteY0" fmla="*/ 34724 h 763929"/>
              <a:gd name="connsiteX1" fmla="*/ 11575 w 462987"/>
              <a:gd name="connsiteY1" fmla="*/ 763929 h 763929"/>
              <a:gd name="connsiteX2" fmla="*/ 439838 w 462987"/>
              <a:gd name="connsiteY2" fmla="*/ 763929 h 763929"/>
              <a:gd name="connsiteX3" fmla="*/ 462987 w 462987"/>
              <a:gd name="connsiteY3" fmla="*/ 0 h 763929"/>
              <a:gd name="connsiteX4" fmla="*/ 0 w 462987"/>
              <a:gd name="connsiteY4" fmla="*/ 34724 h 7639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2987" h="763929">
                <a:moveTo>
                  <a:pt x="0" y="34724"/>
                </a:moveTo>
                <a:lnTo>
                  <a:pt x="11575" y="763929"/>
                </a:lnTo>
                <a:lnTo>
                  <a:pt x="439838" y="763929"/>
                </a:lnTo>
                <a:lnTo>
                  <a:pt x="462987" y="0"/>
                </a:lnTo>
                <a:lnTo>
                  <a:pt x="0" y="34724"/>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5" name="任意多边形: 形状 14"/>
          <p:cNvSpPr/>
          <p:nvPr userDrawn="1"/>
        </p:nvSpPr>
        <p:spPr>
          <a:xfrm>
            <a:off x="11291598" y="357793"/>
            <a:ext cx="950717" cy="507728"/>
          </a:xfrm>
          <a:custGeom>
            <a:avLst/>
            <a:gdLst>
              <a:gd name="connsiteX0" fmla="*/ 648182 w 856526"/>
              <a:gd name="connsiteY0" fmla="*/ 0 h 474562"/>
              <a:gd name="connsiteX1" fmla="*/ 0 w 856526"/>
              <a:gd name="connsiteY1" fmla="*/ 219919 h 474562"/>
              <a:gd name="connsiteX2" fmla="*/ 57873 w 856526"/>
              <a:gd name="connsiteY2" fmla="*/ 474562 h 474562"/>
              <a:gd name="connsiteX3" fmla="*/ 856526 w 856526"/>
              <a:gd name="connsiteY3" fmla="*/ 196770 h 474562"/>
              <a:gd name="connsiteX4" fmla="*/ 648182 w 856526"/>
              <a:gd name="connsiteY4" fmla="*/ 0 h 4745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6526" h="474562">
                <a:moveTo>
                  <a:pt x="648182" y="0"/>
                </a:moveTo>
                <a:lnTo>
                  <a:pt x="0" y="219919"/>
                </a:lnTo>
                <a:lnTo>
                  <a:pt x="57873" y="474562"/>
                </a:lnTo>
                <a:lnTo>
                  <a:pt x="856526" y="196770"/>
                </a:lnTo>
                <a:lnTo>
                  <a:pt x="648182"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6" name="任意多边形: 形状 15"/>
          <p:cNvSpPr/>
          <p:nvPr userDrawn="1"/>
        </p:nvSpPr>
        <p:spPr>
          <a:xfrm>
            <a:off x="11330140" y="1868593"/>
            <a:ext cx="804611" cy="321972"/>
          </a:xfrm>
          <a:custGeom>
            <a:avLst/>
            <a:gdLst>
              <a:gd name="connsiteX0" fmla="*/ 0 w 960699"/>
              <a:gd name="connsiteY0" fmla="*/ 0 h 219919"/>
              <a:gd name="connsiteX1" fmla="*/ 960699 w 960699"/>
              <a:gd name="connsiteY1" fmla="*/ 46298 h 219919"/>
              <a:gd name="connsiteX2" fmla="*/ 590309 w 960699"/>
              <a:gd name="connsiteY2" fmla="*/ 219919 h 219919"/>
              <a:gd name="connsiteX3" fmla="*/ 23149 w 960699"/>
              <a:gd name="connsiteY3" fmla="*/ 185194 h 219919"/>
              <a:gd name="connsiteX4" fmla="*/ 0 w 960699"/>
              <a:gd name="connsiteY4" fmla="*/ 0 h 219919"/>
              <a:gd name="connsiteX0-1" fmla="*/ 0 w 647982"/>
              <a:gd name="connsiteY0-2" fmla="*/ 0 h 219919"/>
              <a:gd name="connsiteX1-3" fmla="*/ 647982 w 647982"/>
              <a:gd name="connsiteY1-4" fmla="*/ 46298 h 219919"/>
              <a:gd name="connsiteX2-5" fmla="*/ 590309 w 647982"/>
              <a:gd name="connsiteY2-6" fmla="*/ 219919 h 219919"/>
              <a:gd name="connsiteX3-7" fmla="*/ 23149 w 647982"/>
              <a:gd name="connsiteY3-8" fmla="*/ 185194 h 219919"/>
              <a:gd name="connsiteX4-9" fmla="*/ 0 w 647982"/>
              <a:gd name="connsiteY4-10" fmla="*/ 0 h 219919"/>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7982" h="219919">
                <a:moveTo>
                  <a:pt x="0" y="0"/>
                </a:moveTo>
                <a:lnTo>
                  <a:pt x="647982" y="46298"/>
                </a:lnTo>
                <a:lnTo>
                  <a:pt x="590309" y="219919"/>
                </a:lnTo>
                <a:lnTo>
                  <a:pt x="23149" y="185194"/>
                </a:lnTo>
                <a:lnTo>
                  <a:pt x="0"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7" name="任意多边形: 形状 16"/>
          <p:cNvSpPr/>
          <p:nvPr userDrawn="1"/>
        </p:nvSpPr>
        <p:spPr>
          <a:xfrm>
            <a:off x="11330141" y="2512539"/>
            <a:ext cx="809395" cy="222905"/>
          </a:xfrm>
          <a:custGeom>
            <a:avLst/>
            <a:gdLst>
              <a:gd name="connsiteX0" fmla="*/ 0 w 729205"/>
              <a:gd name="connsiteY0" fmla="*/ 23149 h 208344"/>
              <a:gd name="connsiteX1" fmla="*/ 729205 w 729205"/>
              <a:gd name="connsiteY1" fmla="*/ 0 h 208344"/>
              <a:gd name="connsiteX2" fmla="*/ 694481 w 729205"/>
              <a:gd name="connsiteY2" fmla="*/ 138896 h 208344"/>
              <a:gd name="connsiteX3" fmla="*/ 590309 w 729205"/>
              <a:gd name="connsiteY3" fmla="*/ 208344 h 208344"/>
              <a:gd name="connsiteX4" fmla="*/ 57873 w 729205"/>
              <a:gd name="connsiteY4" fmla="*/ 208344 h 208344"/>
              <a:gd name="connsiteX5" fmla="*/ 0 w 729205"/>
              <a:gd name="connsiteY5" fmla="*/ 23149 h 208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29205" h="208344">
                <a:moveTo>
                  <a:pt x="0" y="23149"/>
                </a:moveTo>
                <a:lnTo>
                  <a:pt x="729205" y="0"/>
                </a:lnTo>
                <a:lnTo>
                  <a:pt x="694481" y="138896"/>
                </a:lnTo>
                <a:lnTo>
                  <a:pt x="590309" y="208344"/>
                </a:lnTo>
                <a:lnTo>
                  <a:pt x="57873" y="208344"/>
                </a:lnTo>
                <a:lnTo>
                  <a:pt x="0" y="23149"/>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8" name="任意多边形: 形状 17"/>
          <p:cNvSpPr/>
          <p:nvPr userDrawn="1"/>
        </p:nvSpPr>
        <p:spPr>
          <a:xfrm>
            <a:off x="11188817" y="3144103"/>
            <a:ext cx="937871" cy="359125"/>
          </a:xfrm>
          <a:custGeom>
            <a:avLst/>
            <a:gdLst>
              <a:gd name="connsiteX0" fmla="*/ 92598 w 844952"/>
              <a:gd name="connsiteY0" fmla="*/ 23149 h 335666"/>
              <a:gd name="connsiteX1" fmla="*/ 844952 w 844952"/>
              <a:gd name="connsiteY1" fmla="*/ 0 h 335666"/>
              <a:gd name="connsiteX2" fmla="*/ 752355 w 844952"/>
              <a:gd name="connsiteY2" fmla="*/ 335666 h 335666"/>
              <a:gd name="connsiteX3" fmla="*/ 0 w 844952"/>
              <a:gd name="connsiteY3" fmla="*/ 243068 h 335666"/>
              <a:gd name="connsiteX4" fmla="*/ 92598 w 844952"/>
              <a:gd name="connsiteY4" fmla="*/ 23149 h 335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4952" h="335666">
                <a:moveTo>
                  <a:pt x="92598" y="23149"/>
                </a:moveTo>
                <a:lnTo>
                  <a:pt x="844952" y="0"/>
                </a:lnTo>
                <a:lnTo>
                  <a:pt x="752355" y="335666"/>
                </a:lnTo>
                <a:lnTo>
                  <a:pt x="0" y="243068"/>
                </a:lnTo>
                <a:lnTo>
                  <a:pt x="92598" y="23149"/>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9" name="任意多边形: 形状 18"/>
          <p:cNvSpPr/>
          <p:nvPr userDrawn="1"/>
        </p:nvSpPr>
        <p:spPr>
          <a:xfrm>
            <a:off x="11175970" y="3849968"/>
            <a:ext cx="886480" cy="334357"/>
          </a:xfrm>
          <a:custGeom>
            <a:avLst/>
            <a:gdLst>
              <a:gd name="connsiteX0" fmla="*/ 0 w 798653"/>
              <a:gd name="connsiteY0" fmla="*/ 11575 h 312516"/>
              <a:gd name="connsiteX1" fmla="*/ 787078 w 798653"/>
              <a:gd name="connsiteY1" fmla="*/ 69448 h 312516"/>
              <a:gd name="connsiteX2" fmla="*/ 798653 w 798653"/>
              <a:gd name="connsiteY2" fmla="*/ 219919 h 312516"/>
              <a:gd name="connsiteX3" fmla="*/ 717630 w 798653"/>
              <a:gd name="connsiteY3" fmla="*/ 312516 h 312516"/>
              <a:gd name="connsiteX4" fmla="*/ 335665 w 798653"/>
              <a:gd name="connsiteY4" fmla="*/ 289367 h 312516"/>
              <a:gd name="connsiteX5" fmla="*/ 138896 w 798653"/>
              <a:gd name="connsiteY5" fmla="*/ 243068 h 312516"/>
              <a:gd name="connsiteX6" fmla="*/ 92597 w 798653"/>
              <a:gd name="connsiteY6" fmla="*/ 23149 h 312516"/>
              <a:gd name="connsiteX7" fmla="*/ 231493 w 798653"/>
              <a:gd name="connsiteY7" fmla="*/ 0 h 312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98653" h="312516">
                <a:moveTo>
                  <a:pt x="0" y="11575"/>
                </a:moveTo>
                <a:lnTo>
                  <a:pt x="787078" y="69448"/>
                </a:lnTo>
                <a:lnTo>
                  <a:pt x="798653" y="219919"/>
                </a:lnTo>
                <a:lnTo>
                  <a:pt x="717630" y="312516"/>
                </a:lnTo>
                <a:lnTo>
                  <a:pt x="335665" y="289367"/>
                </a:lnTo>
                <a:lnTo>
                  <a:pt x="138896" y="243068"/>
                </a:lnTo>
                <a:lnTo>
                  <a:pt x="92597" y="23149"/>
                </a:lnTo>
                <a:lnTo>
                  <a:pt x="231493" y="0"/>
                </a:lnTo>
              </a:path>
            </a:pathLst>
          </a:custGeom>
          <a:no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20" name="任意多边形: 形状 19"/>
          <p:cNvSpPr/>
          <p:nvPr userDrawn="1"/>
        </p:nvSpPr>
        <p:spPr>
          <a:xfrm>
            <a:off x="11163123" y="3874735"/>
            <a:ext cx="912176" cy="321974"/>
          </a:xfrm>
          <a:custGeom>
            <a:avLst/>
            <a:gdLst>
              <a:gd name="connsiteX0" fmla="*/ 0 w 821803"/>
              <a:gd name="connsiteY0" fmla="*/ 11575 h 300942"/>
              <a:gd name="connsiteX1" fmla="*/ 821803 w 821803"/>
              <a:gd name="connsiteY1" fmla="*/ 0 h 300942"/>
              <a:gd name="connsiteX2" fmla="*/ 729205 w 821803"/>
              <a:gd name="connsiteY2" fmla="*/ 300942 h 300942"/>
              <a:gd name="connsiteX3" fmla="*/ 173620 w 821803"/>
              <a:gd name="connsiteY3" fmla="*/ 277793 h 300942"/>
              <a:gd name="connsiteX4" fmla="*/ 0 w 821803"/>
              <a:gd name="connsiteY4" fmla="*/ 11575 h 3009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1803" h="300942">
                <a:moveTo>
                  <a:pt x="0" y="11575"/>
                </a:moveTo>
                <a:lnTo>
                  <a:pt x="821803" y="0"/>
                </a:lnTo>
                <a:lnTo>
                  <a:pt x="729205" y="300942"/>
                </a:lnTo>
                <a:lnTo>
                  <a:pt x="173620" y="277793"/>
                </a:lnTo>
                <a:lnTo>
                  <a:pt x="0" y="11575"/>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21" name="任意多边形: 形状 20"/>
          <p:cNvSpPr/>
          <p:nvPr userDrawn="1"/>
        </p:nvSpPr>
        <p:spPr>
          <a:xfrm>
            <a:off x="11304445" y="4531067"/>
            <a:ext cx="732310" cy="383891"/>
          </a:xfrm>
          <a:custGeom>
            <a:avLst/>
            <a:gdLst>
              <a:gd name="connsiteX0" fmla="*/ 0 w 659757"/>
              <a:gd name="connsiteY0" fmla="*/ 0 h 358815"/>
              <a:gd name="connsiteX1" fmla="*/ 659757 w 659757"/>
              <a:gd name="connsiteY1" fmla="*/ 104172 h 358815"/>
              <a:gd name="connsiteX2" fmla="*/ 625033 w 659757"/>
              <a:gd name="connsiteY2" fmla="*/ 347240 h 358815"/>
              <a:gd name="connsiteX3" fmla="*/ 92598 w 659757"/>
              <a:gd name="connsiteY3" fmla="*/ 358815 h 358815"/>
              <a:gd name="connsiteX4" fmla="*/ 11575 w 659757"/>
              <a:gd name="connsiteY4" fmla="*/ 69448 h 358815"/>
              <a:gd name="connsiteX5" fmla="*/ 0 w 659757"/>
              <a:gd name="connsiteY5" fmla="*/ 0 h 358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9757" h="358815">
                <a:moveTo>
                  <a:pt x="0" y="0"/>
                </a:moveTo>
                <a:lnTo>
                  <a:pt x="659757" y="104172"/>
                </a:lnTo>
                <a:lnTo>
                  <a:pt x="625033" y="347240"/>
                </a:lnTo>
                <a:lnTo>
                  <a:pt x="92598" y="358815"/>
                </a:lnTo>
                <a:lnTo>
                  <a:pt x="11575" y="69448"/>
                </a:lnTo>
                <a:lnTo>
                  <a:pt x="0"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22" name="任意多边形: 形状 21"/>
          <p:cNvSpPr/>
          <p:nvPr userDrawn="1"/>
        </p:nvSpPr>
        <p:spPr>
          <a:xfrm>
            <a:off x="11086037" y="5323617"/>
            <a:ext cx="989261" cy="222906"/>
          </a:xfrm>
          <a:custGeom>
            <a:avLst/>
            <a:gdLst>
              <a:gd name="connsiteX0" fmla="*/ 138896 w 891251"/>
              <a:gd name="connsiteY0" fmla="*/ 81023 h 208345"/>
              <a:gd name="connsiteX1" fmla="*/ 891251 w 891251"/>
              <a:gd name="connsiteY1" fmla="*/ 0 h 208345"/>
              <a:gd name="connsiteX2" fmla="*/ 879676 w 891251"/>
              <a:gd name="connsiteY2" fmla="*/ 208345 h 208345"/>
              <a:gd name="connsiteX3" fmla="*/ 0 w 891251"/>
              <a:gd name="connsiteY3" fmla="*/ 208345 h 208345"/>
              <a:gd name="connsiteX4" fmla="*/ 138896 w 891251"/>
              <a:gd name="connsiteY4" fmla="*/ 81023 h 208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1251" h="208345">
                <a:moveTo>
                  <a:pt x="138896" y="81023"/>
                </a:moveTo>
                <a:lnTo>
                  <a:pt x="891251" y="0"/>
                </a:lnTo>
                <a:lnTo>
                  <a:pt x="879676" y="208345"/>
                </a:lnTo>
                <a:lnTo>
                  <a:pt x="0" y="208345"/>
                </a:lnTo>
                <a:lnTo>
                  <a:pt x="138896" y="81023"/>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23" name="任意多边形: 形状 22"/>
          <p:cNvSpPr/>
          <p:nvPr userDrawn="1"/>
        </p:nvSpPr>
        <p:spPr>
          <a:xfrm>
            <a:off x="11561396" y="5918030"/>
            <a:ext cx="665126" cy="396275"/>
          </a:xfrm>
          <a:custGeom>
            <a:avLst/>
            <a:gdLst>
              <a:gd name="connsiteX0" fmla="*/ 486137 w 509286"/>
              <a:gd name="connsiteY0" fmla="*/ 173620 h 370390"/>
              <a:gd name="connsiteX1" fmla="*/ 428263 w 509286"/>
              <a:gd name="connsiteY1" fmla="*/ 370390 h 370390"/>
              <a:gd name="connsiteX2" fmla="*/ 0 w 509286"/>
              <a:gd name="connsiteY2" fmla="*/ 0 h 370390"/>
              <a:gd name="connsiteX3" fmla="*/ 509286 w 509286"/>
              <a:gd name="connsiteY3" fmla="*/ 46299 h 370390"/>
              <a:gd name="connsiteX4" fmla="*/ 486137 w 509286"/>
              <a:gd name="connsiteY4" fmla="*/ 173620 h 3703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286" h="370390">
                <a:moveTo>
                  <a:pt x="486137" y="173620"/>
                </a:moveTo>
                <a:lnTo>
                  <a:pt x="428263" y="370390"/>
                </a:lnTo>
                <a:lnTo>
                  <a:pt x="0" y="0"/>
                </a:lnTo>
                <a:lnTo>
                  <a:pt x="509286" y="46299"/>
                </a:lnTo>
                <a:lnTo>
                  <a:pt x="486137" y="17362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24" name="任意多边形: 形状 23"/>
          <p:cNvSpPr/>
          <p:nvPr userDrawn="1"/>
        </p:nvSpPr>
        <p:spPr>
          <a:xfrm>
            <a:off x="11214513" y="6289538"/>
            <a:ext cx="668072" cy="544878"/>
          </a:xfrm>
          <a:custGeom>
            <a:avLst/>
            <a:gdLst>
              <a:gd name="connsiteX0" fmla="*/ 162045 w 601883"/>
              <a:gd name="connsiteY0" fmla="*/ 0 h 509286"/>
              <a:gd name="connsiteX1" fmla="*/ 601883 w 601883"/>
              <a:gd name="connsiteY1" fmla="*/ 428263 h 509286"/>
              <a:gd name="connsiteX2" fmla="*/ 0 w 601883"/>
              <a:gd name="connsiteY2" fmla="*/ 509286 h 509286"/>
              <a:gd name="connsiteX3" fmla="*/ 46298 w 601883"/>
              <a:gd name="connsiteY3" fmla="*/ 162045 h 509286"/>
              <a:gd name="connsiteX4" fmla="*/ 162045 w 601883"/>
              <a:gd name="connsiteY4" fmla="*/ 0 h 509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1883" h="509286">
                <a:moveTo>
                  <a:pt x="162045" y="0"/>
                </a:moveTo>
                <a:lnTo>
                  <a:pt x="601883" y="428263"/>
                </a:lnTo>
                <a:lnTo>
                  <a:pt x="0" y="509286"/>
                </a:lnTo>
                <a:lnTo>
                  <a:pt x="46298" y="162045"/>
                </a:lnTo>
                <a:lnTo>
                  <a:pt x="162045"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25" name="任意多边形: 形状 24"/>
          <p:cNvSpPr/>
          <p:nvPr userDrawn="1"/>
        </p:nvSpPr>
        <p:spPr>
          <a:xfrm>
            <a:off x="8219080" y="41091"/>
            <a:ext cx="565293" cy="458193"/>
          </a:xfrm>
          <a:custGeom>
            <a:avLst/>
            <a:gdLst>
              <a:gd name="connsiteX0" fmla="*/ 57874 w 509287"/>
              <a:gd name="connsiteY0" fmla="*/ 23149 h 428263"/>
              <a:gd name="connsiteX1" fmla="*/ 0 w 509287"/>
              <a:gd name="connsiteY1" fmla="*/ 428263 h 428263"/>
              <a:gd name="connsiteX2" fmla="*/ 474562 w 509287"/>
              <a:gd name="connsiteY2" fmla="*/ 347241 h 428263"/>
              <a:gd name="connsiteX3" fmla="*/ 509287 w 509287"/>
              <a:gd name="connsiteY3" fmla="*/ 0 h 428263"/>
              <a:gd name="connsiteX4" fmla="*/ 57874 w 509287"/>
              <a:gd name="connsiteY4" fmla="*/ 23149 h 428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287" h="428263">
                <a:moveTo>
                  <a:pt x="57874" y="23149"/>
                </a:moveTo>
                <a:lnTo>
                  <a:pt x="0" y="428263"/>
                </a:lnTo>
                <a:lnTo>
                  <a:pt x="474562" y="347241"/>
                </a:lnTo>
                <a:lnTo>
                  <a:pt x="509287" y="0"/>
                </a:lnTo>
                <a:lnTo>
                  <a:pt x="57874" y="23149"/>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26" name="任意多边形: 形状 25"/>
          <p:cNvSpPr/>
          <p:nvPr userDrawn="1"/>
        </p:nvSpPr>
        <p:spPr>
          <a:xfrm>
            <a:off x="5675267" y="-14967"/>
            <a:ext cx="526749" cy="340881"/>
          </a:xfrm>
          <a:custGeom>
            <a:avLst/>
            <a:gdLst>
              <a:gd name="connsiteX0" fmla="*/ 0 w 474562"/>
              <a:gd name="connsiteY0" fmla="*/ 0 h 428263"/>
              <a:gd name="connsiteX1" fmla="*/ 57874 w 474562"/>
              <a:gd name="connsiteY1" fmla="*/ 428263 h 428263"/>
              <a:gd name="connsiteX2" fmla="*/ 416689 w 474562"/>
              <a:gd name="connsiteY2" fmla="*/ 393539 h 428263"/>
              <a:gd name="connsiteX3" fmla="*/ 474562 w 474562"/>
              <a:gd name="connsiteY3" fmla="*/ 57873 h 428263"/>
              <a:gd name="connsiteX4" fmla="*/ 0 w 474562"/>
              <a:gd name="connsiteY4" fmla="*/ 0 h 428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4562" h="428263">
                <a:moveTo>
                  <a:pt x="0" y="0"/>
                </a:moveTo>
                <a:lnTo>
                  <a:pt x="57874" y="428263"/>
                </a:lnTo>
                <a:lnTo>
                  <a:pt x="416689" y="393539"/>
                </a:lnTo>
                <a:lnTo>
                  <a:pt x="474562" y="57873"/>
                </a:lnTo>
                <a:lnTo>
                  <a:pt x="0"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27" name="任意多边形: 形状 26"/>
          <p:cNvSpPr/>
          <p:nvPr userDrawn="1"/>
        </p:nvSpPr>
        <p:spPr>
          <a:xfrm>
            <a:off x="7461075" y="-14967"/>
            <a:ext cx="411121" cy="501868"/>
          </a:xfrm>
          <a:custGeom>
            <a:avLst/>
            <a:gdLst>
              <a:gd name="connsiteX0" fmla="*/ 0 w 370390"/>
              <a:gd name="connsiteY0" fmla="*/ 0 h 486137"/>
              <a:gd name="connsiteX1" fmla="*/ 0 w 370390"/>
              <a:gd name="connsiteY1" fmla="*/ 486137 h 486137"/>
              <a:gd name="connsiteX2" fmla="*/ 335666 w 370390"/>
              <a:gd name="connsiteY2" fmla="*/ 451413 h 486137"/>
              <a:gd name="connsiteX3" fmla="*/ 370390 w 370390"/>
              <a:gd name="connsiteY3" fmla="*/ 11575 h 486137"/>
              <a:gd name="connsiteX4" fmla="*/ 0 w 370390"/>
              <a:gd name="connsiteY4" fmla="*/ 0 h 4861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0390" h="486137">
                <a:moveTo>
                  <a:pt x="0" y="0"/>
                </a:moveTo>
                <a:lnTo>
                  <a:pt x="0" y="486137"/>
                </a:lnTo>
                <a:lnTo>
                  <a:pt x="335666" y="451413"/>
                </a:lnTo>
                <a:lnTo>
                  <a:pt x="370390" y="11575"/>
                </a:lnTo>
                <a:lnTo>
                  <a:pt x="0"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28" name="任意多边形: 形状 27"/>
          <p:cNvSpPr/>
          <p:nvPr userDrawn="1"/>
        </p:nvSpPr>
        <p:spPr>
          <a:xfrm>
            <a:off x="4262037" y="28707"/>
            <a:ext cx="346883" cy="495345"/>
          </a:xfrm>
          <a:custGeom>
            <a:avLst/>
            <a:gdLst>
              <a:gd name="connsiteX0" fmla="*/ 0 w 312516"/>
              <a:gd name="connsiteY0" fmla="*/ 57874 h 462988"/>
              <a:gd name="connsiteX1" fmla="*/ 23149 w 312516"/>
              <a:gd name="connsiteY1" fmla="*/ 462988 h 462988"/>
              <a:gd name="connsiteX2" fmla="*/ 312516 w 312516"/>
              <a:gd name="connsiteY2" fmla="*/ 405114 h 462988"/>
              <a:gd name="connsiteX3" fmla="*/ 243068 w 312516"/>
              <a:gd name="connsiteY3" fmla="*/ 0 h 462988"/>
              <a:gd name="connsiteX4" fmla="*/ 0 w 312516"/>
              <a:gd name="connsiteY4" fmla="*/ 57874 h 4629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516" h="462988">
                <a:moveTo>
                  <a:pt x="0" y="57874"/>
                </a:moveTo>
                <a:lnTo>
                  <a:pt x="23149" y="462988"/>
                </a:lnTo>
                <a:lnTo>
                  <a:pt x="312516" y="405114"/>
                </a:lnTo>
                <a:lnTo>
                  <a:pt x="243068" y="0"/>
                </a:lnTo>
                <a:lnTo>
                  <a:pt x="0" y="57874"/>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29" name="任意多边形: 形状 28"/>
          <p:cNvSpPr/>
          <p:nvPr userDrawn="1"/>
        </p:nvSpPr>
        <p:spPr>
          <a:xfrm>
            <a:off x="4904414" y="-14967"/>
            <a:ext cx="411121" cy="563785"/>
          </a:xfrm>
          <a:custGeom>
            <a:avLst/>
            <a:gdLst>
              <a:gd name="connsiteX0" fmla="*/ 370390 w 370390"/>
              <a:gd name="connsiteY0" fmla="*/ 127322 h 659757"/>
              <a:gd name="connsiteX1" fmla="*/ 277793 w 370390"/>
              <a:gd name="connsiteY1" fmla="*/ 659757 h 659757"/>
              <a:gd name="connsiteX2" fmla="*/ 0 w 370390"/>
              <a:gd name="connsiteY2" fmla="*/ 601884 h 659757"/>
              <a:gd name="connsiteX3" fmla="*/ 115747 w 370390"/>
              <a:gd name="connsiteY3" fmla="*/ 0 h 659757"/>
              <a:gd name="connsiteX4" fmla="*/ 370390 w 370390"/>
              <a:gd name="connsiteY4" fmla="*/ 127322 h 6597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0390" h="659757">
                <a:moveTo>
                  <a:pt x="370390" y="127322"/>
                </a:moveTo>
                <a:lnTo>
                  <a:pt x="277793" y="659757"/>
                </a:lnTo>
                <a:lnTo>
                  <a:pt x="0" y="601884"/>
                </a:lnTo>
                <a:lnTo>
                  <a:pt x="115747" y="0"/>
                </a:lnTo>
                <a:lnTo>
                  <a:pt x="370390" y="127322"/>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30" name="任意多边形: 形状 29"/>
          <p:cNvSpPr/>
          <p:nvPr userDrawn="1"/>
        </p:nvSpPr>
        <p:spPr>
          <a:xfrm>
            <a:off x="9234035" y="-14968"/>
            <a:ext cx="334036" cy="452333"/>
          </a:xfrm>
          <a:custGeom>
            <a:avLst/>
            <a:gdLst>
              <a:gd name="connsiteX0" fmla="*/ 0 w 300942"/>
              <a:gd name="connsiteY0" fmla="*/ 115746 h 497711"/>
              <a:gd name="connsiteX1" fmla="*/ 11575 w 300942"/>
              <a:gd name="connsiteY1" fmla="*/ 497711 h 497711"/>
              <a:gd name="connsiteX2" fmla="*/ 300942 w 300942"/>
              <a:gd name="connsiteY2" fmla="*/ 486136 h 497711"/>
              <a:gd name="connsiteX3" fmla="*/ 254643 w 300942"/>
              <a:gd name="connsiteY3" fmla="*/ 0 h 497711"/>
              <a:gd name="connsiteX4" fmla="*/ 0 w 300942"/>
              <a:gd name="connsiteY4" fmla="*/ 115746 h 4977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0942" h="497711">
                <a:moveTo>
                  <a:pt x="0" y="115746"/>
                </a:moveTo>
                <a:lnTo>
                  <a:pt x="11575" y="497711"/>
                </a:lnTo>
                <a:lnTo>
                  <a:pt x="300942" y="486136"/>
                </a:lnTo>
                <a:lnTo>
                  <a:pt x="254643" y="0"/>
                </a:lnTo>
                <a:lnTo>
                  <a:pt x="0" y="115746"/>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31" name="任意多边形: 形状 30"/>
          <p:cNvSpPr/>
          <p:nvPr userDrawn="1"/>
        </p:nvSpPr>
        <p:spPr>
          <a:xfrm>
            <a:off x="3105758" y="3940"/>
            <a:ext cx="167018" cy="495344"/>
          </a:xfrm>
          <a:custGeom>
            <a:avLst/>
            <a:gdLst>
              <a:gd name="connsiteX0" fmla="*/ 0 w 150471"/>
              <a:gd name="connsiteY0" fmla="*/ 23149 h 462987"/>
              <a:gd name="connsiteX1" fmla="*/ 11575 w 150471"/>
              <a:gd name="connsiteY1" fmla="*/ 462987 h 462987"/>
              <a:gd name="connsiteX2" fmla="*/ 150471 w 150471"/>
              <a:gd name="connsiteY2" fmla="*/ 462987 h 462987"/>
              <a:gd name="connsiteX3" fmla="*/ 92598 w 150471"/>
              <a:gd name="connsiteY3" fmla="*/ 0 h 462987"/>
              <a:gd name="connsiteX4" fmla="*/ 0 w 150471"/>
              <a:gd name="connsiteY4" fmla="*/ 23149 h 4629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471" h="462987">
                <a:moveTo>
                  <a:pt x="0" y="23149"/>
                </a:moveTo>
                <a:lnTo>
                  <a:pt x="11575" y="462987"/>
                </a:lnTo>
                <a:lnTo>
                  <a:pt x="150471" y="462987"/>
                </a:lnTo>
                <a:lnTo>
                  <a:pt x="92598" y="0"/>
                </a:lnTo>
                <a:lnTo>
                  <a:pt x="0" y="23149"/>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024" name="任意多边形: 形状 1023"/>
          <p:cNvSpPr/>
          <p:nvPr userDrawn="1"/>
        </p:nvSpPr>
        <p:spPr>
          <a:xfrm>
            <a:off x="9889260" y="16324"/>
            <a:ext cx="231257" cy="606796"/>
          </a:xfrm>
          <a:custGeom>
            <a:avLst/>
            <a:gdLst>
              <a:gd name="connsiteX0" fmla="*/ 34724 w 208345"/>
              <a:gd name="connsiteY0" fmla="*/ 0 h 567159"/>
              <a:gd name="connsiteX1" fmla="*/ 0 w 208345"/>
              <a:gd name="connsiteY1" fmla="*/ 567159 h 567159"/>
              <a:gd name="connsiteX2" fmla="*/ 208345 w 208345"/>
              <a:gd name="connsiteY2" fmla="*/ 520860 h 567159"/>
              <a:gd name="connsiteX3" fmla="*/ 208345 w 208345"/>
              <a:gd name="connsiteY3" fmla="*/ 23149 h 567159"/>
              <a:gd name="connsiteX4" fmla="*/ 34724 w 208345"/>
              <a:gd name="connsiteY4" fmla="*/ 0 h 5671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345" h="567159">
                <a:moveTo>
                  <a:pt x="34724" y="0"/>
                </a:moveTo>
                <a:lnTo>
                  <a:pt x="0" y="567159"/>
                </a:lnTo>
                <a:lnTo>
                  <a:pt x="208345" y="520860"/>
                </a:lnTo>
                <a:lnTo>
                  <a:pt x="208345" y="23149"/>
                </a:lnTo>
                <a:lnTo>
                  <a:pt x="34724"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025" name="任意多边形: 形状 1024"/>
          <p:cNvSpPr/>
          <p:nvPr userDrawn="1"/>
        </p:nvSpPr>
        <p:spPr>
          <a:xfrm>
            <a:off x="-1391" y="72969"/>
            <a:ext cx="668073" cy="495345"/>
          </a:xfrm>
          <a:custGeom>
            <a:avLst/>
            <a:gdLst>
              <a:gd name="connsiteX0" fmla="*/ 104172 w 601884"/>
              <a:gd name="connsiteY0" fmla="*/ 0 h 462988"/>
              <a:gd name="connsiteX1" fmla="*/ 601884 w 601884"/>
              <a:gd name="connsiteY1" fmla="*/ 335666 h 462988"/>
              <a:gd name="connsiteX2" fmla="*/ 428263 w 601884"/>
              <a:gd name="connsiteY2" fmla="*/ 462988 h 462988"/>
              <a:gd name="connsiteX3" fmla="*/ 0 w 601884"/>
              <a:gd name="connsiteY3" fmla="*/ 312517 h 462988"/>
              <a:gd name="connsiteX4" fmla="*/ 104172 w 601884"/>
              <a:gd name="connsiteY4" fmla="*/ 0 h 4629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1884" h="462988">
                <a:moveTo>
                  <a:pt x="104172" y="0"/>
                </a:moveTo>
                <a:lnTo>
                  <a:pt x="601884" y="335666"/>
                </a:lnTo>
                <a:lnTo>
                  <a:pt x="428263" y="462988"/>
                </a:lnTo>
                <a:lnTo>
                  <a:pt x="0" y="312517"/>
                </a:lnTo>
                <a:lnTo>
                  <a:pt x="104172"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027" name="任意多边形: 形状 1026"/>
          <p:cNvSpPr/>
          <p:nvPr userDrawn="1"/>
        </p:nvSpPr>
        <p:spPr>
          <a:xfrm>
            <a:off x="-22673" y="840753"/>
            <a:ext cx="612268" cy="359125"/>
          </a:xfrm>
          <a:custGeom>
            <a:avLst/>
            <a:gdLst>
              <a:gd name="connsiteX0" fmla="*/ 92597 w 625032"/>
              <a:gd name="connsiteY0" fmla="*/ 0 h 335666"/>
              <a:gd name="connsiteX1" fmla="*/ 625032 w 625032"/>
              <a:gd name="connsiteY1" fmla="*/ 150471 h 335666"/>
              <a:gd name="connsiteX2" fmla="*/ 601883 w 625032"/>
              <a:gd name="connsiteY2" fmla="*/ 335666 h 335666"/>
              <a:gd name="connsiteX3" fmla="*/ 0 w 625032"/>
              <a:gd name="connsiteY3" fmla="*/ 196769 h 335666"/>
              <a:gd name="connsiteX4" fmla="*/ 92597 w 625032"/>
              <a:gd name="connsiteY4" fmla="*/ 0 h 335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5032" h="335666">
                <a:moveTo>
                  <a:pt x="92597" y="0"/>
                </a:moveTo>
                <a:lnTo>
                  <a:pt x="625032" y="150471"/>
                </a:lnTo>
                <a:lnTo>
                  <a:pt x="601883" y="335666"/>
                </a:lnTo>
                <a:lnTo>
                  <a:pt x="0" y="196769"/>
                </a:lnTo>
                <a:lnTo>
                  <a:pt x="92597"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028" name="任意多边形: 形状 1027"/>
          <p:cNvSpPr/>
          <p:nvPr userDrawn="1"/>
        </p:nvSpPr>
        <p:spPr>
          <a:xfrm>
            <a:off x="-1391" y="1534235"/>
            <a:ext cx="899328" cy="309590"/>
          </a:xfrm>
          <a:custGeom>
            <a:avLst/>
            <a:gdLst>
              <a:gd name="connsiteX0" fmla="*/ 0 w 810228"/>
              <a:gd name="connsiteY0" fmla="*/ 0 h 289367"/>
              <a:gd name="connsiteX1" fmla="*/ 23149 w 810228"/>
              <a:gd name="connsiteY1" fmla="*/ 289367 h 289367"/>
              <a:gd name="connsiteX2" fmla="*/ 810228 w 810228"/>
              <a:gd name="connsiteY2" fmla="*/ 254643 h 289367"/>
              <a:gd name="connsiteX3" fmla="*/ 729205 w 810228"/>
              <a:gd name="connsiteY3" fmla="*/ 92598 h 289367"/>
              <a:gd name="connsiteX4" fmla="*/ 0 w 810228"/>
              <a:gd name="connsiteY4" fmla="*/ 0 h 2893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0228" h="289367">
                <a:moveTo>
                  <a:pt x="0" y="0"/>
                </a:moveTo>
                <a:lnTo>
                  <a:pt x="23149" y="289367"/>
                </a:lnTo>
                <a:lnTo>
                  <a:pt x="810228" y="254643"/>
                </a:lnTo>
                <a:lnTo>
                  <a:pt x="729205" y="92598"/>
                </a:lnTo>
                <a:lnTo>
                  <a:pt x="0"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029" name="任意多边形: 形状 1028"/>
          <p:cNvSpPr/>
          <p:nvPr userDrawn="1"/>
        </p:nvSpPr>
        <p:spPr>
          <a:xfrm>
            <a:off x="11457" y="2190565"/>
            <a:ext cx="603834" cy="334358"/>
          </a:xfrm>
          <a:custGeom>
            <a:avLst/>
            <a:gdLst>
              <a:gd name="connsiteX0" fmla="*/ 0 w 544010"/>
              <a:gd name="connsiteY0" fmla="*/ 104172 h 312517"/>
              <a:gd name="connsiteX1" fmla="*/ 544010 w 544010"/>
              <a:gd name="connsiteY1" fmla="*/ 0 h 312517"/>
              <a:gd name="connsiteX2" fmla="*/ 544010 w 544010"/>
              <a:gd name="connsiteY2" fmla="*/ 312517 h 312517"/>
              <a:gd name="connsiteX3" fmla="*/ 46298 w 544010"/>
              <a:gd name="connsiteY3" fmla="*/ 300942 h 312517"/>
              <a:gd name="connsiteX4" fmla="*/ 57873 w 544010"/>
              <a:gd name="connsiteY4" fmla="*/ 104172 h 312517"/>
              <a:gd name="connsiteX5" fmla="*/ 57873 w 544010"/>
              <a:gd name="connsiteY5" fmla="*/ 81023 h 312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4010" h="312517">
                <a:moveTo>
                  <a:pt x="0" y="104172"/>
                </a:moveTo>
                <a:lnTo>
                  <a:pt x="544010" y="0"/>
                </a:lnTo>
                <a:lnTo>
                  <a:pt x="544010" y="312517"/>
                </a:lnTo>
                <a:lnTo>
                  <a:pt x="46298" y="300942"/>
                </a:lnTo>
                <a:lnTo>
                  <a:pt x="57873" y="104172"/>
                </a:lnTo>
                <a:lnTo>
                  <a:pt x="57873" y="81023"/>
                </a:lnTo>
              </a:path>
            </a:pathLst>
          </a:custGeom>
          <a:no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030" name="任意多边形: 形状 1029"/>
          <p:cNvSpPr/>
          <p:nvPr userDrawn="1"/>
        </p:nvSpPr>
        <p:spPr>
          <a:xfrm>
            <a:off x="37151" y="2921199"/>
            <a:ext cx="552444" cy="421042"/>
          </a:xfrm>
          <a:custGeom>
            <a:avLst/>
            <a:gdLst>
              <a:gd name="connsiteX0" fmla="*/ 0 w 497711"/>
              <a:gd name="connsiteY0" fmla="*/ 0 h 393539"/>
              <a:gd name="connsiteX1" fmla="*/ 497711 w 497711"/>
              <a:gd name="connsiteY1" fmla="*/ 23149 h 393539"/>
              <a:gd name="connsiteX2" fmla="*/ 393539 w 497711"/>
              <a:gd name="connsiteY2" fmla="*/ 393539 h 393539"/>
              <a:gd name="connsiteX3" fmla="*/ 57873 w 497711"/>
              <a:gd name="connsiteY3" fmla="*/ 393539 h 393539"/>
              <a:gd name="connsiteX4" fmla="*/ 0 w 497711"/>
              <a:gd name="connsiteY4" fmla="*/ 0 h 3935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711" h="393539">
                <a:moveTo>
                  <a:pt x="0" y="0"/>
                </a:moveTo>
                <a:lnTo>
                  <a:pt x="497711" y="23149"/>
                </a:lnTo>
                <a:lnTo>
                  <a:pt x="393539" y="393539"/>
                </a:lnTo>
                <a:lnTo>
                  <a:pt x="57873" y="393539"/>
                </a:lnTo>
                <a:lnTo>
                  <a:pt x="0"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031" name="任意多边形: 形状 1030"/>
          <p:cNvSpPr/>
          <p:nvPr userDrawn="1"/>
        </p:nvSpPr>
        <p:spPr>
          <a:xfrm>
            <a:off x="-39934" y="2227716"/>
            <a:ext cx="578140" cy="297207"/>
          </a:xfrm>
          <a:custGeom>
            <a:avLst/>
            <a:gdLst>
              <a:gd name="connsiteX0" fmla="*/ 0 w 520861"/>
              <a:gd name="connsiteY0" fmla="*/ 0 h 277793"/>
              <a:gd name="connsiteX1" fmla="*/ 520861 w 520861"/>
              <a:gd name="connsiteY1" fmla="*/ 11575 h 277793"/>
              <a:gd name="connsiteX2" fmla="*/ 497711 w 520861"/>
              <a:gd name="connsiteY2" fmla="*/ 254643 h 277793"/>
              <a:gd name="connsiteX3" fmla="*/ 11575 w 520861"/>
              <a:gd name="connsiteY3" fmla="*/ 277793 h 277793"/>
              <a:gd name="connsiteX4" fmla="*/ 0 w 520861"/>
              <a:gd name="connsiteY4" fmla="*/ 0 h 2777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0861" h="277793">
                <a:moveTo>
                  <a:pt x="0" y="0"/>
                </a:moveTo>
                <a:lnTo>
                  <a:pt x="520861" y="11575"/>
                </a:lnTo>
                <a:lnTo>
                  <a:pt x="497711" y="254643"/>
                </a:lnTo>
                <a:lnTo>
                  <a:pt x="11575" y="277793"/>
                </a:lnTo>
                <a:lnTo>
                  <a:pt x="0"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032" name="任意多边形: 形状 1031"/>
          <p:cNvSpPr/>
          <p:nvPr userDrawn="1"/>
        </p:nvSpPr>
        <p:spPr>
          <a:xfrm>
            <a:off x="-14239" y="3726132"/>
            <a:ext cx="680921" cy="272439"/>
          </a:xfrm>
          <a:custGeom>
            <a:avLst/>
            <a:gdLst>
              <a:gd name="connsiteX0" fmla="*/ 46299 w 613459"/>
              <a:gd name="connsiteY0" fmla="*/ 0 h 254643"/>
              <a:gd name="connsiteX1" fmla="*/ 613459 w 613459"/>
              <a:gd name="connsiteY1" fmla="*/ 57874 h 254643"/>
              <a:gd name="connsiteX2" fmla="*/ 497712 w 613459"/>
              <a:gd name="connsiteY2" fmla="*/ 254643 h 254643"/>
              <a:gd name="connsiteX3" fmla="*/ 0 w 613459"/>
              <a:gd name="connsiteY3" fmla="*/ 243068 h 254643"/>
              <a:gd name="connsiteX4" fmla="*/ 46299 w 613459"/>
              <a:gd name="connsiteY4" fmla="*/ 0 h 2546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3459" h="254643">
                <a:moveTo>
                  <a:pt x="46299" y="0"/>
                </a:moveTo>
                <a:lnTo>
                  <a:pt x="613459" y="57874"/>
                </a:lnTo>
                <a:lnTo>
                  <a:pt x="497712" y="254643"/>
                </a:lnTo>
                <a:lnTo>
                  <a:pt x="0" y="243068"/>
                </a:lnTo>
                <a:lnTo>
                  <a:pt x="46299"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033" name="任意多边形: 形状 1032"/>
          <p:cNvSpPr/>
          <p:nvPr userDrawn="1"/>
        </p:nvSpPr>
        <p:spPr>
          <a:xfrm>
            <a:off x="88542" y="4481532"/>
            <a:ext cx="449664" cy="185754"/>
          </a:xfrm>
          <a:custGeom>
            <a:avLst/>
            <a:gdLst>
              <a:gd name="connsiteX0" fmla="*/ 0 w 405114"/>
              <a:gd name="connsiteY0" fmla="*/ 0 h 173620"/>
              <a:gd name="connsiteX1" fmla="*/ 405114 w 405114"/>
              <a:gd name="connsiteY1" fmla="*/ 23149 h 173620"/>
              <a:gd name="connsiteX2" fmla="*/ 347240 w 405114"/>
              <a:gd name="connsiteY2" fmla="*/ 162045 h 173620"/>
              <a:gd name="connsiteX3" fmla="*/ 34724 w 405114"/>
              <a:gd name="connsiteY3" fmla="*/ 173620 h 173620"/>
              <a:gd name="connsiteX4" fmla="*/ 0 w 405114"/>
              <a:gd name="connsiteY4" fmla="*/ 0 h 173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5114" h="173620">
                <a:moveTo>
                  <a:pt x="0" y="0"/>
                </a:moveTo>
                <a:lnTo>
                  <a:pt x="405114" y="23149"/>
                </a:lnTo>
                <a:lnTo>
                  <a:pt x="347240" y="162045"/>
                </a:lnTo>
                <a:lnTo>
                  <a:pt x="34724" y="173620"/>
                </a:lnTo>
                <a:lnTo>
                  <a:pt x="0"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034" name="任意多边形: 形状 1033"/>
          <p:cNvSpPr/>
          <p:nvPr userDrawn="1"/>
        </p:nvSpPr>
        <p:spPr>
          <a:xfrm>
            <a:off x="24303" y="5075945"/>
            <a:ext cx="526749" cy="272439"/>
          </a:xfrm>
          <a:custGeom>
            <a:avLst/>
            <a:gdLst>
              <a:gd name="connsiteX0" fmla="*/ 34724 w 474562"/>
              <a:gd name="connsiteY0" fmla="*/ 0 h 254643"/>
              <a:gd name="connsiteX1" fmla="*/ 474562 w 474562"/>
              <a:gd name="connsiteY1" fmla="*/ 34724 h 254643"/>
              <a:gd name="connsiteX2" fmla="*/ 462988 w 474562"/>
              <a:gd name="connsiteY2" fmla="*/ 254643 h 254643"/>
              <a:gd name="connsiteX3" fmla="*/ 0 w 474562"/>
              <a:gd name="connsiteY3" fmla="*/ 196769 h 254643"/>
              <a:gd name="connsiteX4" fmla="*/ 34724 w 474562"/>
              <a:gd name="connsiteY4" fmla="*/ 0 h 2546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4562" h="254643">
                <a:moveTo>
                  <a:pt x="34724" y="0"/>
                </a:moveTo>
                <a:lnTo>
                  <a:pt x="474562" y="34724"/>
                </a:lnTo>
                <a:lnTo>
                  <a:pt x="462988" y="254643"/>
                </a:lnTo>
                <a:lnTo>
                  <a:pt x="0" y="196769"/>
                </a:lnTo>
                <a:lnTo>
                  <a:pt x="34724"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035" name="任意多边形: 形状 1034"/>
          <p:cNvSpPr/>
          <p:nvPr userDrawn="1"/>
        </p:nvSpPr>
        <p:spPr>
          <a:xfrm>
            <a:off x="37151" y="5695125"/>
            <a:ext cx="449664" cy="507728"/>
          </a:xfrm>
          <a:custGeom>
            <a:avLst/>
            <a:gdLst>
              <a:gd name="connsiteX0" fmla="*/ 0 w 405114"/>
              <a:gd name="connsiteY0" fmla="*/ 0 h 474562"/>
              <a:gd name="connsiteX1" fmla="*/ 11575 w 405114"/>
              <a:gd name="connsiteY1" fmla="*/ 474562 h 474562"/>
              <a:gd name="connsiteX2" fmla="*/ 381965 w 405114"/>
              <a:gd name="connsiteY2" fmla="*/ 208344 h 474562"/>
              <a:gd name="connsiteX3" fmla="*/ 405114 w 405114"/>
              <a:gd name="connsiteY3" fmla="*/ 23149 h 474562"/>
              <a:gd name="connsiteX4" fmla="*/ 0 w 405114"/>
              <a:gd name="connsiteY4" fmla="*/ 0 h 4745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5114" h="474562">
                <a:moveTo>
                  <a:pt x="0" y="0"/>
                </a:moveTo>
                <a:lnTo>
                  <a:pt x="11575" y="474562"/>
                </a:lnTo>
                <a:lnTo>
                  <a:pt x="381965" y="208344"/>
                </a:lnTo>
                <a:lnTo>
                  <a:pt x="405114" y="23149"/>
                </a:lnTo>
                <a:lnTo>
                  <a:pt x="0"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036" name="任意多边形: 形状 1035"/>
          <p:cNvSpPr/>
          <p:nvPr userDrawn="1"/>
        </p:nvSpPr>
        <p:spPr>
          <a:xfrm>
            <a:off x="152779" y="6314305"/>
            <a:ext cx="603834" cy="530047"/>
          </a:xfrm>
          <a:custGeom>
            <a:avLst/>
            <a:gdLst>
              <a:gd name="connsiteX0" fmla="*/ 347241 w 544010"/>
              <a:gd name="connsiteY0" fmla="*/ 0 h 567159"/>
              <a:gd name="connsiteX1" fmla="*/ 0 w 544010"/>
              <a:gd name="connsiteY1" fmla="*/ 347240 h 567159"/>
              <a:gd name="connsiteX2" fmla="*/ 544010 w 544010"/>
              <a:gd name="connsiteY2" fmla="*/ 567159 h 567159"/>
              <a:gd name="connsiteX3" fmla="*/ 347241 w 544010"/>
              <a:gd name="connsiteY3" fmla="*/ 0 h 567159"/>
            </a:gdLst>
            <a:ahLst/>
            <a:cxnLst>
              <a:cxn ang="0">
                <a:pos x="connsiteX0" y="connsiteY0"/>
              </a:cxn>
              <a:cxn ang="0">
                <a:pos x="connsiteX1" y="connsiteY1"/>
              </a:cxn>
              <a:cxn ang="0">
                <a:pos x="connsiteX2" y="connsiteY2"/>
              </a:cxn>
              <a:cxn ang="0">
                <a:pos x="connsiteX3" y="connsiteY3"/>
              </a:cxn>
            </a:cxnLst>
            <a:rect l="l" t="t" r="r" b="b"/>
            <a:pathLst>
              <a:path w="544010" h="567159">
                <a:moveTo>
                  <a:pt x="347241" y="0"/>
                </a:moveTo>
                <a:lnTo>
                  <a:pt x="0" y="347240"/>
                </a:lnTo>
                <a:lnTo>
                  <a:pt x="544010" y="567159"/>
                </a:lnTo>
                <a:lnTo>
                  <a:pt x="347241"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037" name="任意多边形: 形状 1036"/>
          <p:cNvSpPr/>
          <p:nvPr userDrawn="1"/>
        </p:nvSpPr>
        <p:spPr>
          <a:xfrm>
            <a:off x="1064955" y="6425758"/>
            <a:ext cx="385426" cy="427434"/>
          </a:xfrm>
          <a:custGeom>
            <a:avLst/>
            <a:gdLst>
              <a:gd name="connsiteX0" fmla="*/ 231493 w 347240"/>
              <a:gd name="connsiteY0" fmla="*/ 0 h 532436"/>
              <a:gd name="connsiteX1" fmla="*/ 347240 w 347240"/>
              <a:gd name="connsiteY1" fmla="*/ 509286 h 532436"/>
              <a:gd name="connsiteX2" fmla="*/ 104172 w 347240"/>
              <a:gd name="connsiteY2" fmla="*/ 532436 h 532436"/>
              <a:gd name="connsiteX3" fmla="*/ 0 w 347240"/>
              <a:gd name="connsiteY3" fmla="*/ 23149 h 532436"/>
              <a:gd name="connsiteX4" fmla="*/ 231493 w 347240"/>
              <a:gd name="connsiteY4" fmla="*/ 0 h 5324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7240" h="532436">
                <a:moveTo>
                  <a:pt x="231493" y="0"/>
                </a:moveTo>
                <a:lnTo>
                  <a:pt x="347240" y="509286"/>
                </a:lnTo>
                <a:lnTo>
                  <a:pt x="104172" y="532436"/>
                </a:lnTo>
                <a:lnTo>
                  <a:pt x="0" y="23149"/>
                </a:lnTo>
                <a:lnTo>
                  <a:pt x="231493"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038" name="任意多边形: 形状 1037"/>
          <p:cNvSpPr/>
          <p:nvPr userDrawn="1"/>
        </p:nvSpPr>
        <p:spPr>
          <a:xfrm>
            <a:off x="1797265" y="6277154"/>
            <a:ext cx="436816" cy="594414"/>
          </a:xfrm>
          <a:custGeom>
            <a:avLst/>
            <a:gdLst>
              <a:gd name="connsiteX0" fmla="*/ 0 w 393539"/>
              <a:gd name="connsiteY0" fmla="*/ 0 h 590309"/>
              <a:gd name="connsiteX1" fmla="*/ 23149 w 393539"/>
              <a:gd name="connsiteY1" fmla="*/ 590309 h 590309"/>
              <a:gd name="connsiteX2" fmla="*/ 393539 w 393539"/>
              <a:gd name="connsiteY2" fmla="*/ 509286 h 590309"/>
              <a:gd name="connsiteX3" fmla="*/ 347240 w 393539"/>
              <a:gd name="connsiteY3" fmla="*/ 0 h 590309"/>
              <a:gd name="connsiteX4" fmla="*/ 0 w 393539"/>
              <a:gd name="connsiteY4" fmla="*/ 0 h 5903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3539" h="590309">
                <a:moveTo>
                  <a:pt x="0" y="0"/>
                </a:moveTo>
                <a:lnTo>
                  <a:pt x="23149" y="590309"/>
                </a:lnTo>
                <a:lnTo>
                  <a:pt x="393539" y="509286"/>
                </a:lnTo>
                <a:lnTo>
                  <a:pt x="347240" y="0"/>
                </a:lnTo>
                <a:lnTo>
                  <a:pt x="0"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039" name="任意多边形: 形状 1038"/>
          <p:cNvSpPr/>
          <p:nvPr userDrawn="1"/>
        </p:nvSpPr>
        <p:spPr>
          <a:xfrm>
            <a:off x="7565811" y="6388607"/>
            <a:ext cx="372578" cy="469393"/>
          </a:xfrm>
          <a:custGeom>
            <a:avLst/>
            <a:gdLst>
              <a:gd name="connsiteX0" fmla="*/ 11574 w 335665"/>
              <a:gd name="connsiteY0" fmla="*/ 23149 h 671332"/>
              <a:gd name="connsiteX1" fmla="*/ 0 w 335665"/>
              <a:gd name="connsiteY1" fmla="*/ 671332 h 671332"/>
              <a:gd name="connsiteX2" fmla="*/ 324091 w 335665"/>
              <a:gd name="connsiteY2" fmla="*/ 532435 h 671332"/>
              <a:gd name="connsiteX3" fmla="*/ 335665 w 335665"/>
              <a:gd name="connsiteY3" fmla="*/ 0 h 671332"/>
              <a:gd name="connsiteX4" fmla="*/ 11574 w 335665"/>
              <a:gd name="connsiteY4" fmla="*/ 23149 h 6713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665" h="671332">
                <a:moveTo>
                  <a:pt x="11574" y="23149"/>
                </a:moveTo>
                <a:lnTo>
                  <a:pt x="0" y="671332"/>
                </a:lnTo>
                <a:lnTo>
                  <a:pt x="324091" y="532435"/>
                </a:lnTo>
                <a:lnTo>
                  <a:pt x="335665" y="0"/>
                </a:lnTo>
                <a:lnTo>
                  <a:pt x="11574" y="23149"/>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040" name="任意多边形: 形状 1039"/>
          <p:cNvSpPr/>
          <p:nvPr userDrawn="1"/>
        </p:nvSpPr>
        <p:spPr>
          <a:xfrm>
            <a:off x="9043278" y="6277154"/>
            <a:ext cx="462512" cy="594414"/>
          </a:xfrm>
          <a:custGeom>
            <a:avLst/>
            <a:gdLst>
              <a:gd name="connsiteX0" fmla="*/ 0 w 416689"/>
              <a:gd name="connsiteY0" fmla="*/ 81023 h 706056"/>
              <a:gd name="connsiteX1" fmla="*/ 150471 w 416689"/>
              <a:gd name="connsiteY1" fmla="*/ 706056 h 706056"/>
              <a:gd name="connsiteX2" fmla="*/ 416689 w 416689"/>
              <a:gd name="connsiteY2" fmla="*/ 567159 h 706056"/>
              <a:gd name="connsiteX3" fmla="*/ 335666 w 416689"/>
              <a:gd name="connsiteY3" fmla="*/ 0 h 706056"/>
              <a:gd name="connsiteX4" fmla="*/ 0 w 416689"/>
              <a:gd name="connsiteY4" fmla="*/ 81023 h 7060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6689" h="706056">
                <a:moveTo>
                  <a:pt x="0" y="81023"/>
                </a:moveTo>
                <a:lnTo>
                  <a:pt x="150471" y="706056"/>
                </a:lnTo>
                <a:lnTo>
                  <a:pt x="416689" y="567159"/>
                </a:lnTo>
                <a:lnTo>
                  <a:pt x="335666" y="0"/>
                </a:lnTo>
                <a:lnTo>
                  <a:pt x="0" y="81023"/>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041" name="任意多边形: 形状 1040"/>
          <p:cNvSpPr/>
          <p:nvPr userDrawn="1"/>
        </p:nvSpPr>
        <p:spPr>
          <a:xfrm>
            <a:off x="10546440" y="6363840"/>
            <a:ext cx="278233" cy="468128"/>
          </a:xfrm>
          <a:custGeom>
            <a:avLst/>
            <a:gdLst>
              <a:gd name="connsiteX0" fmla="*/ 243069 w 243069"/>
              <a:gd name="connsiteY0" fmla="*/ 11574 h 509286"/>
              <a:gd name="connsiteX1" fmla="*/ 243069 w 243069"/>
              <a:gd name="connsiteY1" fmla="*/ 509286 h 509286"/>
              <a:gd name="connsiteX2" fmla="*/ 0 w 243069"/>
              <a:gd name="connsiteY2" fmla="*/ 486136 h 509286"/>
              <a:gd name="connsiteX3" fmla="*/ 0 w 243069"/>
              <a:gd name="connsiteY3" fmla="*/ 0 h 509286"/>
              <a:gd name="connsiteX4" fmla="*/ 243069 w 243069"/>
              <a:gd name="connsiteY4" fmla="*/ 11574 h 509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069" h="509286">
                <a:moveTo>
                  <a:pt x="243069" y="11574"/>
                </a:moveTo>
                <a:lnTo>
                  <a:pt x="243069" y="509286"/>
                </a:lnTo>
                <a:lnTo>
                  <a:pt x="0" y="486136"/>
                </a:lnTo>
                <a:lnTo>
                  <a:pt x="0" y="0"/>
                </a:lnTo>
                <a:lnTo>
                  <a:pt x="243069" y="11574"/>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042" name="任意多边形: 形状 1041"/>
          <p:cNvSpPr/>
          <p:nvPr userDrawn="1"/>
        </p:nvSpPr>
        <p:spPr>
          <a:xfrm>
            <a:off x="9878369" y="6301921"/>
            <a:ext cx="218408" cy="582029"/>
          </a:xfrm>
          <a:custGeom>
            <a:avLst/>
            <a:gdLst>
              <a:gd name="connsiteX0" fmla="*/ 11574 w 196769"/>
              <a:gd name="connsiteY0" fmla="*/ 0 h 544010"/>
              <a:gd name="connsiteX1" fmla="*/ 0 w 196769"/>
              <a:gd name="connsiteY1" fmla="*/ 532436 h 544010"/>
              <a:gd name="connsiteX2" fmla="*/ 150471 w 196769"/>
              <a:gd name="connsiteY2" fmla="*/ 544010 h 544010"/>
              <a:gd name="connsiteX3" fmla="*/ 196769 w 196769"/>
              <a:gd name="connsiteY3" fmla="*/ 34724 h 544010"/>
              <a:gd name="connsiteX4" fmla="*/ 11574 w 196769"/>
              <a:gd name="connsiteY4" fmla="*/ 0 h 5440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769" h="544010">
                <a:moveTo>
                  <a:pt x="11574" y="0"/>
                </a:moveTo>
                <a:lnTo>
                  <a:pt x="0" y="532436"/>
                </a:lnTo>
                <a:lnTo>
                  <a:pt x="150471" y="544010"/>
                </a:lnTo>
                <a:lnTo>
                  <a:pt x="196769" y="34724"/>
                </a:lnTo>
                <a:lnTo>
                  <a:pt x="11574"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043" name="任意多边形: 形状 1042"/>
          <p:cNvSpPr/>
          <p:nvPr userDrawn="1"/>
        </p:nvSpPr>
        <p:spPr>
          <a:xfrm>
            <a:off x="8323816" y="6326689"/>
            <a:ext cx="449664" cy="505279"/>
          </a:xfrm>
          <a:custGeom>
            <a:avLst/>
            <a:gdLst>
              <a:gd name="connsiteX0" fmla="*/ 0 w 405114"/>
              <a:gd name="connsiteY0" fmla="*/ 69448 h 532435"/>
              <a:gd name="connsiteX1" fmla="*/ 69448 w 405114"/>
              <a:gd name="connsiteY1" fmla="*/ 520860 h 532435"/>
              <a:gd name="connsiteX2" fmla="*/ 405114 w 405114"/>
              <a:gd name="connsiteY2" fmla="*/ 532435 h 532435"/>
              <a:gd name="connsiteX3" fmla="*/ 196770 w 405114"/>
              <a:gd name="connsiteY3" fmla="*/ 0 h 532435"/>
              <a:gd name="connsiteX4" fmla="*/ 0 w 405114"/>
              <a:gd name="connsiteY4" fmla="*/ 69448 h 5324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5114" h="532435">
                <a:moveTo>
                  <a:pt x="0" y="69448"/>
                </a:moveTo>
                <a:lnTo>
                  <a:pt x="69448" y="520860"/>
                </a:lnTo>
                <a:lnTo>
                  <a:pt x="405114" y="532435"/>
                </a:lnTo>
                <a:lnTo>
                  <a:pt x="196770" y="0"/>
                </a:lnTo>
                <a:lnTo>
                  <a:pt x="0" y="69448"/>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044" name="任意多边形: 形状 1043"/>
          <p:cNvSpPr/>
          <p:nvPr userDrawn="1"/>
        </p:nvSpPr>
        <p:spPr>
          <a:xfrm>
            <a:off x="3004934" y="6240004"/>
            <a:ext cx="231255" cy="495344"/>
          </a:xfrm>
          <a:custGeom>
            <a:avLst/>
            <a:gdLst>
              <a:gd name="connsiteX0" fmla="*/ 0 w 208344"/>
              <a:gd name="connsiteY0" fmla="*/ 46299 h 462987"/>
              <a:gd name="connsiteX1" fmla="*/ 11575 w 208344"/>
              <a:gd name="connsiteY1" fmla="*/ 462987 h 462987"/>
              <a:gd name="connsiteX2" fmla="*/ 208344 w 208344"/>
              <a:gd name="connsiteY2" fmla="*/ 462987 h 462987"/>
              <a:gd name="connsiteX3" fmla="*/ 138896 w 208344"/>
              <a:gd name="connsiteY3" fmla="*/ 0 h 462987"/>
              <a:gd name="connsiteX4" fmla="*/ 34724 w 208344"/>
              <a:gd name="connsiteY4" fmla="*/ 104172 h 462987"/>
              <a:gd name="connsiteX5" fmla="*/ 0 w 208344"/>
              <a:gd name="connsiteY5" fmla="*/ 46299 h 462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8344" h="462987">
                <a:moveTo>
                  <a:pt x="0" y="46299"/>
                </a:moveTo>
                <a:lnTo>
                  <a:pt x="11575" y="462987"/>
                </a:lnTo>
                <a:lnTo>
                  <a:pt x="208344" y="462987"/>
                </a:lnTo>
                <a:lnTo>
                  <a:pt x="138896" y="0"/>
                </a:lnTo>
                <a:lnTo>
                  <a:pt x="34724" y="104172"/>
                </a:lnTo>
                <a:lnTo>
                  <a:pt x="0" y="46299"/>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045" name="任意多边形: 形状 1044"/>
          <p:cNvSpPr/>
          <p:nvPr userDrawn="1"/>
        </p:nvSpPr>
        <p:spPr>
          <a:xfrm>
            <a:off x="3673005" y="6140934"/>
            <a:ext cx="244103" cy="656332"/>
          </a:xfrm>
          <a:custGeom>
            <a:avLst/>
            <a:gdLst>
              <a:gd name="connsiteX0" fmla="*/ 104173 w 219919"/>
              <a:gd name="connsiteY0" fmla="*/ 0 h 613459"/>
              <a:gd name="connsiteX1" fmla="*/ 0 w 219919"/>
              <a:gd name="connsiteY1" fmla="*/ 567160 h 613459"/>
              <a:gd name="connsiteX2" fmla="*/ 150471 w 219919"/>
              <a:gd name="connsiteY2" fmla="*/ 613459 h 613459"/>
              <a:gd name="connsiteX3" fmla="*/ 219919 w 219919"/>
              <a:gd name="connsiteY3" fmla="*/ 208345 h 613459"/>
              <a:gd name="connsiteX4" fmla="*/ 104173 w 219919"/>
              <a:gd name="connsiteY4" fmla="*/ 0 h 6134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919" h="613459">
                <a:moveTo>
                  <a:pt x="104173" y="0"/>
                </a:moveTo>
                <a:lnTo>
                  <a:pt x="0" y="567160"/>
                </a:lnTo>
                <a:lnTo>
                  <a:pt x="150471" y="613459"/>
                </a:lnTo>
                <a:lnTo>
                  <a:pt x="219919" y="208345"/>
                </a:lnTo>
                <a:lnTo>
                  <a:pt x="104173"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046" name="任意多边形: 形状 1045"/>
          <p:cNvSpPr/>
          <p:nvPr userDrawn="1"/>
        </p:nvSpPr>
        <p:spPr>
          <a:xfrm>
            <a:off x="4508096" y="6301921"/>
            <a:ext cx="256951" cy="544878"/>
          </a:xfrm>
          <a:custGeom>
            <a:avLst/>
            <a:gdLst>
              <a:gd name="connsiteX0" fmla="*/ 0 w 231494"/>
              <a:gd name="connsiteY0" fmla="*/ 0 h 509286"/>
              <a:gd name="connsiteX1" fmla="*/ 0 w 231494"/>
              <a:gd name="connsiteY1" fmla="*/ 497712 h 509286"/>
              <a:gd name="connsiteX2" fmla="*/ 231494 w 231494"/>
              <a:gd name="connsiteY2" fmla="*/ 509286 h 509286"/>
              <a:gd name="connsiteX3" fmla="*/ 138896 w 231494"/>
              <a:gd name="connsiteY3" fmla="*/ 0 h 509286"/>
              <a:gd name="connsiteX4" fmla="*/ 0 w 231494"/>
              <a:gd name="connsiteY4" fmla="*/ 0 h 509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494" h="509286">
                <a:moveTo>
                  <a:pt x="0" y="0"/>
                </a:moveTo>
                <a:lnTo>
                  <a:pt x="0" y="497712"/>
                </a:lnTo>
                <a:lnTo>
                  <a:pt x="231494" y="509286"/>
                </a:lnTo>
                <a:lnTo>
                  <a:pt x="138896" y="0"/>
                </a:lnTo>
                <a:lnTo>
                  <a:pt x="0"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047" name="任意多边形: 形状 1046"/>
          <p:cNvSpPr/>
          <p:nvPr userDrawn="1"/>
        </p:nvSpPr>
        <p:spPr>
          <a:xfrm>
            <a:off x="5266101" y="6376223"/>
            <a:ext cx="539597" cy="495345"/>
          </a:xfrm>
          <a:custGeom>
            <a:avLst/>
            <a:gdLst>
              <a:gd name="connsiteX0" fmla="*/ 0 w 486137"/>
              <a:gd name="connsiteY0" fmla="*/ 0 h 462988"/>
              <a:gd name="connsiteX1" fmla="*/ 23150 w 486137"/>
              <a:gd name="connsiteY1" fmla="*/ 462988 h 462988"/>
              <a:gd name="connsiteX2" fmla="*/ 486137 w 486137"/>
              <a:gd name="connsiteY2" fmla="*/ 405114 h 462988"/>
              <a:gd name="connsiteX3" fmla="*/ 358815 w 486137"/>
              <a:gd name="connsiteY3" fmla="*/ 23150 h 462988"/>
              <a:gd name="connsiteX4" fmla="*/ 0 w 486137"/>
              <a:gd name="connsiteY4" fmla="*/ 0 h 4629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6137" h="462988">
                <a:moveTo>
                  <a:pt x="0" y="0"/>
                </a:moveTo>
                <a:lnTo>
                  <a:pt x="23150" y="462988"/>
                </a:lnTo>
                <a:lnTo>
                  <a:pt x="486137" y="405114"/>
                </a:lnTo>
                <a:lnTo>
                  <a:pt x="358815" y="23150"/>
                </a:lnTo>
                <a:lnTo>
                  <a:pt x="0"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1048" name="任意多边形: 形状 1047"/>
          <p:cNvSpPr/>
          <p:nvPr userDrawn="1"/>
        </p:nvSpPr>
        <p:spPr>
          <a:xfrm>
            <a:off x="6370989" y="6351457"/>
            <a:ext cx="475359" cy="506544"/>
          </a:xfrm>
          <a:custGeom>
            <a:avLst/>
            <a:gdLst>
              <a:gd name="connsiteX0" fmla="*/ 0 w 428263"/>
              <a:gd name="connsiteY0" fmla="*/ 0 h 544010"/>
              <a:gd name="connsiteX1" fmla="*/ 81023 w 428263"/>
              <a:gd name="connsiteY1" fmla="*/ 544010 h 544010"/>
              <a:gd name="connsiteX2" fmla="*/ 428263 w 428263"/>
              <a:gd name="connsiteY2" fmla="*/ 497711 h 544010"/>
              <a:gd name="connsiteX3" fmla="*/ 416689 w 428263"/>
              <a:gd name="connsiteY3" fmla="*/ 34724 h 544010"/>
              <a:gd name="connsiteX4" fmla="*/ 92597 w 428263"/>
              <a:gd name="connsiteY4" fmla="*/ 23149 h 544010"/>
              <a:gd name="connsiteX5" fmla="*/ 0 w 428263"/>
              <a:gd name="connsiteY5" fmla="*/ 0 h 544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8263" h="544010">
                <a:moveTo>
                  <a:pt x="0" y="0"/>
                </a:moveTo>
                <a:lnTo>
                  <a:pt x="81023" y="544010"/>
                </a:lnTo>
                <a:lnTo>
                  <a:pt x="428263" y="497711"/>
                </a:lnTo>
                <a:lnTo>
                  <a:pt x="416689" y="34724"/>
                </a:lnTo>
                <a:lnTo>
                  <a:pt x="92597" y="23149"/>
                </a:lnTo>
                <a:lnTo>
                  <a:pt x="0" y="0"/>
                </a:lnTo>
                <a:close/>
              </a:path>
            </a:pathLst>
          </a:custGeom>
          <a:solidFill>
            <a:srgbClr val="1C9A98"/>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华康方圆体W7"/>
              <a:cs typeface="+mn-cs"/>
            </a:endParaRPr>
          </a:p>
        </p:txBody>
      </p:sp>
      <p:sp>
        <p:nvSpPr>
          <p:cNvPr id="9" name="任意多边形: 形状 8"/>
          <p:cNvSpPr/>
          <p:nvPr userDrawn="1"/>
        </p:nvSpPr>
        <p:spPr>
          <a:xfrm>
            <a:off x="371923" y="181485"/>
            <a:ext cx="11576894" cy="6437138"/>
          </a:xfrm>
          <a:custGeom>
            <a:avLst/>
            <a:gdLst>
              <a:gd name="connsiteX0" fmla="*/ 36774 w 10606444"/>
              <a:gd name="connsiteY0" fmla="*/ 906177 h 6795989"/>
              <a:gd name="connsiteX1" fmla="*/ 916 w 10606444"/>
              <a:gd name="connsiteY1" fmla="*/ 1919189 h 6795989"/>
              <a:gd name="connsiteX2" fmla="*/ 63669 w 10606444"/>
              <a:gd name="connsiteY2" fmla="*/ 2869448 h 6795989"/>
              <a:gd name="connsiteX3" fmla="*/ 81598 w 10606444"/>
              <a:gd name="connsiteY3" fmla="*/ 3541801 h 6795989"/>
              <a:gd name="connsiteX4" fmla="*/ 54704 w 10606444"/>
              <a:gd name="connsiteY4" fmla="*/ 5289919 h 6795989"/>
              <a:gd name="connsiteX5" fmla="*/ 45739 w 10606444"/>
              <a:gd name="connsiteY5" fmla="*/ 6383613 h 6795989"/>
              <a:gd name="connsiteX6" fmla="*/ 467080 w 10606444"/>
              <a:gd name="connsiteY6" fmla="*/ 6697377 h 6795989"/>
              <a:gd name="connsiteX7" fmla="*/ 1489057 w 10606444"/>
              <a:gd name="connsiteY7" fmla="*/ 6643589 h 6795989"/>
              <a:gd name="connsiteX8" fmla="*/ 2815833 w 10606444"/>
              <a:gd name="connsiteY8" fmla="*/ 6580836 h 6795989"/>
              <a:gd name="connsiteX9" fmla="*/ 4850821 w 10606444"/>
              <a:gd name="connsiteY9" fmla="*/ 6795989 h 6795989"/>
              <a:gd name="connsiteX10" fmla="*/ 7091998 w 10606444"/>
              <a:gd name="connsiteY10" fmla="*/ 6715307 h 6795989"/>
              <a:gd name="connsiteX11" fmla="*/ 8418774 w 10606444"/>
              <a:gd name="connsiteY11" fmla="*/ 6688413 h 6795989"/>
              <a:gd name="connsiteX12" fmla="*/ 9862092 w 10606444"/>
              <a:gd name="connsiteY12" fmla="*/ 6661519 h 6795989"/>
              <a:gd name="connsiteX13" fmla="*/ 10408939 w 10606444"/>
              <a:gd name="connsiteY13" fmla="*/ 6607730 h 6795989"/>
              <a:gd name="connsiteX14" fmla="*/ 10606163 w 10606444"/>
              <a:gd name="connsiteY14" fmla="*/ 6114672 h 6795989"/>
              <a:gd name="connsiteX15" fmla="*/ 10453763 w 10606444"/>
              <a:gd name="connsiteY15" fmla="*/ 4698248 h 6795989"/>
              <a:gd name="connsiteX16" fmla="*/ 10507551 w 10606444"/>
              <a:gd name="connsiteY16" fmla="*/ 2977024 h 6795989"/>
              <a:gd name="connsiteX17" fmla="*/ 10588233 w 10606444"/>
              <a:gd name="connsiteY17" fmla="*/ 1076507 h 6795989"/>
              <a:gd name="connsiteX18" fmla="*/ 10525480 w 10606444"/>
              <a:gd name="connsiteY18" fmla="*/ 305542 h 6795989"/>
              <a:gd name="connsiteX19" fmla="*/ 10104139 w 10606444"/>
              <a:gd name="connsiteY19" fmla="*/ 108319 h 6795989"/>
              <a:gd name="connsiteX20" fmla="*/ 9566257 w 10606444"/>
              <a:gd name="connsiteY20" fmla="*/ 144177 h 6795989"/>
              <a:gd name="connsiteX21" fmla="*/ 8347057 w 10606444"/>
              <a:gd name="connsiteY21" fmla="*/ 144177 h 6795989"/>
              <a:gd name="connsiteX22" fmla="*/ 6374821 w 10606444"/>
              <a:gd name="connsiteY22" fmla="*/ 90389 h 6795989"/>
              <a:gd name="connsiteX23" fmla="*/ 5191480 w 10606444"/>
              <a:gd name="connsiteY23" fmla="*/ 742 h 6795989"/>
              <a:gd name="connsiteX24" fmla="*/ 3730233 w 10606444"/>
              <a:gd name="connsiteY24" fmla="*/ 144177 h 6795989"/>
              <a:gd name="connsiteX25" fmla="*/ 1282869 w 10606444"/>
              <a:gd name="connsiteY25" fmla="*/ 135213 h 6795989"/>
              <a:gd name="connsiteX26" fmla="*/ 592586 w 10606444"/>
              <a:gd name="connsiteY26" fmla="*/ 144177 h 6795989"/>
              <a:gd name="connsiteX27" fmla="*/ 171245 w 10606444"/>
              <a:gd name="connsiteY27" fmla="*/ 413119 h 6795989"/>
              <a:gd name="connsiteX28" fmla="*/ 36774 w 10606444"/>
              <a:gd name="connsiteY28" fmla="*/ 906177 h 6795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0606444" h="6795989">
                <a:moveTo>
                  <a:pt x="36774" y="906177"/>
                </a:moveTo>
                <a:cubicBezTo>
                  <a:pt x="8386" y="1157189"/>
                  <a:pt x="-3566" y="1591977"/>
                  <a:pt x="916" y="1919189"/>
                </a:cubicBezTo>
                <a:cubicBezTo>
                  <a:pt x="5398" y="2246401"/>
                  <a:pt x="50222" y="2599013"/>
                  <a:pt x="63669" y="2869448"/>
                </a:cubicBezTo>
                <a:cubicBezTo>
                  <a:pt x="77116" y="3139883"/>
                  <a:pt x="83092" y="3138389"/>
                  <a:pt x="81598" y="3541801"/>
                </a:cubicBezTo>
                <a:cubicBezTo>
                  <a:pt x="80104" y="3945213"/>
                  <a:pt x="60681" y="4816284"/>
                  <a:pt x="54704" y="5289919"/>
                </a:cubicBezTo>
                <a:cubicBezTo>
                  <a:pt x="48728" y="5763554"/>
                  <a:pt x="-22990" y="6149037"/>
                  <a:pt x="45739" y="6383613"/>
                </a:cubicBezTo>
                <a:cubicBezTo>
                  <a:pt x="114468" y="6618189"/>
                  <a:pt x="226527" y="6654048"/>
                  <a:pt x="467080" y="6697377"/>
                </a:cubicBezTo>
                <a:cubicBezTo>
                  <a:pt x="707633" y="6740706"/>
                  <a:pt x="1489057" y="6643589"/>
                  <a:pt x="1489057" y="6643589"/>
                </a:cubicBezTo>
                <a:cubicBezTo>
                  <a:pt x="1880516" y="6624166"/>
                  <a:pt x="2255539" y="6555436"/>
                  <a:pt x="2815833" y="6580836"/>
                </a:cubicBezTo>
                <a:cubicBezTo>
                  <a:pt x="3376127" y="6606236"/>
                  <a:pt x="4138127" y="6773577"/>
                  <a:pt x="4850821" y="6795989"/>
                </a:cubicBezTo>
                <a:lnTo>
                  <a:pt x="7091998" y="6715307"/>
                </a:lnTo>
                <a:lnTo>
                  <a:pt x="8418774" y="6688413"/>
                </a:lnTo>
                <a:lnTo>
                  <a:pt x="9862092" y="6661519"/>
                </a:lnTo>
                <a:cubicBezTo>
                  <a:pt x="10193786" y="6648072"/>
                  <a:pt x="10284927" y="6698871"/>
                  <a:pt x="10408939" y="6607730"/>
                </a:cubicBezTo>
                <a:cubicBezTo>
                  <a:pt x="10532951" y="6516589"/>
                  <a:pt x="10598692" y="6432919"/>
                  <a:pt x="10606163" y="6114672"/>
                </a:cubicBezTo>
                <a:cubicBezTo>
                  <a:pt x="10613634" y="5796425"/>
                  <a:pt x="10470198" y="5221189"/>
                  <a:pt x="10453763" y="4698248"/>
                </a:cubicBezTo>
                <a:cubicBezTo>
                  <a:pt x="10437328" y="4175307"/>
                  <a:pt x="10485139" y="3580648"/>
                  <a:pt x="10507551" y="2977024"/>
                </a:cubicBezTo>
                <a:cubicBezTo>
                  <a:pt x="10529963" y="2373401"/>
                  <a:pt x="10585245" y="1521754"/>
                  <a:pt x="10588233" y="1076507"/>
                </a:cubicBezTo>
                <a:cubicBezTo>
                  <a:pt x="10591221" y="631260"/>
                  <a:pt x="10606162" y="466907"/>
                  <a:pt x="10525480" y="305542"/>
                </a:cubicBezTo>
                <a:cubicBezTo>
                  <a:pt x="10444798" y="144177"/>
                  <a:pt x="10264009" y="135213"/>
                  <a:pt x="10104139" y="108319"/>
                </a:cubicBezTo>
                <a:cubicBezTo>
                  <a:pt x="9944269" y="81425"/>
                  <a:pt x="9859104" y="138201"/>
                  <a:pt x="9566257" y="144177"/>
                </a:cubicBezTo>
                <a:cubicBezTo>
                  <a:pt x="9273410" y="150153"/>
                  <a:pt x="8878963" y="153142"/>
                  <a:pt x="8347057" y="144177"/>
                </a:cubicBezTo>
                <a:cubicBezTo>
                  <a:pt x="7815151" y="135212"/>
                  <a:pt x="6900750" y="114295"/>
                  <a:pt x="6374821" y="90389"/>
                </a:cubicBezTo>
                <a:cubicBezTo>
                  <a:pt x="5848892" y="66483"/>
                  <a:pt x="5632245" y="-8223"/>
                  <a:pt x="5191480" y="742"/>
                </a:cubicBezTo>
                <a:cubicBezTo>
                  <a:pt x="4750715" y="9707"/>
                  <a:pt x="4381668" y="121765"/>
                  <a:pt x="3730233" y="144177"/>
                </a:cubicBezTo>
                <a:cubicBezTo>
                  <a:pt x="3078798" y="166589"/>
                  <a:pt x="1805810" y="135213"/>
                  <a:pt x="1282869" y="135213"/>
                </a:cubicBezTo>
                <a:cubicBezTo>
                  <a:pt x="759928" y="135213"/>
                  <a:pt x="777857" y="97859"/>
                  <a:pt x="592586" y="144177"/>
                </a:cubicBezTo>
                <a:cubicBezTo>
                  <a:pt x="407315" y="190495"/>
                  <a:pt x="263880" y="283131"/>
                  <a:pt x="171245" y="413119"/>
                </a:cubicBezTo>
                <a:cubicBezTo>
                  <a:pt x="78610" y="543107"/>
                  <a:pt x="65162" y="655165"/>
                  <a:pt x="36774" y="906177"/>
                </a:cubicBezTo>
                <a:close/>
              </a:path>
            </a:pathLst>
          </a:custGeom>
          <a:solidFill>
            <a:schemeClr val="bg1"/>
          </a:solidFill>
          <a:ln w="19050">
            <a:noFill/>
            <a:prstDash val="sysDot"/>
            <a:round/>
          </a:ln>
          <a:effectLst>
            <a:outerShdw blurRad="1143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华康方圆体W7"/>
              <a:cs typeface="+mn-cs"/>
            </a:endParaRPr>
          </a:p>
        </p:txBody>
      </p:sp>
      <p:sp>
        <p:nvSpPr>
          <p:cNvPr id="59" name="任意多边形: 形状 58"/>
          <p:cNvSpPr/>
          <p:nvPr userDrawn="1"/>
        </p:nvSpPr>
        <p:spPr>
          <a:xfrm>
            <a:off x="-22673" y="-4899"/>
            <a:ext cx="12231934" cy="6891211"/>
          </a:xfrm>
          <a:custGeom>
            <a:avLst/>
            <a:gdLst>
              <a:gd name="connsiteX0" fmla="*/ 6027841 w 12231934"/>
              <a:gd name="connsiteY0" fmla="*/ 46537 h 6891211"/>
              <a:gd name="connsiteX1" fmla="*/ 4382796 w 12231934"/>
              <a:gd name="connsiteY1" fmla="*/ 189972 h 6891211"/>
              <a:gd name="connsiteX2" fmla="*/ 1627600 w 12231934"/>
              <a:gd name="connsiteY2" fmla="*/ 181008 h 6891211"/>
              <a:gd name="connsiteX3" fmla="*/ 850492 w 12231934"/>
              <a:gd name="connsiteY3" fmla="*/ 189972 h 6891211"/>
              <a:gd name="connsiteX4" fmla="*/ 376155 w 12231934"/>
              <a:gd name="connsiteY4" fmla="*/ 458914 h 6891211"/>
              <a:gd name="connsiteX5" fmla="*/ 224770 w 12231934"/>
              <a:gd name="connsiteY5" fmla="*/ 951972 h 6891211"/>
              <a:gd name="connsiteX6" fmla="*/ 184401 w 12231934"/>
              <a:gd name="connsiteY6" fmla="*/ 1964984 h 6891211"/>
              <a:gd name="connsiteX7" fmla="*/ 255048 w 12231934"/>
              <a:gd name="connsiteY7" fmla="*/ 2915243 h 6891211"/>
              <a:gd name="connsiteX8" fmla="*/ 275232 w 12231934"/>
              <a:gd name="connsiteY8" fmla="*/ 3587596 h 6891211"/>
              <a:gd name="connsiteX9" fmla="*/ 244955 w 12231934"/>
              <a:gd name="connsiteY9" fmla="*/ 5335714 h 6891211"/>
              <a:gd name="connsiteX10" fmla="*/ 234862 w 12231934"/>
              <a:gd name="connsiteY10" fmla="*/ 6429408 h 6891211"/>
              <a:gd name="connsiteX11" fmla="*/ 709200 w 12231934"/>
              <a:gd name="connsiteY11" fmla="*/ 6743172 h 6891211"/>
              <a:gd name="connsiteX12" fmla="*/ 1859723 w 12231934"/>
              <a:gd name="connsiteY12" fmla="*/ 6689384 h 6891211"/>
              <a:gd name="connsiteX13" fmla="*/ 3353382 w 12231934"/>
              <a:gd name="connsiteY13" fmla="*/ 6626631 h 6891211"/>
              <a:gd name="connsiteX14" fmla="*/ 5644333 w 12231934"/>
              <a:gd name="connsiteY14" fmla="*/ 6841784 h 6891211"/>
              <a:gd name="connsiteX15" fmla="*/ 8167407 w 12231934"/>
              <a:gd name="connsiteY15" fmla="*/ 6761102 h 6891211"/>
              <a:gd name="connsiteX16" fmla="*/ 9661067 w 12231934"/>
              <a:gd name="connsiteY16" fmla="*/ 6734208 h 6891211"/>
              <a:gd name="connsiteX17" fmla="*/ 11285927 w 12231934"/>
              <a:gd name="connsiteY17" fmla="*/ 6707314 h 6891211"/>
              <a:gd name="connsiteX18" fmla="*/ 11901557 w 12231934"/>
              <a:gd name="connsiteY18" fmla="*/ 6653525 h 6891211"/>
              <a:gd name="connsiteX19" fmla="*/ 12123588 w 12231934"/>
              <a:gd name="connsiteY19" fmla="*/ 6160467 h 6891211"/>
              <a:gd name="connsiteX20" fmla="*/ 11952019 w 12231934"/>
              <a:gd name="connsiteY20" fmla="*/ 4744043 h 6891211"/>
              <a:gd name="connsiteX21" fmla="*/ 12012572 w 12231934"/>
              <a:gd name="connsiteY21" fmla="*/ 3022819 h 6891211"/>
              <a:gd name="connsiteX22" fmla="*/ 12103402 w 12231934"/>
              <a:gd name="connsiteY22" fmla="*/ 1122302 h 6891211"/>
              <a:gd name="connsiteX23" fmla="*/ 12032756 w 12231934"/>
              <a:gd name="connsiteY23" fmla="*/ 351337 h 6891211"/>
              <a:gd name="connsiteX24" fmla="*/ 11558419 w 12231934"/>
              <a:gd name="connsiteY24" fmla="*/ 154114 h 6891211"/>
              <a:gd name="connsiteX25" fmla="*/ 10952881 w 12231934"/>
              <a:gd name="connsiteY25" fmla="*/ 189972 h 6891211"/>
              <a:gd name="connsiteX26" fmla="*/ 9580329 w 12231934"/>
              <a:gd name="connsiteY26" fmla="*/ 189972 h 6891211"/>
              <a:gd name="connsiteX27" fmla="*/ 7360023 w 12231934"/>
              <a:gd name="connsiteY27" fmla="*/ 136184 h 6891211"/>
              <a:gd name="connsiteX28" fmla="*/ 6027841 w 12231934"/>
              <a:gd name="connsiteY28" fmla="*/ 46537 h 6891211"/>
              <a:gd name="connsiteX29" fmla="*/ 0 w 12231934"/>
              <a:gd name="connsiteY29" fmla="*/ 0 h 6891211"/>
              <a:gd name="connsiteX30" fmla="*/ 12231934 w 12231934"/>
              <a:gd name="connsiteY30" fmla="*/ 0 h 6891211"/>
              <a:gd name="connsiteX31" fmla="*/ 12231934 w 12231934"/>
              <a:gd name="connsiteY31" fmla="*/ 6891211 h 6891211"/>
              <a:gd name="connsiteX32" fmla="*/ 0 w 12231934"/>
              <a:gd name="connsiteY32" fmla="*/ 6891211 h 6891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2231934" h="6891211">
                <a:moveTo>
                  <a:pt x="6027841" y="46537"/>
                </a:moveTo>
                <a:cubicBezTo>
                  <a:pt x="5531635" y="55502"/>
                  <a:pt x="5116169" y="167560"/>
                  <a:pt x="4382796" y="189972"/>
                </a:cubicBezTo>
                <a:cubicBezTo>
                  <a:pt x="3649423" y="212384"/>
                  <a:pt x="2216317" y="181008"/>
                  <a:pt x="1627600" y="181008"/>
                </a:cubicBezTo>
                <a:cubicBezTo>
                  <a:pt x="1038883" y="181008"/>
                  <a:pt x="1059067" y="143654"/>
                  <a:pt x="850492" y="189972"/>
                </a:cubicBezTo>
                <a:cubicBezTo>
                  <a:pt x="641918" y="236290"/>
                  <a:pt x="480441" y="328926"/>
                  <a:pt x="376155" y="458914"/>
                </a:cubicBezTo>
                <a:cubicBezTo>
                  <a:pt x="271868" y="588902"/>
                  <a:pt x="256728" y="700960"/>
                  <a:pt x="224770" y="951972"/>
                </a:cubicBezTo>
                <a:cubicBezTo>
                  <a:pt x="192811" y="1202984"/>
                  <a:pt x="179356" y="1637772"/>
                  <a:pt x="184401" y="1964984"/>
                </a:cubicBezTo>
                <a:cubicBezTo>
                  <a:pt x="189447" y="2292196"/>
                  <a:pt x="239909" y="2644808"/>
                  <a:pt x="255048" y="2915243"/>
                </a:cubicBezTo>
                <a:cubicBezTo>
                  <a:pt x="270186" y="3185678"/>
                  <a:pt x="276914" y="3184184"/>
                  <a:pt x="275232" y="3587596"/>
                </a:cubicBezTo>
                <a:cubicBezTo>
                  <a:pt x="273550" y="3991008"/>
                  <a:pt x="251684" y="4862079"/>
                  <a:pt x="244955" y="5335714"/>
                </a:cubicBezTo>
                <a:cubicBezTo>
                  <a:pt x="238227" y="5809349"/>
                  <a:pt x="157489" y="6194832"/>
                  <a:pt x="234862" y="6429408"/>
                </a:cubicBezTo>
                <a:cubicBezTo>
                  <a:pt x="312236" y="6663984"/>
                  <a:pt x="438390" y="6699843"/>
                  <a:pt x="709200" y="6743172"/>
                </a:cubicBezTo>
                <a:cubicBezTo>
                  <a:pt x="980010" y="6786501"/>
                  <a:pt x="1859723" y="6689384"/>
                  <a:pt x="1859723" y="6689384"/>
                </a:cubicBezTo>
                <a:cubicBezTo>
                  <a:pt x="2300420" y="6669961"/>
                  <a:pt x="2722614" y="6601231"/>
                  <a:pt x="3353382" y="6626631"/>
                </a:cubicBezTo>
                <a:cubicBezTo>
                  <a:pt x="3984150" y="6652031"/>
                  <a:pt x="4841995" y="6819372"/>
                  <a:pt x="5644333" y="6841784"/>
                </a:cubicBezTo>
                <a:lnTo>
                  <a:pt x="8167407" y="6761102"/>
                </a:lnTo>
                <a:lnTo>
                  <a:pt x="9661067" y="6734208"/>
                </a:lnTo>
                <a:lnTo>
                  <a:pt x="11285927" y="6707314"/>
                </a:lnTo>
                <a:cubicBezTo>
                  <a:pt x="11659341" y="6693867"/>
                  <a:pt x="11761946" y="6744666"/>
                  <a:pt x="11901557" y="6653525"/>
                </a:cubicBezTo>
                <a:cubicBezTo>
                  <a:pt x="12041167" y="6562384"/>
                  <a:pt x="12115177" y="6478714"/>
                  <a:pt x="12123588" y="6160467"/>
                </a:cubicBezTo>
                <a:cubicBezTo>
                  <a:pt x="12131998" y="5842220"/>
                  <a:pt x="11970521" y="5266984"/>
                  <a:pt x="11952019" y="4744043"/>
                </a:cubicBezTo>
                <a:cubicBezTo>
                  <a:pt x="11933516" y="4221102"/>
                  <a:pt x="11987341" y="3626443"/>
                  <a:pt x="12012572" y="3022819"/>
                </a:cubicBezTo>
                <a:cubicBezTo>
                  <a:pt x="12037803" y="2419196"/>
                  <a:pt x="12100039" y="1567549"/>
                  <a:pt x="12103402" y="1122302"/>
                </a:cubicBezTo>
                <a:cubicBezTo>
                  <a:pt x="12106766" y="677055"/>
                  <a:pt x="12123587" y="512702"/>
                  <a:pt x="12032756" y="351337"/>
                </a:cubicBezTo>
                <a:cubicBezTo>
                  <a:pt x="11941926" y="189972"/>
                  <a:pt x="11738397" y="181008"/>
                  <a:pt x="11558419" y="154114"/>
                </a:cubicBezTo>
                <a:cubicBezTo>
                  <a:pt x="11378440" y="127220"/>
                  <a:pt x="11282563" y="183996"/>
                  <a:pt x="10952881" y="189972"/>
                </a:cubicBezTo>
                <a:cubicBezTo>
                  <a:pt x="10623200" y="195948"/>
                  <a:pt x="10179139" y="198937"/>
                  <a:pt x="9580329" y="189972"/>
                </a:cubicBezTo>
                <a:cubicBezTo>
                  <a:pt x="8981519" y="181007"/>
                  <a:pt x="7952104" y="160090"/>
                  <a:pt x="7360023" y="136184"/>
                </a:cubicBezTo>
                <a:cubicBezTo>
                  <a:pt x="6767942" y="112278"/>
                  <a:pt x="6524045" y="37572"/>
                  <a:pt x="6027841" y="46537"/>
                </a:cubicBezTo>
                <a:close/>
                <a:moveTo>
                  <a:pt x="0" y="0"/>
                </a:moveTo>
                <a:lnTo>
                  <a:pt x="12231934" y="0"/>
                </a:lnTo>
                <a:lnTo>
                  <a:pt x="12231934" y="6891211"/>
                </a:lnTo>
                <a:lnTo>
                  <a:pt x="0" y="6891211"/>
                </a:lnTo>
                <a:close/>
              </a:path>
            </a:pathLst>
          </a:custGeom>
          <a:solidFill>
            <a:srgbClr val="E1FFFF"/>
          </a:solidFill>
          <a:ln w="19050">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华康方圆体W7"/>
              <a:cs typeface="+mn-cs"/>
            </a:endParaRPr>
          </a:p>
        </p:txBody>
      </p:sp>
      <p:sp>
        <p:nvSpPr>
          <p:cNvPr id="51" name="Title 1">
            <a:extLst>
              <a:ext uri="{FF2B5EF4-FFF2-40B4-BE49-F238E27FC236}">
                <a16:creationId xmlns:a16="http://schemas.microsoft.com/office/drawing/2014/main" id="{134C9EFF-C59B-47AD-BC67-24488957F3EB}"/>
              </a:ext>
            </a:extLst>
          </p:cNvPr>
          <p:cNvSpPr txBox="1">
            <a:spLocks/>
          </p:cNvSpPr>
          <p:nvPr userDrawn="1"/>
        </p:nvSpPr>
        <p:spPr>
          <a:xfrm>
            <a:off x="-68670" y="-134763"/>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ED7D31">
                    <a:lumMod val="20000"/>
                    <a:lumOff val="80000"/>
                  </a:srgbClr>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ED7D31">
                  <a:lumMod val="20000"/>
                  <a:lumOff val="80000"/>
                </a:srgbClr>
              </a:solidFill>
              <a:effectLst/>
              <a:uLnTx/>
              <a:uFillTx/>
              <a:latin typeface="#9Slide07 HoneyCream" pitchFamily="2" charset="0"/>
              <a:ea typeface="+mj-ea"/>
              <a:cs typeface="+mj-cs"/>
            </a:endParaRPr>
          </a:p>
        </p:txBody>
      </p:sp>
    </p:spTree>
    <p:extLst>
      <p:ext uri="{BB962C8B-B14F-4D97-AF65-F5344CB8AC3E}">
        <p14:creationId xmlns:p14="http://schemas.microsoft.com/office/powerpoint/2010/main" val="46213019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hyperlink" Target="https://www.facebook.com/groups/629898828017053" TargetMode="External"/><Relationship Id="rId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hyperlink" Target="https://www.facebook.com/groups/629898828017053" TargetMode="External"/><Relationship Id="rId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文本框 22">
            <a:extLst>
              <a:ext uri="{FF2B5EF4-FFF2-40B4-BE49-F238E27FC236}">
                <a16:creationId xmlns:a16="http://schemas.microsoft.com/office/drawing/2014/main" id="{EF4307FA-841B-448D-8B38-06BE440D6118}"/>
              </a:ext>
            </a:extLst>
          </p:cNvPr>
          <p:cNvSpPr txBox="1"/>
          <p:nvPr userDrawn="1"/>
        </p:nvSpPr>
        <p:spPr>
          <a:xfrm>
            <a:off x="3054625" y="2785670"/>
            <a:ext cx="7083287" cy="1631216"/>
          </a:xfrm>
          <a:prstGeom prst="rect">
            <a:avLst/>
          </a:prstGeom>
          <a:noFill/>
        </p:spPr>
        <p:txBody>
          <a:bodyPr wrap="square" rtlCol="0">
            <a:spAutoFit/>
          </a:bodyPr>
          <a:lstStyle/>
          <a:p>
            <a:r>
              <a:rPr lang="en-US" altLang="zh-CN" sz="10000">
                <a:solidFill>
                  <a:schemeClr val="bg1">
                    <a:lumMod val="95000"/>
                  </a:schemeClr>
                </a:solidFill>
                <a:latin typeface="UTM Amerika Sans" panose="02040603050506020204" pitchFamily="18" charset="0"/>
                <a:ea typeface=".黑体-韩语" panose="02000500000000000000" pitchFamily="2" charset="-122"/>
                <a:cs typeface=".黑体-韩语" panose="02000500000000000000" pitchFamily="2" charset="-122"/>
                <a:sym typeface="+mn-lt"/>
              </a:rPr>
              <a:t>Măng</a:t>
            </a:r>
            <a:r>
              <a:rPr lang="en-US" altLang="zh-CN" sz="10000" baseline="0">
                <a:solidFill>
                  <a:schemeClr val="bg1">
                    <a:lumMod val="95000"/>
                  </a:schemeClr>
                </a:solidFill>
                <a:latin typeface="UTM Amerika Sans" panose="02040603050506020204" pitchFamily="18" charset="0"/>
                <a:ea typeface=".黑体-韩语" panose="02000500000000000000" pitchFamily="2" charset="-122"/>
                <a:cs typeface=".黑体-韩语" panose="02000500000000000000" pitchFamily="2" charset="-122"/>
                <a:sym typeface="+mn-lt"/>
              </a:rPr>
              <a:t> non</a:t>
            </a:r>
            <a:endParaRPr lang="zh-CN" altLang="en-US" sz="10000" dirty="0">
              <a:solidFill>
                <a:schemeClr val="bg1">
                  <a:lumMod val="95000"/>
                </a:schemeClr>
              </a:solidFill>
              <a:latin typeface="UTM Amerika Sans" panose="02040603050506020204" pitchFamily="18" charset="0"/>
              <a:ea typeface=".黑体-韩语" panose="02000500000000000000" pitchFamily="2" charset="-122"/>
              <a:cs typeface=".黑体-韩语" panose="02000500000000000000" pitchFamily="2" charset="-122"/>
              <a:sym typeface="+mn-lt"/>
            </a:endParaRPr>
          </a:p>
        </p:txBody>
      </p:sp>
      <p:sp>
        <p:nvSpPr>
          <p:cNvPr id="10"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92ABEE1C-14C6-492A-8FAF-24022EC3F99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21/10/2024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11"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12"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DCA0D1C-0A45-49C3-8A26-6858D5C3427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13" name="Picture 12">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14" name="Picture 13">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15" name="TextBox 3">
            <a:extLst>
              <a:ext uri="{FF2B5EF4-FFF2-40B4-BE49-F238E27FC236}">
                <a16:creationId xmlns:a16="http://schemas.microsoft.com/office/drawing/2014/main" id="{F9034237-DA06-4066-849E-00A115FF4EA1}"/>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5">
                  <a:extLst>
                    <a:ext uri="{A12FA001-AC4F-418D-AE19-62706E023703}">
                      <ahyp:hlinkClr xmlns:ahyp="http://schemas.microsoft.com/office/drawing/2018/hyperlinkcolor" xmlns=""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6" name="Title 1">
            <a:extLst>
              <a:ext uri="{FF2B5EF4-FFF2-40B4-BE49-F238E27FC236}">
                <a16:creationId xmlns:a16="http://schemas.microsoft.com/office/drawing/2014/main" id="{134C9EFF-C59B-47AD-BC67-24488957F3EB}"/>
              </a:ext>
            </a:extLst>
          </p:cNvPr>
          <p:cNvSpPr txBox="1">
            <a:spLocks/>
          </p:cNvSpPr>
          <p:nvPr userDrawn="1"/>
        </p:nvSpPr>
        <p:spPr>
          <a:xfrm>
            <a:off x="10298594" y="-22107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ED7D31">
                    <a:lumMod val="20000"/>
                    <a:lumOff val="80000"/>
                  </a:srgbClr>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ED7D31">
                  <a:lumMod val="20000"/>
                  <a:lumOff val="80000"/>
                </a:srgbClr>
              </a:solidFill>
              <a:effectLst/>
              <a:uLnTx/>
              <a:uFillTx/>
              <a:latin typeface="#9Slide07 HoneyCream" pitchFamily="2" charset="0"/>
              <a:ea typeface="+mj-ea"/>
              <a:cs typeface="+mj-cs"/>
            </a:endParaRPr>
          </a:p>
        </p:txBody>
      </p:sp>
      <p:sp>
        <p:nvSpPr>
          <p:cNvPr id="17" name="Title 1">
            <a:extLst>
              <a:ext uri="{FF2B5EF4-FFF2-40B4-BE49-F238E27FC236}">
                <a16:creationId xmlns:a16="http://schemas.microsoft.com/office/drawing/2014/main" id="{9E5F6F2C-DE77-4B3E-986A-23D69ABD846E}"/>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8" name="Picture 17">
            <a:extLst>
              <a:ext uri="{FF2B5EF4-FFF2-40B4-BE49-F238E27FC236}">
                <a16:creationId xmlns:a16="http://schemas.microsoft.com/office/drawing/2014/main" id="{2C38DA38-71FB-4CEB-B777-09292390EC4A}"/>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19" name="Picture 18">
            <a:extLst>
              <a:ext uri="{FF2B5EF4-FFF2-40B4-BE49-F238E27FC236}">
                <a16:creationId xmlns:a16="http://schemas.microsoft.com/office/drawing/2014/main" id="{7B3E06E2-B8CD-4348-A929-48748D52322A}"/>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20" name="Picture 19">
            <a:extLst>
              <a:ext uri="{FF2B5EF4-FFF2-40B4-BE49-F238E27FC236}">
                <a16:creationId xmlns:a16="http://schemas.microsoft.com/office/drawing/2014/main" id="{D1A0A433-1C81-43D6-86C9-906F9D1CD5C6}"/>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21" name="Picture 20">
            <a:extLst>
              <a:ext uri="{FF2B5EF4-FFF2-40B4-BE49-F238E27FC236}">
                <a16:creationId xmlns:a16="http://schemas.microsoft.com/office/drawing/2014/main" id="{57AB7940-731C-4B6C-8537-33EBAD98DEBF}"/>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22" name="Title 1">
            <a:extLst>
              <a:ext uri="{FF2B5EF4-FFF2-40B4-BE49-F238E27FC236}">
                <a16:creationId xmlns:a16="http://schemas.microsoft.com/office/drawing/2014/main" id="{7A218C26-69B7-499C-B190-96851A78FEC6}"/>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23" name="Title 1">
            <a:extLst>
              <a:ext uri="{FF2B5EF4-FFF2-40B4-BE49-F238E27FC236}">
                <a16:creationId xmlns:a16="http://schemas.microsoft.com/office/drawing/2014/main" id="{6AA5128D-EAF5-483C-871A-4BFED87FD86D}"/>
              </a:ext>
            </a:extLst>
          </p:cNvPr>
          <p:cNvSpPr txBox="1">
            <a:spLocks/>
          </p:cNvSpPr>
          <p:nvPr userDrawn="1"/>
        </p:nvSpPr>
        <p:spPr>
          <a:xfrm>
            <a:off x="-2052207" y="1690688"/>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24" name="Picture 23">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25" name="Picture 24">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26" name="Picture 25">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27" name="Picture 26">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Tree>
    <p:extLst>
      <p:ext uri="{BB962C8B-B14F-4D97-AF65-F5344CB8AC3E}">
        <p14:creationId xmlns:p14="http://schemas.microsoft.com/office/powerpoint/2010/main" val="2136351588"/>
      </p:ext>
    </p:extLst>
  </p:cSld>
  <p:clrMap bg1="lt1" tx1="dk1" bg2="lt2" tx2="dk2" accent1="accent1" accent2="accent2" accent3="accent3" accent4="accent4" accent5="accent5" accent6="accent6" hlink="hlink" folHlink="folHlink"/>
  <p:sldLayoutIdLst>
    <p:sldLayoutId id="214748364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文本框 22">
            <a:extLst>
              <a:ext uri="{FF2B5EF4-FFF2-40B4-BE49-F238E27FC236}">
                <a16:creationId xmlns:a16="http://schemas.microsoft.com/office/drawing/2014/main" id="{EF4307FA-841B-448D-8B38-06BE440D6118}"/>
              </a:ext>
            </a:extLst>
          </p:cNvPr>
          <p:cNvSpPr txBox="1"/>
          <p:nvPr userDrawn="1"/>
        </p:nvSpPr>
        <p:spPr>
          <a:xfrm>
            <a:off x="3054625" y="2785670"/>
            <a:ext cx="7083287" cy="16312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00" b="0" i="0" u="none" strike="noStrike" kern="1200" cap="none" spc="0" normalizeH="0" baseline="0" noProof="0">
                <a:ln>
                  <a:noFill/>
                </a:ln>
                <a:solidFill>
                  <a:prstClr val="white">
                    <a:lumMod val="95000"/>
                  </a:prstClr>
                </a:solidFill>
                <a:effectLst/>
                <a:uLnTx/>
                <a:uFillTx/>
                <a:latin typeface="UTM Amerika Sans" panose="02040603050506020204" pitchFamily="18" charset="0"/>
                <a:ea typeface=".黑体-韩语" panose="02000500000000000000" pitchFamily="2" charset="-122"/>
                <a:cs typeface=".黑体-韩语" panose="02000500000000000000" pitchFamily="2" charset="-122"/>
                <a:sym typeface="+mn-lt"/>
              </a:rPr>
              <a:t>Măng non</a:t>
            </a:r>
            <a:endParaRPr kumimoji="0" lang="zh-CN" altLang="en-US" sz="10000" b="0" i="0" u="none" strike="noStrike" kern="1200" cap="none" spc="0" normalizeH="0" baseline="0" noProof="0" dirty="0">
              <a:ln>
                <a:noFill/>
              </a:ln>
              <a:solidFill>
                <a:prstClr val="white">
                  <a:lumMod val="95000"/>
                </a:prstClr>
              </a:solidFill>
              <a:effectLst/>
              <a:uLnTx/>
              <a:uFillTx/>
              <a:latin typeface="UTM Amerika Sans" panose="02040603050506020204" pitchFamily="18" charset="0"/>
              <a:ea typeface=".黑体-韩语" panose="02000500000000000000" pitchFamily="2" charset="-122"/>
              <a:cs typeface=".黑体-韩语" panose="02000500000000000000" pitchFamily="2" charset="-122"/>
              <a:sym typeface="+mn-lt"/>
            </a:endParaRPr>
          </a:p>
        </p:txBody>
      </p:sp>
      <p:sp>
        <p:nvSpPr>
          <p:cNvPr id="5"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92ABEE1C-14C6-492A-8FAF-24022EC3F99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21/10/2024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DCA0D1C-0A45-49C3-8A26-6858D5C3427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10" name="Picture 9">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11" name="TextBox 3">
            <a:extLst>
              <a:ext uri="{FF2B5EF4-FFF2-40B4-BE49-F238E27FC236}">
                <a16:creationId xmlns:a16="http://schemas.microsoft.com/office/drawing/2014/main" id="{F9034237-DA06-4066-849E-00A115FF4EA1}"/>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5">
                  <a:extLst>
                    <a:ext uri="{A12FA001-AC4F-418D-AE19-62706E023703}">
                      <ahyp:hlinkClr xmlns:ahyp="http://schemas.microsoft.com/office/drawing/2018/hyperlinkcolor" xmlns=""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2" name="Title 1">
            <a:extLst>
              <a:ext uri="{FF2B5EF4-FFF2-40B4-BE49-F238E27FC236}">
                <a16:creationId xmlns:a16="http://schemas.microsoft.com/office/drawing/2014/main" id="{134C9EFF-C59B-47AD-BC67-24488957F3EB}"/>
              </a:ext>
            </a:extLst>
          </p:cNvPr>
          <p:cNvSpPr txBox="1">
            <a:spLocks/>
          </p:cNvSpPr>
          <p:nvPr userDrawn="1"/>
        </p:nvSpPr>
        <p:spPr>
          <a:xfrm>
            <a:off x="10298594" y="-22107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ED7D31">
                    <a:lumMod val="20000"/>
                    <a:lumOff val="80000"/>
                  </a:srgbClr>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ED7D31">
                  <a:lumMod val="20000"/>
                  <a:lumOff val="80000"/>
                </a:srgbClr>
              </a:solidFill>
              <a:effectLst/>
              <a:uLnTx/>
              <a:uFillTx/>
              <a:latin typeface="#9Slide07 HoneyCream" pitchFamily="2" charset="0"/>
              <a:ea typeface="+mj-ea"/>
              <a:cs typeface="+mj-cs"/>
            </a:endParaRPr>
          </a:p>
        </p:txBody>
      </p:sp>
      <p:sp>
        <p:nvSpPr>
          <p:cNvPr id="13" name="Title 1">
            <a:extLst>
              <a:ext uri="{FF2B5EF4-FFF2-40B4-BE49-F238E27FC236}">
                <a16:creationId xmlns:a16="http://schemas.microsoft.com/office/drawing/2014/main" id="{9E5F6F2C-DE77-4B3E-986A-23D69ABD846E}"/>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4" name="Picture 13">
            <a:extLst>
              <a:ext uri="{FF2B5EF4-FFF2-40B4-BE49-F238E27FC236}">
                <a16:creationId xmlns:a16="http://schemas.microsoft.com/office/drawing/2014/main" id="{2C38DA38-71FB-4CEB-B777-09292390EC4A}"/>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15" name="Picture 14">
            <a:extLst>
              <a:ext uri="{FF2B5EF4-FFF2-40B4-BE49-F238E27FC236}">
                <a16:creationId xmlns:a16="http://schemas.microsoft.com/office/drawing/2014/main" id="{7B3E06E2-B8CD-4348-A929-48748D52322A}"/>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16" name="Picture 15">
            <a:extLst>
              <a:ext uri="{FF2B5EF4-FFF2-40B4-BE49-F238E27FC236}">
                <a16:creationId xmlns:a16="http://schemas.microsoft.com/office/drawing/2014/main" id="{D1A0A433-1C81-43D6-86C9-906F9D1CD5C6}"/>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17" name="Picture 16">
            <a:extLst>
              <a:ext uri="{FF2B5EF4-FFF2-40B4-BE49-F238E27FC236}">
                <a16:creationId xmlns:a16="http://schemas.microsoft.com/office/drawing/2014/main" id="{57AB7940-731C-4B6C-8537-33EBAD98DEBF}"/>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18" name="Title 1">
            <a:extLst>
              <a:ext uri="{FF2B5EF4-FFF2-40B4-BE49-F238E27FC236}">
                <a16:creationId xmlns:a16="http://schemas.microsoft.com/office/drawing/2014/main" id="{7A218C26-69B7-499C-B190-96851A78FEC6}"/>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9" name="Title 1">
            <a:extLst>
              <a:ext uri="{FF2B5EF4-FFF2-40B4-BE49-F238E27FC236}">
                <a16:creationId xmlns:a16="http://schemas.microsoft.com/office/drawing/2014/main" id="{6AA5128D-EAF5-483C-871A-4BFED87FD86D}"/>
              </a:ext>
            </a:extLst>
          </p:cNvPr>
          <p:cNvSpPr txBox="1">
            <a:spLocks/>
          </p:cNvSpPr>
          <p:nvPr userDrawn="1"/>
        </p:nvSpPr>
        <p:spPr>
          <a:xfrm>
            <a:off x="-2052207" y="1690688"/>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20" name="Picture 19">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21" name="Picture 20">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22" name="Picture 21">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23" name="Picture 22">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Tree>
    <p:extLst>
      <p:ext uri="{BB962C8B-B14F-4D97-AF65-F5344CB8AC3E}">
        <p14:creationId xmlns:p14="http://schemas.microsoft.com/office/powerpoint/2010/main" val="3402363487"/>
      </p:ext>
    </p:extLst>
  </p:cSld>
  <p:clrMap bg1="lt1" tx1="dk1" bg2="lt2" tx2="dk2" accent1="accent1" accent2="accent2" accent3="accent3" accent4="accent4" accent5="accent5" accent6="accent6" hlink="hlink" folHlink="folHlink"/>
  <p:sldLayoutIdLst>
    <p:sldLayoutId id="214748366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7.png"/><Relationship Id="rId5" Type="http://schemas.microsoft.com/office/2007/relationships/hdphoto" Target="../media/hdphoto2.wdp"/><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5.png"/><Relationship Id="rId1" Type="http://schemas.openxmlformats.org/officeDocument/2006/relationships/slideLayout" Target="../slideLayouts/slideLayout2.xml"/><Relationship Id="rId5" Type="http://schemas.openxmlformats.org/officeDocument/2006/relationships/image" Target="../media/image26.jpeg"/><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5.png"/><Relationship Id="rId1" Type="http://schemas.openxmlformats.org/officeDocument/2006/relationships/slideLayout" Target="../slideLayouts/slideLayout2.xml"/><Relationship Id="rId5" Type="http://schemas.openxmlformats.org/officeDocument/2006/relationships/image" Target="../media/image27.jpeg"/><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5.png"/><Relationship Id="rId1" Type="http://schemas.openxmlformats.org/officeDocument/2006/relationships/slideLayout" Target="../slideLayouts/slideLayout2.xml"/><Relationship Id="rId6" Type="http://schemas.microsoft.com/office/2007/relationships/hdphoto" Target="../media/hdphoto6.wdp"/><Relationship Id="rId5" Type="http://schemas.openxmlformats.org/officeDocument/2006/relationships/image" Target="../media/image28.png"/><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5.png"/><Relationship Id="rId1" Type="http://schemas.openxmlformats.org/officeDocument/2006/relationships/slideLayout" Target="../slideLayouts/slideLayout2.xml"/><Relationship Id="rId4" Type="http://schemas.microsoft.com/office/2007/relationships/hdphoto" Target="../media/hdphoto7.wdp"/></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5.png"/><Relationship Id="rId1" Type="http://schemas.openxmlformats.org/officeDocument/2006/relationships/slideLayout" Target="../slideLayouts/slideLayout2.xml"/><Relationship Id="rId4" Type="http://schemas.microsoft.com/office/2007/relationships/hdphoto" Target="../media/hdphoto1.wdp"/></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5.png"/><Relationship Id="rId1" Type="http://schemas.openxmlformats.org/officeDocument/2006/relationships/slideLayout" Target="../slideLayouts/slideLayout2.xml"/><Relationship Id="rId4" Type="http://schemas.microsoft.com/office/2007/relationships/hdphoto" Target="../media/hdphoto7.wdp"/></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3.jpeg"/><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6" Type="http://schemas.microsoft.com/office/2007/relationships/hdphoto" Target="../media/hdphoto4.wdp"/><Relationship Id="rId5" Type="http://schemas.openxmlformats.org/officeDocument/2006/relationships/image" Target="../media/image14.png"/><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5.png"/><Relationship Id="rId1" Type="http://schemas.openxmlformats.org/officeDocument/2006/relationships/slideLayout" Target="../slideLayouts/slideLayout1.xml"/><Relationship Id="rId4" Type="http://schemas.openxmlformats.org/officeDocument/2006/relationships/image" Target="../media/image16.jpe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8.png"/><Relationship Id="rId2" Type="http://schemas.openxmlformats.org/officeDocument/2006/relationships/image" Target="../media/image17.jpeg"/><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7.png"/><Relationship Id="rId4" Type="http://schemas.microsoft.com/office/2007/relationships/hdphoto" Target="../media/hdphoto2.wdp"/></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8.jpeg"/><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2" cstate="print">
            <a:extLst>
              <a:ext uri="{BEBA8EAE-BF5A-486C-A8C5-ECC9F3942E4B}">
                <a14:imgProps xmlns:a14="http://schemas.microsoft.com/office/drawing/2010/main">
                  <a14:imgLayer r:embed="rId3">
                    <a14:imgEffect>
                      <a14:backgroundRemoval t="10000" b="90000" l="10000" r="90000">
                        <a14:foregroundMark x1="66867" y1="23500" x2="80200" y2="23313"/>
                        <a14:foregroundMark x1="65133" y1="21875" x2="65133" y2="21875"/>
                        <a14:foregroundMark x1="65133" y1="21875" x2="76800" y2="21875"/>
                        <a14:foregroundMark x1="81667" y1="20875" x2="86800" y2="34438"/>
                        <a14:foregroundMark x1="85733" y1="35000" x2="80667" y2="45000"/>
                        <a14:foregroundMark x1="81067" y1="45188" x2="68733" y2="49938"/>
                        <a14:foregroundMark x1="64733" y1="44000" x2="54533" y2="30625"/>
                        <a14:foregroundMark x1="57533" y1="30250" x2="65133" y2="21125"/>
                        <a14:foregroundMark x1="55600" y1="29250" x2="65333" y2="19125"/>
                        <a14:foregroundMark x1="65533" y1="19125" x2="76800" y2="19125"/>
                        <a14:foregroundMark x1="67933" y1="41000" x2="69400" y2="46750"/>
                        <a14:foregroundMark x1="59600" y1="41375" x2="64533" y2="44000"/>
                        <a14:foregroundMark x1="63200" y1="42375" x2="62400" y2="46188"/>
                        <a14:foregroundMark x1="83400" y1="24500" x2="87667" y2="32625"/>
                        <a14:foregroundMark x1="84467" y1="36625" x2="86133" y2="40375"/>
                        <a14:foregroundMark x1="86800" y1="39625" x2="81467" y2="45750"/>
                      </a14:backgroundRemoval>
                    </a14:imgEffect>
                  </a14:imgLayer>
                </a14:imgProps>
              </a:ext>
              <a:ext uri="{28A0092B-C50C-407E-A947-70E740481C1C}">
                <a14:useLocalDpi xmlns:a14="http://schemas.microsoft.com/office/drawing/2010/main" val="0"/>
              </a:ext>
            </a:extLst>
          </a:blip>
          <a:stretch>
            <a:fillRect/>
          </a:stretch>
        </p:blipFill>
        <p:spPr>
          <a:xfrm flipH="1">
            <a:off x="7767487" y="2130080"/>
            <a:ext cx="4885899" cy="5211625"/>
          </a:xfrm>
          <a:prstGeom prst="rect">
            <a:avLst/>
          </a:prstGeom>
        </p:spPr>
      </p:pic>
      <p:sp>
        <p:nvSpPr>
          <p:cNvPr id="15" name="任意多边形: 形状 27"/>
          <p:cNvSpPr/>
          <p:nvPr/>
        </p:nvSpPr>
        <p:spPr>
          <a:xfrm>
            <a:off x="2339828" y="683355"/>
            <a:ext cx="2813445" cy="1053959"/>
          </a:xfrm>
          <a:custGeom>
            <a:avLst/>
            <a:gdLst>
              <a:gd name="connsiteX0" fmla="*/ 36774 w 10606444"/>
              <a:gd name="connsiteY0" fmla="*/ 906177 h 6795989"/>
              <a:gd name="connsiteX1" fmla="*/ 916 w 10606444"/>
              <a:gd name="connsiteY1" fmla="*/ 1919189 h 6795989"/>
              <a:gd name="connsiteX2" fmla="*/ 63669 w 10606444"/>
              <a:gd name="connsiteY2" fmla="*/ 2869448 h 6795989"/>
              <a:gd name="connsiteX3" fmla="*/ 81598 w 10606444"/>
              <a:gd name="connsiteY3" fmla="*/ 3541801 h 6795989"/>
              <a:gd name="connsiteX4" fmla="*/ 54704 w 10606444"/>
              <a:gd name="connsiteY4" fmla="*/ 5289919 h 6795989"/>
              <a:gd name="connsiteX5" fmla="*/ 45739 w 10606444"/>
              <a:gd name="connsiteY5" fmla="*/ 6383613 h 6795989"/>
              <a:gd name="connsiteX6" fmla="*/ 467080 w 10606444"/>
              <a:gd name="connsiteY6" fmla="*/ 6697377 h 6795989"/>
              <a:gd name="connsiteX7" fmla="*/ 1489057 w 10606444"/>
              <a:gd name="connsiteY7" fmla="*/ 6643589 h 6795989"/>
              <a:gd name="connsiteX8" fmla="*/ 2815833 w 10606444"/>
              <a:gd name="connsiteY8" fmla="*/ 6580836 h 6795989"/>
              <a:gd name="connsiteX9" fmla="*/ 4850821 w 10606444"/>
              <a:gd name="connsiteY9" fmla="*/ 6795989 h 6795989"/>
              <a:gd name="connsiteX10" fmla="*/ 7091998 w 10606444"/>
              <a:gd name="connsiteY10" fmla="*/ 6715307 h 6795989"/>
              <a:gd name="connsiteX11" fmla="*/ 8418774 w 10606444"/>
              <a:gd name="connsiteY11" fmla="*/ 6688413 h 6795989"/>
              <a:gd name="connsiteX12" fmla="*/ 9862092 w 10606444"/>
              <a:gd name="connsiteY12" fmla="*/ 6661519 h 6795989"/>
              <a:gd name="connsiteX13" fmla="*/ 10408939 w 10606444"/>
              <a:gd name="connsiteY13" fmla="*/ 6607730 h 6795989"/>
              <a:gd name="connsiteX14" fmla="*/ 10606163 w 10606444"/>
              <a:gd name="connsiteY14" fmla="*/ 6114672 h 6795989"/>
              <a:gd name="connsiteX15" fmla="*/ 10453763 w 10606444"/>
              <a:gd name="connsiteY15" fmla="*/ 4698248 h 6795989"/>
              <a:gd name="connsiteX16" fmla="*/ 10507551 w 10606444"/>
              <a:gd name="connsiteY16" fmla="*/ 2977024 h 6795989"/>
              <a:gd name="connsiteX17" fmla="*/ 10588233 w 10606444"/>
              <a:gd name="connsiteY17" fmla="*/ 1076507 h 6795989"/>
              <a:gd name="connsiteX18" fmla="*/ 10525480 w 10606444"/>
              <a:gd name="connsiteY18" fmla="*/ 305542 h 6795989"/>
              <a:gd name="connsiteX19" fmla="*/ 10104139 w 10606444"/>
              <a:gd name="connsiteY19" fmla="*/ 108319 h 6795989"/>
              <a:gd name="connsiteX20" fmla="*/ 9566257 w 10606444"/>
              <a:gd name="connsiteY20" fmla="*/ 144177 h 6795989"/>
              <a:gd name="connsiteX21" fmla="*/ 8347057 w 10606444"/>
              <a:gd name="connsiteY21" fmla="*/ 144177 h 6795989"/>
              <a:gd name="connsiteX22" fmla="*/ 6374821 w 10606444"/>
              <a:gd name="connsiteY22" fmla="*/ 90389 h 6795989"/>
              <a:gd name="connsiteX23" fmla="*/ 5191480 w 10606444"/>
              <a:gd name="connsiteY23" fmla="*/ 742 h 6795989"/>
              <a:gd name="connsiteX24" fmla="*/ 3730233 w 10606444"/>
              <a:gd name="connsiteY24" fmla="*/ 144177 h 6795989"/>
              <a:gd name="connsiteX25" fmla="*/ 1282869 w 10606444"/>
              <a:gd name="connsiteY25" fmla="*/ 135213 h 6795989"/>
              <a:gd name="connsiteX26" fmla="*/ 592586 w 10606444"/>
              <a:gd name="connsiteY26" fmla="*/ 144177 h 6795989"/>
              <a:gd name="connsiteX27" fmla="*/ 171245 w 10606444"/>
              <a:gd name="connsiteY27" fmla="*/ 413119 h 6795989"/>
              <a:gd name="connsiteX28" fmla="*/ 36774 w 10606444"/>
              <a:gd name="connsiteY28" fmla="*/ 906177 h 6795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0606444" h="6795989">
                <a:moveTo>
                  <a:pt x="36774" y="906177"/>
                </a:moveTo>
                <a:cubicBezTo>
                  <a:pt x="8386" y="1157189"/>
                  <a:pt x="-3566" y="1591977"/>
                  <a:pt x="916" y="1919189"/>
                </a:cubicBezTo>
                <a:cubicBezTo>
                  <a:pt x="5398" y="2246401"/>
                  <a:pt x="50222" y="2599013"/>
                  <a:pt x="63669" y="2869448"/>
                </a:cubicBezTo>
                <a:cubicBezTo>
                  <a:pt x="77116" y="3139883"/>
                  <a:pt x="83092" y="3138389"/>
                  <a:pt x="81598" y="3541801"/>
                </a:cubicBezTo>
                <a:cubicBezTo>
                  <a:pt x="80104" y="3945213"/>
                  <a:pt x="60681" y="4816284"/>
                  <a:pt x="54704" y="5289919"/>
                </a:cubicBezTo>
                <a:cubicBezTo>
                  <a:pt x="48728" y="5763554"/>
                  <a:pt x="-22990" y="6149037"/>
                  <a:pt x="45739" y="6383613"/>
                </a:cubicBezTo>
                <a:cubicBezTo>
                  <a:pt x="114468" y="6618189"/>
                  <a:pt x="226527" y="6654048"/>
                  <a:pt x="467080" y="6697377"/>
                </a:cubicBezTo>
                <a:cubicBezTo>
                  <a:pt x="707633" y="6740706"/>
                  <a:pt x="1489057" y="6643589"/>
                  <a:pt x="1489057" y="6643589"/>
                </a:cubicBezTo>
                <a:cubicBezTo>
                  <a:pt x="1880516" y="6624166"/>
                  <a:pt x="2255539" y="6555436"/>
                  <a:pt x="2815833" y="6580836"/>
                </a:cubicBezTo>
                <a:cubicBezTo>
                  <a:pt x="3376127" y="6606236"/>
                  <a:pt x="4138127" y="6773577"/>
                  <a:pt x="4850821" y="6795989"/>
                </a:cubicBezTo>
                <a:lnTo>
                  <a:pt x="7091998" y="6715307"/>
                </a:lnTo>
                <a:lnTo>
                  <a:pt x="8418774" y="6688413"/>
                </a:lnTo>
                <a:lnTo>
                  <a:pt x="9862092" y="6661519"/>
                </a:lnTo>
                <a:cubicBezTo>
                  <a:pt x="10193786" y="6648072"/>
                  <a:pt x="10284927" y="6698871"/>
                  <a:pt x="10408939" y="6607730"/>
                </a:cubicBezTo>
                <a:cubicBezTo>
                  <a:pt x="10532951" y="6516589"/>
                  <a:pt x="10598692" y="6432919"/>
                  <a:pt x="10606163" y="6114672"/>
                </a:cubicBezTo>
                <a:cubicBezTo>
                  <a:pt x="10613634" y="5796425"/>
                  <a:pt x="10470198" y="5221189"/>
                  <a:pt x="10453763" y="4698248"/>
                </a:cubicBezTo>
                <a:cubicBezTo>
                  <a:pt x="10437328" y="4175307"/>
                  <a:pt x="10485139" y="3580648"/>
                  <a:pt x="10507551" y="2977024"/>
                </a:cubicBezTo>
                <a:cubicBezTo>
                  <a:pt x="10529963" y="2373401"/>
                  <a:pt x="10585245" y="1521754"/>
                  <a:pt x="10588233" y="1076507"/>
                </a:cubicBezTo>
                <a:cubicBezTo>
                  <a:pt x="10591221" y="631260"/>
                  <a:pt x="10606162" y="466907"/>
                  <a:pt x="10525480" y="305542"/>
                </a:cubicBezTo>
                <a:cubicBezTo>
                  <a:pt x="10444798" y="144177"/>
                  <a:pt x="10264009" y="135213"/>
                  <a:pt x="10104139" y="108319"/>
                </a:cubicBezTo>
                <a:cubicBezTo>
                  <a:pt x="9944269" y="81425"/>
                  <a:pt x="9859104" y="138201"/>
                  <a:pt x="9566257" y="144177"/>
                </a:cubicBezTo>
                <a:cubicBezTo>
                  <a:pt x="9273410" y="150153"/>
                  <a:pt x="8878963" y="153142"/>
                  <a:pt x="8347057" y="144177"/>
                </a:cubicBezTo>
                <a:cubicBezTo>
                  <a:pt x="7815151" y="135212"/>
                  <a:pt x="6900750" y="114295"/>
                  <a:pt x="6374821" y="90389"/>
                </a:cubicBezTo>
                <a:cubicBezTo>
                  <a:pt x="5848892" y="66483"/>
                  <a:pt x="5632245" y="-8223"/>
                  <a:pt x="5191480" y="742"/>
                </a:cubicBezTo>
                <a:cubicBezTo>
                  <a:pt x="4750715" y="9707"/>
                  <a:pt x="4381668" y="121765"/>
                  <a:pt x="3730233" y="144177"/>
                </a:cubicBezTo>
                <a:cubicBezTo>
                  <a:pt x="3078798" y="166589"/>
                  <a:pt x="1805810" y="135213"/>
                  <a:pt x="1282869" y="135213"/>
                </a:cubicBezTo>
                <a:cubicBezTo>
                  <a:pt x="759928" y="135213"/>
                  <a:pt x="777857" y="97859"/>
                  <a:pt x="592586" y="144177"/>
                </a:cubicBezTo>
                <a:cubicBezTo>
                  <a:pt x="407315" y="190495"/>
                  <a:pt x="263880" y="283131"/>
                  <a:pt x="171245" y="413119"/>
                </a:cubicBezTo>
                <a:cubicBezTo>
                  <a:pt x="78610" y="543107"/>
                  <a:pt x="65162" y="655165"/>
                  <a:pt x="36774" y="906177"/>
                </a:cubicBezTo>
                <a:close/>
              </a:path>
            </a:pathLst>
          </a:custGeom>
          <a:solidFill>
            <a:srgbClr val="52CAC1"/>
          </a:solidFill>
          <a:ln w="19050">
            <a:noFill/>
            <a:prstDash val="sysDot"/>
            <a:roun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sz="2500" dirty="0">
              <a:latin typeface="UTM ClassizismAntiqua" panose="02040603050506020204" pitchFamily="18" charset="0"/>
              <a:ea typeface=".黑体-韩语" panose="02000500000000000000" pitchFamily="2" charset="-122"/>
              <a:cs typeface=".黑体-韩语" panose="02000500000000000000" pitchFamily="2" charset="-122"/>
              <a:sym typeface="+mn-lt"/>
            </a:endParaRPr>
          </a:p>
        </p:txBody>
      </p:sp>
      <p:pic>
        <p:nvPicPr>
          <p:cNvPr id="2" name="图片 10">
            <a:extLst>
              <a:ext uri="{FF2B5EF4-FFF2-40B4-BE49-F238E27FC236}">
                <a16:creationId xmlns:a16="http://schemas.microsoft.com/office/drawing/2014/main" id="{ACD44B57-2940-44FA-B1D1-00CFD3C88196}"/>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6413" b="90578" l="12208" r="81299">
                        <a14:foregroundMark x1="64416" y1="21277" x2="65714" y2="27052"/>
                        <a14:foregroundMark x1="68831" y1="28571" x2="68831" y2="28571"/>
                        <a14:foregroundMark x1="21558" y1="52888" x2="27273" y2="52888"/>
                        <a14:foregroundMark x1="69351" y1="62614" x2="69351" y2="62614"/>
                        <a14:foregroundMark x1="72468" y1="60182" x2="72468" y2="60182"/>
                        <a14:foregroundMark x1="66234" y1="58055" x2="70649" y2="58055"/>
                        <a14:foregroundMark x1="67013" y1="64742" x2="78961" y2="67781"/>
                        <a14:foregroundMark x1="71948" y1="76596" x2="70649" y2="69909"/>
                        <a14:foregroundMark x1="69351" y1="75076" x2="78961" y2="62614"/>
                        <a14:foregroundMark x1="27273" y1="68389" x2="37403" y2="77204"/>
                        <a14:foregroundMark x1="35325" y1="78723" x2="32987" y2="66869"/>
                        <a14:foregroundMark x1="12727" y1="73556" x2="18961" y2="64742"/>
                        <a14:foregroundMark x1="16623" y1="83891" x2="28571" y2="79331"/>
                        <a14:foregroundMark x1="17662" y1="46201" x2="24156" y2="56535"/>
                        <a14:foregroundMark x1="12208" y1="45593" x2="17143" y2="49848"/>
                        <a14:foregroundMark x1="12208" y1="44681" x2="19740" y2="46201"/>
                        <a14:foregroundMark x1="15325" y1="54407" x2="22857" y2="46201"/>
                        <a14:foregroundMark x1="17662" y1="49240" x2="12727" y2="44681"/>
                        <a14:foregroundMark x1="25974" y1="48328" x2="39221" y2="53495"/>
                        <a14:foregroundMark x1="14545" y1="41945" x2="14026" y2="50760"/>
                        <a14:foregroundMark x1="16623" y1="64742" x2="16623" y2="64742"/>
                        <a14:foregroundMark x1="18442" y1="63830" x2="35325" y2="65350"/>
                        <a14:foregroundMark x1="56104" y1="38906" x2="66234" y2="50760"/>
                        <a14:foregroundMark x1="70649" y1="65350" x2="81299" y2="67781"/>
                        <a14:foregroundMark x1="74545" y1="79331" x2="72468" y2="61702"/>
                        <a14:foregroundMark x1="73766" y1="60182" x2="74545" y2="56535"/>
                        <a14:foregroundMark x1="63117" y1="49848" x2="68831" y2="48328"/>
                        <a14:foregroundMark x1="55065" y1="37386" x2="61299" y2="37386"/>
                        <a14:foregroundMark x1="56104" y1="33131" x2="56104" y2="21277"/>
                        <a14:foregroundMark x1="56883" y1="68389" x2="58701" y2="82371"/>
                        <a14:foregroundMark x1="49351" y1="86018" x2="58182" y2="83891"/>
                      </a14:backgroundRemoval>
                    </a14:imgEffect>
                  </a14:imgLayer>
                </a14:imgProps>
              </a:ext>
            </a:extLst>
          </a:blip>
          <a:srcRect l="7763" t="8808" r="13397"/>
          <a:stretch>
            <a:fillRect/>
          </a:stretch>
        </p:blipFill>
        <p:spPr>
          <a:xfrm flipH="1">
            <a:off x="359242" y="144261"/>
            <a:ext cx="2077684" cy="2053652"/>
          </a:xfrm>
          <a:prstGeom prst="rect">
            <a:avLst/>
          </a:prstGeom>
        </p:spPr>
      </p:pic>
      <p:grpSp>
        <p:nvGrpSpPr>
          <p:cNvPr id="3" name="组合 23"/>
          <p:cNvGrpSpPr/>
          <p:nvPr/>
        </p:nvGrpSpPr>
        <p:grpSpPr>
          <a:xfrm>
            <a:off x="5153273" y="1896476"/>
            <a:ext cx="6770695" cy="1347720"/>
            <a:chOff x="5163741" y="2659559"/>
            <a:chExt cx="6770695" cy="1347720"/>
          </a:xfrm>
        </p:grpSpPr>
        <p:sp>
          <p:nvSpPr>
            <p:cNvPr id="4" name="文本框 24"/>
            <p:cNvSpPr txBox="1"/>
            <p:nvPr/>
          </p:nvSpPr>
          <p:spPr>
            <a:xfrm>
              <a:off x="5218333" y="2659559"/>
              <a:ext cx="6545694" cy="1323439"/>
            </a:xfrm>
            <a:prstGeom prst="rect">
              <a:avLst/>
            </a:prstGeom>
            <a:noFill/>
          </p:spPr>
          <p:txBody>
            <a:bodyPr wrap="square" rtlCol="0">
              <a:spAutoFit/>
            </a:bodyPr>
            <a:lstStyle/>
            <a:p>
              <a:r>
                <a:rPr lang="en-US" altLang="zh-CN" sz="8000">
                  <a:ln>
                    <a:solidFill>
                      <a:srgbClr val="52CAC1"/>
                    </a:solidFill>
                    <a:prstDash val="sysDash"/>
                  </a:ln>
                  <a:solidFill>
                    <a:srgbClr val="E1FFFF"/>
                  </a:solidFill>
                  <a:latin typeface="UTM Amerika Sans" panose="02040603050506020204" pitchFamily="18" charset="0"/>
                  <a:ea typeface=".黑体-韩语" panose="02000500000000000000" pitchFamily="2" charset="-122"/>
                  <a:cs typeface=".黑体-韩语" panose="02000500000000000000" pitchFamily="2" charset="-122"/>
                  <a:sym typeface="+mn-lt"/>
                </a:rPr>
                <a:t>Cây xấu hổ</a:t>
              </a:r>
              <a:endParaRPr lang="zh-CN" altLang="en-US" sz="8000" dirty="0">
                <a:ln>
                  <a:solidFill>
                    <a:srgbClr val="52CAC1"/>
                  </a:solidFill>
                  <a:prstDash val="sysDash"/>
                </a:ln>
                <a:solidFill>
                  <a:srgbClr val="E1FFFF"/>
                </a:solidFill>
                <a:latin typeface="UTM Amerika Sans" panose="02040603050506020204" pitchFamily="18" charset="0"/>
                <a:ea typeface=".黑体-韩语" panose="02000500000000000000" pitchFamily="2" charset="-122"/>
                <a:cs typeface=".黑体-韩语" panose="02000500000000000000" pitchFamily="2" charset="-122"/>
                <a:sym typeface="+mn-lt"/>
              </a:endParaRPr>
            </a:p>
          </p:txBody>
        </p:sp>
        <p:sp>
          <p:nvSpPr>
            <p:cNvPr id="5" name="文本框 22"/>
            <p:cNvSpPr txBox="1"/>
            <p:nvPr/>
          </p:nvSpPr>
          <p:spPr>
            <a:xfrm>
              <a:off x="5163741" y="2683840"/>
              <a:ext cx="6770695" cy="1323439"/>
            </a:xfrm>
            <a:prstGeom prst="rect">
              <a:avLst/>
            </a:prstGeom>
            <a:noFill/>
          </p:spPr>
          <p:txBody>
            <a:bodyPr wrap="square" rtlCol="0">
              <a:spAutoFit/>
            </a:bodyPr>
            <a:lstStyle/>
            <a:p>
              <a:r>
                <a:rPr lang="en-US" altLang="zh-CN" sz="8000">
                  <a:solidFill>
                    <a:srgbClr val="1C9A98"/>
                  </a:solidFill>
                  <a:latin typeface="UTM Amerika Sans" panose="02040603050506020204" pitchFamily="18" charset="0"/>
                  <a:ea typeface=".黑体-韩语" panose="02000500000000000000" pitchFamily="2" charset="-122"/>
                  <a:cs typeface=".黑体-韩语" panose="02000500000000000000" pitchFamily="2" charset="-122"/>
                  <a:sym typeface="+mn-lt"/>
                </a:rPr>
                <a:t>Cây xấu hổ</a:t>
              </a:r>
              <a:endParaRPr lang="zh-CN" altLang="en-US" sz="8000" dirty="0">
                <a:solidFill>
                  <a:srgbClr val="1C9A98"/>
                </a:solidFill>
                <a:latin typeface="UTM Amerika Sans" panose="02040603050506020204" pitchFamily="18" charset="0"/>
                <a:ea typeface=".黑体-韩语" panose="02000500000000000000" pitchFamily="2" charset="-122"/>
                <a:cs typeface=".黑体-韩语" panose="02000500000000000000" pitchFamily="2" charset="-122"/>
                <a:sym typeface="+mn-lt"/>
              </a:endParaRPr>
            </a:p>
          </p:txBody>
        </p:sp>
      </p:grpSp>
      <p:pic>
        <p:nvPicPr>
          <p:cNvPr id="6" name="图片 21"/>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25748" b="82688" l="10000" r="90000"/>
                    </a14:imgEffect>
                  </a14:imgLayer>
                </a14:imgProps>
              </a:ext>
              <a:ext uri="{28A0092B-C50C-407E-A947-70E740481C1C}">
                <a14:useLocalDpi xmlns:a14="http://schemas.microsoft.com/office/drawing/2010/main" val="0"/>
              </a:ext>
            </a:extLst>
          </a:blip>
          <a:srcRect t="18630" b="10194"/>
          <a:stretch>
            <a:fillRect/>
          </a:stretch>
        </p:blipFill>
        <p:spPr>
          <a:xfrm rot="20819374">
            <a:off x="5089770" y="4546402"/>
            <a:ext cx="2756142" cy="2550217"/>
          </a:xfrm>
          <a:prstGeom prst="rect">
            <a:avLst/>
          </a:prstGeom>
        </p:spPr>
      </p:pic>
      <p:pic>
        <p:nvPicPr>
          <p:cNvPr id="10" name="Picture 9">
            <a:extLst>
              <a:ext uri="{FF2B5EF4-FFF2-40B4-BE49-F238E27FC236}">
                <a16:creationId xmlns:a16="http://schemas.microsoft.com/office/drawing/2014/main" id="{B4C0A564-C057-438F-9E1C-3632C8410EF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59242" y="1949424"/>
            <a:ext cx="4535417" cy="4535417"/>
          </a:xfrm>
          <a:prstGeom prst="rect">
            <a:avLst/>
          </a:prstGeom>
        </p:spPr>
      </p:pic>
      <p:grpSp>
        <p:nvGrpSpPr>
          <p:cNvPr id="11" name="组合 23"/>
          <p:cNvGrpSpPr/>
          <p:nvPr/>
        </p:nvGrpSpPr>
        <p:grpSpPr>
          <a:xfrm>
            <a:off x="2703614" y="629318"/>
            <a:ext cx="2899551" cy="1142910"/>
            <a:chOff x="5150093" y="2659559"/>
            <a:chExt cx="6770695" cy="1142910"/>
          </a:xfrm>
        </p:grpSpPr>
        <p:sp>
          <p:nvSpPr>
            <p:cNvPr id="12" name="文本框 24"/>
            <p:cNvSpPr txBox="1"/>
            <p:nvPr/>
          </p:nvSpPr>
          <p:spPr>
            <a:xfrm>
              <a:off x="5218334" y="2659559"/>
              <a:ext cx="6545693" cy="1107996"/>
            </a:xfrm>
            <a:prstGeom prst="rect">
              <a:avLst/>
            </a:prstGeom>
            <a:noFill/>
          </p:spPr>
          <p:txBody>
            <a:bodyPr wrap="square" rtlCol="0">
              <a:spAutoFit/>
            </a:bodyPr>
            <a:lstStyle/>
            <a:p>
              <a:r>
                <a:rPr lang="en-US" altLang="zh-CN" sz="6600">
                  <a:ln>
                    <a:solidFill>
                      <a:srgbClr val="52CAC1"/>
                    </a:solidFill>
                    <a:prstDash val="sysDash"/>
                  </a:ln>
                  <a:solidFill>
                    <a:srgbClr val="E1FFFF"/>
                  </a:solidFill>
                  <a:latin typeface="UTM Amerika Sans" panose="02040603050506020204" pitchFamily="18" charset="0"/>
                  <a:ea typeface=".黑体-韩语" panose="02000500000000000000" pitchFamily="2" charset="-122"/>
                  <a:cs typeface=".黑体-韩语" panose="02000500000000000000" pitchFamily="2" charset="-122"/>
                  <a:sym typeface="+mn-lt"/>
                </a:rPr>
                <a:t>Bài 7</a:t>
              </a:r>
              <a:endParaRPr lang="zh-CN" altLang="en-US" sz="6600" dirty="0">
                <a:ln>
                  <a:solidFill>
                    <a:srgbClr val="52CAC1"/>
                  </a:solidFill>
                  <a:prstDash val="sysDash"/>
                </a:ln>
                <a:solidFill>
                  <a:srgbClr val="E1FFFF"/>
                </a:solidFill>
                <a:latin typeface="UTM Amerika Sans" panose="02040603050506020204" pitchFamily="18" charset="0"/>
                <a:ea typeface=".黑体-韩语" panose="02000500000000000000" pitchFamily="2" charset="-122"/>
                <a:cs typeface=".黑体-韩语" panose="02000500000000000000" pitchFamily="2" charset="-122"/>
                <a:sym typeface="+mn-lt"/>
              </a:endParaRPr>
            </a:p>
          </p:txBody>
        </p:sp>
        <p:sp>
          <p:nvSpPr>
            <p:cNvPr id="13" name="文本框 22"/>
            <p:cNvSpPr txBox="1"/>
            <p:nvPr/>
          </p:nvSpPr>
          <p:spPr>
            <a:xfrm>
              <a:off x="5150093" y="2694473"/>
              <a:ext cx="6770695" cy="1107996"/>
            </a:xfrm>
            <a:prstGeom prst="rect">
              <a:avLst/>
            </a:prstGeom>
            <a:noFill/>
          </p:spPr>
          <p:txBody>
            <a:bodyPr wrap="square" rtlCol="0">
              <a:spAutoFit/>
            </a:bodyPr>
            <a:lstStyle/>
            <a:p>
              <a:r>
                <a:rPr lang="en-US" altLang="zh-CN" sz="6600">
                  <a:solidFill>
                    <a:schemeClr val="accent4">
                      <a:lumMod val="60000"/>
                      <a:lumOff val="40000"/>
                    </a:schemeClr>
                  </a:solidFill>
                  <a:latin typeface="UTM Amerika Sans" panose="02040603050506020204" pitchFamily="18" charset="0"/>
                  <a:ea typeface=".黑体-韩语" panose="02000500000000000000" pitchFamily="2" charset="-122"/>
                  <a:cs typeface=".黑体-韩语" panose="02000500000000000000" pitchFamily="2" charset="-122"/>
                  <a:sym typeface="+mn-lt"/>
                </a:rPr>
                <a:t>Bài 7</a:t>
              </a:r>
              <a:endParaRPr lang="zh-CN" altLang="en-US" sz="6600" dirty="0">
                <a:solidFill>
                  <a:schemeClr val="accent4">
                    <a:lumMod val="60000"/>
                    <a:lumOff val="40000"/>
                  </a:schemeClr>
                </a:solidFill>
                <a:latin typeface="UTM Amerika Sans" panose="02040603050506020204" pitchFamily="18" charset="0"/>
                <a:ea typeface=".黑体-韩语" panose="02000500000000000000" pitchFamily="2" charset="-122"/>
                <a:cs typeface=".黑体-韩语" panose="02000500000000000000" pitchFamily="2" charset="-122"/>
                <a:sym typeface="+mn-lt"/>
              </a:endParaRPr>
            </a:p>
          </p:txBody>
        </p:sp>
      </p:grpSp>
      <p:pic>
        <p:nvPicPr>
          <p:cNvPr id="16" name="图片 10">
            <a:extLst>
              <a:ext uri="{FF2B5EF4-FFF2-40B4-BE49-F238E27FC236}">
                <a16:creationId xmlns:a16="http://schemas.microsoft.com/office/drawing/2014/main" id="{ACD44B57-2940-44FA-B1D1-00CFD3C88196}"/>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6413" b="90578" l="12208" r="81299">
                        <a14:foregroundMark x1="64416" y1="21277" x2="65714" y2="27052"/>
                        <a14:foregroundMark x1="68831" y1="28571" x2="68831" y2="28571"/>
                        <a14:foregroundMark x1="21558" y1="52888" x2="27273" y2="52888"/>
                        <a14:foregroundMark x1="69351" y1="62614" x2="69351" y2="62614"/>
                        <a14:foregroundMark x1="72468" y1="60182" x2="72468" y2="60182"/>
                        <a14:foregroundMark x1="66234" y1="58055" x2="70649" y2="58055"/>
                        <a14:foregroundMark x1="67013" y1="64742" x2="78961" y2="67781"/>
                        <a14:foregroundMark x1="71948" y1="76596" x2="70649" y2="69909"/>
                        <a14:foregroundMark x1="69351" y1="75076" x2="78961" y2="62614"/>
                        <a14:foregroundMark x1="27273" y1="68389" x2="37403" y2="77204"/>
                        <a14:foregroundMark x1="35325" y1="78723" x2="32987" y2="66869"/>
                        <a14:foregroundMark x1="12727" y1="73556" x2="18961" y2="64742"/>
                        <a14:foregroundMark x1="16623" y1="83891" x2="28571" y2="79331"/>
                        <a14:foregroundMark x1="17662" y1="46201" x2="24156" y2="56535"/>
                        <a14:foregroundMark x1="12208" y1="45593" x2="17143" y2="49848"/>
                        <a14:foregroundMark x1="12208" y1="44681" x2="19740" y2="46201"/>
                        <a14:foregroundMark x1="15325" y1="54407" x2="22857" y2="46201"/>
                        <a14:foregroundMark x1="17662" y1="49240" x2="12727" y2="44681"/>
                        <a14:foregroundMark x1="25974" y1="48328" x2="39221" y2="53495"/>
                        <a14:foregroundMark x1="14545" y1="41945" x2="14026" y2="50760"/>
                        <a14:foregroundMark x1="16623" y1="64742" x2="16623" y2="64742"/>
                        <a14:foregroundMark x1="18442" y1="63830" x2="35325" y2="65350"/>
                        <a14:foregroundMark x1="56104" y1="38906" x2="66234" y2="50760"/>
                        <a14:foregroundMark x1="70649" y1="65350" x2="81299" y2="67781"/>
                        <a14:foregroundMark x1="74545" y1="79331" x2="72468" y2="61702"/>
                        <a14:foregroundMark x1="73766" y1="60182" x2="74545" y2="56535"/>
                        <a14:foregroundMark x1="63117" y1="49848" x2="68831" y2="48328"/>
                        <a14:foregroundMark x1="55065" y1="37386" x2="61299" y2="37386"/>
                        <a14:foregroundMark x1="56104" y1="33131" x2="56104" y2="21277"/>
                        <a14:foregroundMark x1="56883" y1="68389" x2="58701" y2="82371"/>
                        <a14:foregroundMark x1="49351" y1="86018" x2="58182" y2="83891"/>
                      </a14:backgroundRemoval>
                    </a14:imgEffect>
                  </a14:imgLayer>
                </a14:imgProps>
              </a:ext>
            </a:extLst>
          </a:blip>
          <a:srcRect l="7763" t="8808" r="13397"/>
          <a:stretch>
            <a:fillRect/>
          </a:stretch>
        </p:blipFill>
        <p:spPr>
          <a:xfrm>
            <a:off x="10210437" y="187863"/>
            <a:ext cx="2077684" cy="2053652"/>
          </a:xfrm>
          <a:prstGeom prst="rect">
            <a:avLst/>
          </a:prstGeom>
        </p:spPr>
      </p:pic>
      <p:pic>
        <p:nvPicPr>
          <p:cNvPr id="17" name="Picture 16"/>
          <p:cNvPicPr>
            <a:picLocks noChangeAspect="1"/>
          </p:cNvPicPr>
          <p:nvPr/>
        </p:nvPicPr>
        <p:blipFill>
          <a:blip r:embed="rId2" cstate="print">
            <a:extLst>
              <a:ext uri="{BEBA8EAE-BF5A-486C-A8C5-ECC9F3942E4B}">
                <a14:imgProps xmlns:a14="http://schemas.microsoft.com/office/drawing/2010/main">
                  <a14:imgLayer r:embed="rId3">
                    <a14:imgEffect>
                      <a14:backgroundRemoval t="10000" b="90000" l="10000" r="90000">
                        <a14:foregroundMark x1="66867" y1="23500" x2="80200" y2="23313"/>
                        <a14:foregroundMark x1="65133" y1="21875" x2="65133" y2="21875"/>
                        <a14:foregroundMark x1="65133" y1="21875" x2="76800" y2="21875"/>
                        <a14:foregroundMark x1="81667" y1="20875" x2="86800" y2="34438"/>
                        <a14:foregroundMark x1="85733" y1="35000" x2="80667" y2="45000"/>
                        <a14:foregroundMark x1="81067" y1="45188" x2="68733" y2="49938"/>
                        <a14:foregroundMark x1="64733" y1="44000" x2="54533" y2="30625"/>
                        <a14:foregroundMark x1="57533" y1="30250" x2="65133" y2="21125"/>
                        <a14:foregroundMark x1="55600" y1="29250" x2="65333" y2="19125"/>
                        <a14:foregroundMark x1="65533" y1="19125" x2="76800" y2="19125"/>
                        <a14:foregroundMark x1="67933" y1="41000" x2="69400" y2="46750"/>
                        <a14:foregroundMark x1="59600" y1="41375" x2="64533" y2="44000"/>
                        <a14:foregroundMark x1="63200" y1="42375" x2="62400" y2="46188"/>
                        <a14:foregroundMark x1="83400" y1="24500" x2="87667" y2="32625"/>
                        <a14:foregroundMark x1="84467" y1="36625" x2="86133" y2="40375"/>
                        <a14:foregroundMark x1="86800" y1="39625" x2="81467" y2="45750"/>
                      </a14:backgroundRemoval>
                    </a14:imgEffect>
                  </a14:imgLayer>
                </a14:imgProps>
              </a:ext>
              <a:ext uri="{28A0092B-C50C-407E-A947-70E740481C1C}">
                <a14:useLocalDpi xmlns:a14="http://schemas.microsoft.com/office/drawing/2010/main" val="0"/>
              </a:ext>
            </a:extLst>
          </a:blip>
          <a:stretch>
            <a:fillRect/>
          </a:stretch>
        </p:blipFill>
        <p:spPr>
          <a:xfrm>
            <a:off x="6696501" y="3709367"/>
            <a:ext cx="4885899" cy="5211625"/>
          </a:xfrm>
          <a:prstGeom prst="rect">
            <a:avLst/>
          </a:prstGeom>
        </p:spPr>
      </p:pic>
    </p:spTree>
    <p:extLst>
      <p:ext uri="{BB962C8B-B14F-4D97-AF65-F5344CB8AC3E}">
        <p14:creationId xmlns:p14="http://schemas.microsoft.com/office/powerpoint/2010/main" val="3682509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par>
                                <p:cTn id="8" presetID="42"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1000"/>
                                        <p:tgtEl>
                                          <p:spTgt spid="10"/>
                                        </p:tgtEl>
                                      </p:cBhvr>
                                    </p:animEffect>
                                    <p:anim calcmode="lin" valueType="num">
                                      <p:cBhvr>
                                        <p:cTn id="11" dur="1000" fill="hold"/>
                                        <p:tgtEl>
                                          <p:spTgt spid="10"/>
                                        </p:tgtEl>
                                        <p:attrNameLst>
                                          <p:attrName>ppt_x</p:attrName>
                                        </p:attrNameLst>
                                      </p:cBhvr>
                                      <p:tavLst>
                                        <p:tav tm="0">
                                          <p:val>
                                            <p:strVal val="#ppt_x"/>
                                          </p:val>
                                        </p:tav>
                                        <p:tav tm="100000">
                                          <p:val>
                                            <p:strVal val="#ppt_x"/>
                                          </p:val>
                                        </p:tav>
                                      </p:tavLst>
                                    </p:anim>
                                    <p:anim calcmode="lin" valueType="num">
                                      <p:cBhvr>
                                        <p:cTn id="12" dur="1000" fill="hold"/>
                                        <p:tgtEl>
                                          <p:spTgt spid="10"/>
                                        </p:tgtEl>
                                        <p:attrNameLst>
                                          <p:attrName>ppt_y</p:attrName>
                                        </p:attrNameLst>
                                      </p:cBhvr>
                                      <p:tavLst>
                                        <p:tav tm="0">
                                          <p:val>
                                            <p:strVal val="#ppt_y+.1"/>
                                          </p:val>
                                        </p:tav>
                                        <p:tav tm="100000">
                                          <p:val>
                                            <p:strVal val="#ppt_y"/>
                                          </p:val>
                                        </p:tav>
                                      </p:tavLst>
                                    </p:anim>
                                  </p:childTnLst>
                                </p:cTn>
                              </p:par>
                              <p:par>
                                <p:cTn id="13" presetID="32" presetClass="emph" presetSubtype="0" repeatCount="indefinite" fill="hold" nodeType="withEffect">
                                  <p:stCondLst>
                                    <p:cond delay="0"/>
                                  </p:stCondLst>
                                  <p:childTnLst>
                                    <p:animRot by="120000">
                                      <p:cBhvr>
                                        <p:cTn id="14" dur="100" fill="hold">
                                          <p:stCondLst>
                                            <p:cond delay="0"/>
                                          </p:stCondLst>
                                        </p:cTn>
                                        <p:tgtEl>
                                          <p:spTgt spid="10"/>
                                        </p:tgtEl>
                                        <p:attrNameLst>
                                          <p:attrName>r</p:attrName>
                                        </p:attrNameLst>
                                      </p:cBhvr>
                                    </p:animRot>
                                    <p:animRot by="-240000">
                                      <p:cBhvr>
                                        <p:cTn id="15" dur="200" fill="hold">
                                          <p:stCondLst>
                                            <p:cond delay="200"/>
                                          </p:stCondLst>
                                        </p:cTn>
                                        <p:tgtEl>
                                          <p:spTgt spid="10"/>
                                        </p:tgtEl>
                                        <p:attrNameLst>
                                          <p:attrName>r</p:attrName>
                                        </p:attrNameLst>
                                      </p:cBhvr>
                                    </p:animRot>
                                    <p:animRot by="240000">
                                      <p:cBhvr>
                                        <p:cTn id="16" dur="200" fill="hold">
                                          <p:stCondLst>
                                            <p:cond delay="400"/>
                                          </p:stCondLst>
                                        </p:cTn>
                                        <p:tgtEl>
                                          <p:spTgt spid="10"/>
                                        </p:tgtEl>
                                        <p:attrNameLst>
                                          <p:attrName>r</p:attrName>
                                        </p:attrNameLst>
                                      </p:cBhvr>
                                    </p:animRot>
                                    <p:animRot by="-240000">
                                      <p:cBhvr>
                                        <p:cTn id="17" dur="200" fill="hold">
                                          <p:stCondLst>
                                            <p:cond delay="600"/>
                                          </p:stCondLst>
                                        </p:cTn>
                                        <p:tgtEl>
                                          <p:spTgt spid="10"/>
                                        </p:tgtEl>
                                        <p:attrNameLst>
                                          <p:attrName>r</p:attrName>
                                        </p:attrNameLst>
                                      </p:cBhvr>
                                    </p:animRot>
                                    <p:animRot by="120000">
                                      <p:cBhvr>
                                        <p:cTn id="18" dur="200" fill="hold">
                                          <p:stCondLst>
                                            <p:cond delay="800"/>
                                          </p:stCondLst>
                                        </p:cTn>
                                        <p:tgtEl>
                                          <p:spTgt spid="10"/>
                                        </p:tgtEl>
                                        <p:attrNameLst>
                                          <p:attrName>r</p:attrName>
                                        </p:attrNameLst>
                                      </p:cBhvr>
                                    </p:animRot>
                                  </p:childTnLst>
                                </p:cTn>
                              </p:par>
                            </p:childTnLst>
                          </p:cTn>
                        </p:par>
                        <p:par>
                          <p:cTn id="19" fill="hold">
                            <p:stCondLst>
                              <p:cond delay="1000"/>
                            </p:stCondLst>
                            <p:childTnLst>
                              <p:par>
                                <p:cTn id="20" presetID="31" presetClass="entr" presetSubtype="0" fill="hold" nodeType="after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p:cTn id="22" dur="1000" fill="hold"/>
                                        <p:tgtEl>
                                          <p:spTgt spid="11"/>
                                        </p:tgtEl>
                                        <p:attrNameLst>
                                          <p:attrName>ppt_w</p:attrName>
                                        </p:attrNameLst>
                                      </p:cBhvr>
                                      <p:tavLst>
                                        <p:tav tm="0">
                                          <p:val>
                                            <p:fltVal val="0"/>
                                          </p:val>
                                        </p:tav>
                                        <p:tav tm="100000">
                                          <p:val>
                                            <p:strVal val="#ppt_w"/>
                                          </p:val>
                                        </p:tav>
                                      </p:tavLst>
                                    </p:anim>
                                    <p:anim calcmode="lin" valueType="num">
                                      <p:cBhvr>
                                        <p:cTn id="23" dur="1000" fill="hold"/>
                                        <p:tgtEl>
                                          <p:spTgt spid="11"/>
                                        </p:tgtEl>
                                        <p:attrNameLst>
                                          <p:attrName>ppt_h</p:attrName>
                                        </p:attrNameLst>
                                      </p:cBhvr>
                                      <p:tavLst>
                                        <p:tav tm="0">
                                          <p:val>
                                            <p:fltVal val="0"/>
                                          </p:val>
                                        </p:tav>
                                        <p:tav tm="100000">
                                          <p:val>
                                            <p:strVal val="#ppt_h"/>
                                          </p:val>
                                        </p:tav>
                                      </p:tavLst>
                                    </p:anim>
                                    <p:anim calcmode="lin" valueType="num">
                                      <p:cBhvr>
                                        <p:cTn id="24" dur="1000" fill="hold"/>
                                        <p:tgtEl>
                                          <p:spTgt spid="11"/>
                                        </p:tgtEl>
                                        <p:attrNameLst>
                                          <p:attrName>style.rotation</p:attrName>
                                        </p:attrNameLst>
                                      </p:cBhvr>
                                      <p:tavLst>
                                        <p:tav tm="0">
                                          <p:val>
                                            <p:fltVal val="90"/>
                                          </p:val>
                                        </p:tav>
                                        <p:tav tm="100000">
                                          <p:val>
                                            <p:fltVal val="0"/>
                                          </p:val>
                                        </p:tav>
                                      </p:tavLst>
                                    </p:anim>
                                    <p:animEffect transition="in" filter="fade">
                                      <p:cBhvr>
                                        <p:cTn id="25" dur="1000"/>
                                        <p:tgtEl>
                                          <p:spTgt spid="11"/>
                                        </p:tgtEl>
                                      </p:cBhvr>
                                    </p:animEffect>
                                  </p:childTnLst>
                                </p:cTn>
                              </p:par>
                            </p:childTnLst>
                          </p:cTn>
                        </p:par>
                        <p:par>
                          <p:cTn id="26" fill="hold">
                            <p:stCondLst>
                              <p:cond delay="2000"/>
                            </p:stCondLst>
                            <p:childTnLst>
                              <p:par>
                                <p:cTn id="27" presetID="31" presetClass="entr" presetSubtype="0" fill="hold" grpId="0" nodeType="afterEffect">
                                  <p:stCondLst>
                                    <p:cond delay="0"/>
                                  </p:stCondLst>
                                  <p:childTnLst>
                                    <p:set>
                                      <p:cBhvr>
                                        <p:cTn id="28" dur="1" fill="hold">
                                          <p:stCondLst>
                                            <p:cond delay="0"/>
                                          </p:stCondLst>
                                        </p:cTn>
                                        <p:tgtEl>
                                          <p:spTgt spid="15"/>
                                        </p:tgtEl>
                                        <p:attrNameLst>
                                          <p:attrName>style.visibility</p:attrName>
                                        </p:attrNameLst>
                                      </p:cBhvr>
                                      <p:to>
                                        <p:strVal val="visible"/>
                                      </p:to>
                                    </p:set>
                                    <p:anim calcmode="lin" valueType="num">
                                      <p:cBhvr>
                                        <p:cTn id="29" dur="1000" fill="hold"/>
                                        <p:tgtEl>
                                          <p:spTgt spid="15"/>
                                        </p:tgtEl>
                                        <p:attrNameLst>
                                          <p:attrName>ppt_w</p:attrName>
                                        </p:attrNameLst>
                                      </p:cBhvr>
                                      <p:tavLst>
                                        <p:tav tm="0">
                                          <p:val>
                                            <p:fltVal val="0"/>
                                          </p:val>
                                        </p:tav>
                                        <p:tav tm="100000">
                                          <p:val>
                                            <p:strVal val="#ppt_w"/>
                                          </p:val>
                                        </p:tav>
                                      </p:tavLst>
                                    </p:anim>
                                    <p:anim calcmode="lin" valueType="num">
                                      <p:cBhvr>
                                        <p:cTn id="30" dur="1000" fill="hold"/>
                                        <p:tgtEl>
                                          <p:spTgt spid="15"/>
                                        </p:tgtEl>
                                        <p:attrNameLst>
                                          <p:attrName>ppt_h</p:attrName>
                                        </p:attrNameLst>
                                      </p:cBhvr>
                                      <p:tavLst>
                                        <p:tav tm="0">
                                          <p:val>
                                            <p:fltVal val="0"/>
                                          </p:val>
                                        </p:tav>
                                        <p:tav tm="100000">
                                          <p:val>
                                            <p:strVal val="#ppt_h"/>
                                          </p:val>
                                        </p:tav>
                                      </p:tavLst>
                                    </p:anim>
                                    <p:anim calcmode="lin" valueType="num">
                                      <p:cBhvr>
                                        <p:cTn id="31" dur="1000" fill="hold"/>
                                        <p:tgtEl>
                                          <p:spTgt spid="15"/>
                                        </p:tgtEl>
                                        <p:attrNameLst>
                                          <p:attrName>style.rotation</p:attrName>
                                        </p:attrNameLst>
                                      </p:cBhvr>
                                      <p:tavLst>
                                        <p:tav tm="0">
                                          <p:val>
                                            <p:fltVal val="90"/>
                                          </p:val>
                                        </p:tav>
                                        <p:tav tm="100000">
                                          <p:val>
                                            <p:fltVal val="0"/>
                                          </p:val>
                                        </p:tav>
                                      </p:tavLst>
                                    </p:anim>
                                    <p:animEffect transition="in" filter="fade">
                                      <p:cBhvr>
                                        <p:cTn id="32" dur="1000"/>
                                        <p:tgtEl>
                                          <p:spTgt spid="15"/>
                                        </p:tgtEl>
                                      </p:cBhvr>
                                    </p:animEffect>
                                  </p:childTnLst>
                                </p:cTn>
                              </p:par>
                              <p:par>
                                <p:cTn id="33" presetID="22" presetClass="entr" presetSubtype="1" fill="hold" nodeType="with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wipe(up)">
                                      <p:cBhvr>
                                        <p:cTn id="35" dur="500"/>
                                        <p:tgtEl>
                                          <p:spTgt spid="16"/>
                                        </p:tgtEl>
                                      </p:cBhvr>
                                    </p:animEffect>
                                  </p:childTnLst>
                                </p:cTn>
                              </p:par>
                            </p:childTnLst>
                          </p:cTn>
                        </p:par>
                        <p:par>
                          <p:cTn id="36" fill="hold">
                            <p:stCondLst>
                              <p:cond delay="3000"/>
                            </p:stCondLst>
                            <p:childTnLst>
                              <p:par>
                                <p:cTn id="37" presetID="53" presetClass="entr" presetSubtype="16" fill="hold" nodeType="afterEffect">
                                  <p:stCondLst>
                                    <p:cond delay="0"/>
                                  </p:stCondLst>
                                  <p:childTnLst>
                                    <p:set>
                                      <p:cBhvr>
                                        <p:cTn id="38" dur="1" fill="hold">
                                          <p:stCondLst>
                                            <p:cond delay="0"/>
                                          </p:stCondLst>
                                        </p:cTn>
                                        <p:tgtEl>
                                          <p:spTgt spid="3"/>
                                        </p:tgtEl>
                                        <p:attrNameLst>
                                          <p:attrName>style.visibility</p:attrName>
                                        </p:attrNameLst>
                                      </p:cBhvr>
                                      <p:to>
                                        <p:strVal val="visible"/>
                                      </p:to>
                                    </p:set>
                                    <p:anim calcmode="lin" valueType="num">
                                      <p:cBhvr>
                                        <p:cTn id="39" dur="500" fill="hold"/>
                                        <p:tgtEl>
                                          <p:spTgt spid="3"/>
                                        </p:tgtEl>
                                        <p:attrNameLst>
                                          <p:attrName>ppt_w</p:attrName>
                                        </p:attrNameLst>
                                      </p:cBhvr>
                                      <p:tavLst>
                                        <p:tav tm="0">
                                          <p:val>
                                            <p:fltVal val="0"/>
                                          </p:val>
                                        </p:tav>
                                        <p:tav tm="100000">
                                          <p:val>
                                            <p:strVal val="#ppt_w"/>
                                          </p:val>
                                        </p:tav>
                                      </p:tavLst>
                                    </p:anim>
                                    <p:anim calcmode="lin" valueType="num">
                                      <p:cBhvr>
                                        <p:cTn id="40" dur="500" fill="hold"/>
                                        <p:tgtEl>
                                          <p:spTgt spid="3"/>
                                        </p:tgtEl>
                                        <p:attrNameLst>
                                          <p:attrName>ppt_h</p:attrName>
                                        </p:attrNameLst>
                                      </p:cBhvr>
                                      <p:tavLst>
                                        <p:tav tm="0">
                                          <p:val>
                                            <p:fltVal val="0"/>
                                          </p:val>
                                        </p:tav>
                                        <p:tav tm="100000">
                                          <p:val>
                                            <p:strVal val="#ppt_h"/>
                                          </p:val>
                                        </p:tav>
                                      </p:tavLst>
                                    </p:anim>
                                    <p:animEffect transition="in" filter="fade">
                                      <p:cBhvr>
                                        <p:cTn id="4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726253" y="2684809"/>
            <a:ext cx="4804012" cy="3331124"/>
            <a:chOff x="693861" y="3042379"/>
            <a:chExt cx="4804012" cy="3782674"/>
          </a:xfrm>
        </p:grpSpPr>
        <p:grpSp>
          <p:nvGrpSpPr>
            <p:cNvPr id="9" name="Group 8">
              <a:extLst>
                <a:ext uri="{FF2B5EF4-FFF2-40B4-BE49-F238E27FC236}">
                  <a16:creationId xmlns:a16="http://schemas.microsoft.com/office/drawing/2014/main" id="{009AEB47-6FA2-4D8D-BD99-1437AB7DE731}"/>
                </a:ext>
              </a:extLst>
            </p:cNvPr>
            <p:cNvGrpSpPr/>
            <p:nvPr/>
          </p:nvGrpSpPr>
          <p:grpSpPr>
            <a:xfrm>
              <a:off x="696744" y="3042379"/>
              <a:ext cx="4801129" cy="3782674"/>
              <a:chOff x="751504" y="-635415"/>
              <a:chExt cx="5342191" cy="8543175"/>
            </a:xfrm>
          </p:grpSpPr>
          <p:pic>
            <p:nvPicPr>
              <p:cNvPr id="10" name="图片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79755" y="-635415"/>
                <a:ext cx="4668691" cy="4668691"/>
              </a:xfrm>
              <a:prstGeom prst="rect">
                <a:avLst/>
              </a:prstGeom>
            </p:spPr>
          </p:pic>
          <p:sp>
            <p:nvSpPr>
              <p:cNvPr id="11" name="任意多边形: 形状 28"/>
              <p:cNvSpPr/>
              <p:nvPr/>
            </p:nvSpPr>
            <p:spPr>
              <a:xfrm>
                <a:off x="751504" y="1951336"/>
                <a:ext cx="5342191" cy="5956424"/>
              </a:xfrm>
              <a:custGeom>
                <a:avLst/>
                <a:gdLst>
                  <a:gd name="connsiteX0" fmla="*/ 316024 w 2907720"/>
                  <a:gd name="connsiteY0" fmla="*/ 0 h 1684498"/>
                  <a:gd name="connsiteX1" fmla="*/ 75392 w 2907720"/>
                  <a:gd name="connsiteY1" fmla="*/ 317634 h 1684498"/>
                  <a:gd name="connsiteX2" fmla="*/ 65767 w 2907720"/>
                  <a:gd name="connsiteY2" fmla="*/ 1299411 h 1684498"/>
                  <a:gd name="connsiteX3" fmla="*/ 864664 w 2907720"/>
                  <a:gd name="connsiteY3" fmla="*/ 1617045 h 1684498"/>
                  <a:gd name="connsiteX4" fmla="*/ 2500959 w 2907720"/>
                  <a:gd name="connsiteY4" fmla="*/ 1655546 h 1684498"/>
                  <a:gd name="connsiteX5" fmla="*/ 2847468 w 2907720"/>
                  <a:gd name="connsiteY5" fmla="*/ 1270535 h 1684498"/>
                  <a:gd name="connsiteX6" fmla="*/ 2895594 w 2907720"/>
                  <a:gd name="connsiteY6" fmla="*/ 760396 h 1684498"/>
                  <a:gd name="connsiteX7" fmla="*/ 2712714 w 2907720"/>
                  <a:gd name="connsiteY7" fmla="*/ 182880 h 1684498"/>
                  <a:gd name="connsiteX8" fmla="*/ 2356580 w 2907720"/>
                  <a:gd name="connsiteY8" fmla="*/ 9626 h 1684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07720" h="1684498">
                    <a:moveTo>
                      <a:pt x="316024" y="0"/>
                    </a:moveTo>
                    <a:cubicBezTo>
                      <a:pt x="216562" y="50533"/>
                      <a:pt x="117101" y="101066"/>
                      <a:pt x="75392" y="317634"/>
                    </a:cubicBezTo>
                    <a:cubicBezTo>
                      <a:pt x="33682" y="534203"/>
                      <a:pt x="-65778" y="1082843"/>
                      <a:pt x="65767" y="1299411"/>
                    </a:cubicBezTo>
                    <a:cubicBezTo>
                      <a:pt x="197312" y="1515980"/>
                      <a:pt x="458799" y="1557689"/>
                      <a:pt x="864664" y="1617045"/>
                    </a:cubicBezTo>
                    <a:cubicBezTo>
                      <a:pt x="1270529" y="1676401"/>
                      <a:pt x="2170492" y="1713298"/>
                      <a:pt x="2500959" y="1655546"/>
                    </a:cubicBezTo>
                    <a:cubicBezTo>
                      <a:pt x="2831426" y="1597794"/>
                      <a:pt x="2781696" y="1419727"/>
                      <a:pt x="2847468" y="1270535"/>
                    </a:cubicBezTo>
                    <a:cubicBezTo>
                      <a:pt x="2913240" y="1121343"/>
                      <a:pt x="2918053" y="941672"/>
                      <a:pt x="2895594" y="760396"/>
                    </a:cubicBezTo>
                    <a:cubicBezTo>
                      <a:pt x="2873135" y="579120"/>
                      <a:pt x="2802550" y="308008"/>
                      <a:pt x="2712714" y="182880"/>
                    </a:cubicBezTo>
                    <a:cubicBezTo>
                      <a:pt x="2622878" y="57752"/>
                      <a:pt x="2489729" y="33689"/>
                      <a:pt x="2356580" y="9626"/>
                    </a:cubicBezTo>
                  </a:path>
                </a:pathLst>
              </a:custGeom>
              <a:noFill/>
              <a:ln w="12700">
                <a:solidFill>
                  <a:srgbClr val="5C9341"/>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sp>
          <p:nvSpPr>
            <p:cNvPr id="5" name="TextBox 4"/>
            <p:cNvSpPr txBox="1"/>
            <p:nvPr/>
          </p:nvSpPr>
          <p:spPr>
            <a:xfrm>
              <a:off x="693861" y="4315889"/>
              <a:ext cx="4804012" cy="1938993"/>
            </a:xfrm>
            <a:prstGeom prst="rect">
              <a:avLst/>
            </a:prstGeom>
            <a:noFill/>
          </p:spPr>
          <p:txBody>
            <a:bodyPr wrap="square" rtlCol="0">
              <a:spAutoFit/>
            </a:bodyPr>
            <a:lstStyle/>
            <a:p>
              <a:pPr algn="ctr"/>
              <a:r>
                <a:rPr lang="en-US" sz="4000">
                  <a:solidFill>
                    <a:schemeClr val="accent6">
                      <a:lumMod val="50000"/>
                    </a:schemeClr>
                  </a:solidFill>
                  <a:latin typeface="UTM Avo" panose="02040603050506020204" pitchFamily="18" charset="0"/>
                </a:rPr>
                <a:t>Nhiều âm thanh, tiếng nói nhỏ phát ra cùng một lúc.</a:t>
              </a:r>
            </a:p>
          </p:txBody>
        </p:sp>
      </p:grpSp>
      <p:pic>
        <p:nvPicPr>
          <p:cNvPr id="2" name="Picture 1">
            <a:extLst>
              <a:ext uri="{FF2B5EF4-FFF2-40B4-BE49-F238E27FC236}">
                <a16:creationId xmlns:a16="http://schemas.microsoft.com/office/drawing/2014/main" id="{A5FE461F-E49E-4C41-98B4-152CC73E7463}"/>
              </a:ext>
            </a:extLst>
          </p:cNvPr>
          <p:cNvPicPr>
            <a:picLocks noChangeAspect="1"/>
          </p:cNvPicPr>
          <p:nvPr/>
        </p:nvPicPr>
        <p:blipFill>
          <a:blip r:embed="rId3">
            <a:clrChange>
              <a:clrFrom>
                <a:srgbClr val="FFFEFE"/>
              </a:clrFrom>
              <a:clrTo>
                <a:srgbClr val="FFFEFE">
                  <a:alpha val="0"/>
                </a:srgbClr>
              </a:clrTo>
            </a:clrChange>
          </a:blip>
          <a:stretch>
            <a:fillRect/>
          </a:stretch>
        </p:blipFill>
        <p:spPr>
          <a:xfrm>
            <a:off x="631922" y="477672"/>
            <a:ext cx="1407436" cy="741757"/>
          </a:xfrm>
          <a:prstGeom prst="rect">
            <a:avLst/>
          </a:prstGeom>
        </p:spPr>
      </p:pic>
      <p:pic>
        <p:nvPicPr>
          <p:cNvPr id="3" name="图片 2">
            <a:extLst>
              <a:ext uri="{FF2B5EF4-FFF2-40B4-BE49-F238E27FC236}">
                <a16:creationId xmlns:a16="http://schemas.microsoft.com/office/drawing/2014/main" id="{7CF9F6F1-5515-4329-B122-27F4C097DB4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38388" y="-406684"/>
            <a:ext cx="3159485" cy="3159485"/>
          </a:xfrm>
          <a:prstGeom prst="rect">
            <a:avLst/>
          </a:prstGeom>
        </p:spPr>
      </p:pic>
      <p:sp>
        <p:nvSpPr>
          <p:cNvPr id="4" name="TextBox 3"/>
          <p:cNvSpPr txBox="1"/>
          <p:nvPr/>
        </p:nvSpPr>
        <p:spPr>
          <a:xfrm>
            <a:off x="1726904" y="619109"/>
            <a:ext cx="4382452" cy="981539"/>
          </a:xfrm>
          <a:prstGeom prst="rect">
            <a:avLst/>
          </a:prstGeom>
          <a:noFill/>
        </p:spPr>
        <p:txBody>
          <a:bodyPr wrap="square" lIns="96762" tIns="48381" rIns="96762" bIns="48381" rtlCol="0">
            <a:spAutoFit/>
          </a:bodyPr>
          <a:lstStyle/>
          <a:p>
            <a:pPr algn="ctr">
              <a:lnSpc>
                <a:spcPct val="150000"/>
              </a:lnSpc>
            </a:pPr>
            <a:r>
              <a:rPr lang="en-US" altLang="zh-CN" sz="4400" b="1">
                <a:solidFill>
                  <a:srgbClr val="0070C0"/>
                </a:solidFill>
                <a:latin typeface="UTM Avo" panose="02040603050506020204" pitchFamily="18" charset="0"/>
                <a:ea typeface="微软雅黑" panose="020B0503020204020204" charset="-122"/>
                <a:cs typeface="Arial" panose="020B0604020202020204" pitchFamily="34" charset="0"/>
              </a:rPr>
              <a:t>Từ ngữ</a:t>
            </a:r>
            <a:endParaRPr lang="zh-CN" altLang="en-US" sz="4400" b="1" dirty="0">
              <a:solidFill>
                <a:srgbClr val="0070C0"/>
              </a:solidFill>
              <a:latin typeface="UTM Avo" panose="02040603050506020204" pitchFamily="18" charset="0"/>
              <a:ea typeface="微软雅黑" panose="020B0503020204020204" charset="-122"/>
              <a:cs typeface="Arial" panose="020B0604020202020204" pitchFamily="34" charset="0"/>
            </a:endParaRPr>
          </a:p>
        </p:txBody>
      </p:sp>
      <p:sp>
        <p:nvSpPr>
          <p:cNvPr id="7" name="TextBox 3"/>
          <p:cNvSpPr txBox="1"/>
          <p:nvPr/>
        </p:nvSpPr>
        <p:spPr>
          <a:xfrm>
            <a:off x="1726904" y="2375506"/>
            <a:ext cx="2802710" cy="981539"/>
          </a:xfrm>
          <a:prstGeom prst="rect">
            <a:avLst/>
          </a:prstGeom>
          <a:noFill/>
        </p:spPr>
        <p:txBody>
          <a:bodyPr wrap="square" lIns="96762" tIns="48381" rIns="96762" bIns="48381" rtlCol="0">
            <a:spAutoFit/>
          </a:bodyPr>
          <a:lstStyle/>
          <a:p>
            <a:pPr algn="ctr">
              <a:lnSpc>
                <a:spcPct val="150000"/>
              </a:lnSpc>
            </a:pPr>
            <a:r>
              <a:rPr lang="en-US" altLang="zh-CN" sz="4400" b="1">
                <a:solidFill>
                  <a:srgbClr val="002060"/>
                </a:solidFill>
                <a:latin typeface="UTM Avo" panose="02040603050506020204" pitchFamily="18" charset="0"/>
                <a:ea typeface="微软雅黑" panose="020B0503020204020204" charset="-122"/>
                <a:cs typeface="Arial" panose="020B0604020202020204" pitchFamily="34" charset="0"/>
              </a:rPr>
              <a:t> xôn xao</a:t>
            </a:r>
            <a:endParaRPr lang="zh-CN" altLang="en-US" sz="4400" b="1" dirty="0">
              <a:solidFill>
                <a:srgbClr val="002060"/>
              </a:solidFill>
              <a:latin typeface="UTM Avo" panose="02040603050506020204" pitchFamily="18" charset="0"/>
              <a:ea typeface="微软雅黑" panose="020B0503020204020204" charset="-122"/>
              <a:cs typeface="Arial" panose="020B0604020202020204" pitchFamily="34" charset="0"/>
            </a:endParaRPr>
          </a:p>
        </p:txBody>
      </p:sp>
      <p:pic>
        <p:nvPicPr>
          <p:cNvPr id="2050" name="Picture 2" descr="School activit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12771" y="2684809"/>
            <a:ext cx="5070899" cy="35804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1410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500" fill="hold"/>
                                        <p:tgtEl>
                                          <p:spTgt spid="4"/>
                                        </p:tgtEl>
                                        <p:attrNameLst>
                                          <p:attrName>ppt_w</p:attrName>
                                        </p:attrNameLst>
                                      </p:cBhvr>
                                      <p:tavLst>
                                        <p:tav tm="0">
                                          <p:val>
                                            <p:fltVal val="0"/>
                                          </p:val>
                                        </p:tav>
                                        <p:tav tm="100000">
                                          <p:val>
                                            <p:strVal val="#ppt_w"/>
                                          </p:val>
                                        </p:tav>
                                      </p:tavLst>
                                    </p:anim>
                                    <p:anim calcmode="lin" valueType="num">
                                      <p:cBhvr>
                                        <p:cTn id="14" dur="500" fill="hold"/>
                                        <p:tgtEl>
                                          <p:spTgt spid="4"/>
                                        </p:tgtEl>
                                        <p:attrNameLst>
                                          <p:attrName>ppt_h</p:attrName>
                                        </p:attrNameLst>
                                      </p:cBhvr>
                                      <p:tavLst>
                                        <p:tav tm="0">
                                          <p:val>
                                            <p:fltVal val="0"/>
                                          </p:val>
                                        </p:tav>
                                        <p:tav tm="100000">
                                          <p:val>
                                            <p:strVal val="#ppt_h"/>
                                          </p:val>
                                        </p:tav>
                                      </p:tavLst>
                                    </p:anim>
                                    <p:animEffect transition="in" filter="fade">
                                      <p:cBhvr>
                                        <p:cTn id="15" dur="500"/>
                                        <p:tgtEl>
                                          <p:spTgt spid="4"/>
                                        </p:tgtEl>
                                      </p:cBhvr>
                                    </p:animEffect>
                                  </p:childTnLst>
                                </p:cTn>
                              </p:par>
                            </p:childTnLst>
                          </p:cTn>
                        </p:par>
                        <p:par>
                          <p:cTn id="16" fill="hold">
                            <p:stCondLst>
                              <p:cond delay="1500"/>
                            </p:stCondLst>
                            <p:childTnLst>
                              <p:par>
                                <p:cTn id="17" presetID="42" presetClass="entr" presetSubtype="0" fill="hold" nodeType="after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 calcmode="lin" valueType="num">
                                      <p:cBhvr>
                                        <p:cTn id="26" dur="500" fill="hold"/>
                                        <p:tgtEl>
                                          <p:spTgt spid="7"/>
                                        </p:tgtEl>
                                        <p:attrNameLst>
                                          <p:attrName>ppt_w</p:attrName>
                                        </p:attrNameLst>
                                      </p:cBhvr>
                                      <p:tavLst>
                                        <p:tav tm="0">
                                          <p:val>
                                            <p:fltVal val="0"/>
                                          </p:val>
                                        </p:tav>
                                        <p:tav tm="100000">
                                          <p:val>
                                            <p:strVal val="#ppt_w"/>
                                          </p:val>
                                        </p:tav>
                                      </p:tavLst>
                                    </p:anim>
                                    <p:anim calcmode="lin" valueType="num">
                                      <p:cBhvr>
                                        <p:cTn id="27" dur="500" fill="hold"/>
                                        <p:tgtEl>
                                          <p:spTgt spid="7"/>
                                        </p:tgtEl>
                                        <p:attrNameLst>
                                          <p:attrName>ppt_h</p:attrName>
                                        </p:attrNameLst>
                                      </p:cBhvr>
                                      <p:tavLst>
                                        <p:tav tm="0">
                                          <p:val>
                                            <p:fltVal val="0"/>
                                          </p:val>
                                        </p:tav>
                                        <p:tav tm="100000">
                                          <p:val>
                                            <p:strVal val="#ppt_h"/>
                                          </p:val>
                                        </p:tav>
                                      </p:tavLst>
                                    </p:anim>
                                    <p:animEffect transition="in" filter="fade">
                                      <p:cBhvr>
                                        <p:cTn id="28" dur="500"/>
                                        <p:tgtEl>
                                          <p:spTgt spid="7"/>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barn(inVertical)">
                                      <p:cBhvr>
                                        <p:cTn id="33" dur="500"/>
                                        <p:tgtEl>
                                          <p:spTgt spid="6"/>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2050"/>
                                        </p:tgtEl>
                                        <p:attrNameLst>
                                          <p:attrName>style.visibility</p:attrName>
                                        </p:attrNameLst>
                                      </p:cBhvr>
                                      <p:to>
                                        <p:strVal val="visible"/>
                                      </p:to>
                                    </p:set>
                                    <p:animEffect transition="in" filter="barn(inVertical)">
                                      <p:cBhvr>
                                        <p:cTn id="38"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009AEB47-6FA2-4D8D-BD99-1437AB7DE731}"/>
              </a:ext>
            </a:extLst>
          </p:cNvPr>
          <p:cNvGrpSpPr/>
          <p:nvPr/>
        </p:nvGrpSpPr>
        <p:grpSpPr>
          <a:xfrm>
            <a:off x="729136" y="2684808"/>
            <a:ext cx="5726255" cy="3729639"/>
            <a:chOff x="751504" y="-635415"/>
            <a:chExt cx="5342191" cy="8543175"/>
          </a:xfrm>
        </p:grpSpPr>
        <p:pic>
          <p:nvPicPr>
            <p:cNvPr id="10" name="图片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79755" y="-635415"/>
              <a:ext cx="4668691" cy="4668691"/>
            </a:xfrm>
            <a:prstGeom prst="rect">
              <a:avLst/>
            </a:prstGeom>
          </p:spPr>
        </p:pic>
        <p:sp>
          <p:nvSpPr>
            <p:cNvPr id="11" name="任意多边形: 形状 28"/>
            <p:cNvSpPr/>
            <p:nvPr/>
          </p:nvSpPr>
          <p:spPr>
            <a:xfrm>
              <a:off x="751504" y="1951336"/>
              <a:ext cx="5342191" cy="5956424"/>
            </a:xfrm>
            <a:custGeom>
              <a:avLst/>
              <a:gdLst>
                <a:gd name="connsiteX0" fmla="*/ 316024 w 2907720"/>
                <a:gd name="connsiteY0" fmla="*/ 0 h 1684498"/>
                <a:gd name="connsiteX1" fmla="*/ 75392 w 2907720"/>
                <a:gd name="connsiteY1" fmla="*/ 317634 h 1684498"/>
                <a:gd name="connsiteX2" fmla="*/ 65767 w 2907720"/>
                <a:gd name="connsiteY2" fmla="*/ 1299411 h 1684498"/>
                <a:gd name="connsiteX3" fmla="*/ 864664 w 2907720"/>
                <a:gd name="connsiteY3" fmla="*/ 1617045 h 1684498"/>
                <a:gd name="connsiteX4" fmla="*/ 2500959 w 2907720"/>
                <a:gd name="connsiteY4" fmla="*/ 1655546 h 1684498"/>
                <a:gd name="connsiteX5" fmla="*/ 2847468 w 2907720"/>
                <a:gd name="connsiteY5" fmla="*/ 1270535 h 1684498"/>
                <a:gd name="connsiteX6" fmla="*/ 2895594 w 2907720"/>
                <a:gd name="connsiteY6" fmla="*/ 760396 h 1684498"/>
                <a:gd name="connsiteX7" fmla="*/ 2712714 w 2907720"/>
                <a:gd name="connsiteY7" fmla="*/ 182880 h 1684498"/>
                <a:gd name="connsiteX8" fmla="*/ 2356580 w 2907720"/>
                <a:gd name="connsiteY8" fmla="*/ 9626 h 1684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07720" h="1684498">
                  <a:moveTo>
                    <a:pt x="316024" y="0"/>
                  </a:moveTo>
                  <a:cubicBezTo>
                    <a:pt x="216562" y="50533"/>
                    <a:pt x="117101" y="101066"/>
                    <a:pt x="75392" y="317634"/>
                  </a:cubicBezTo>
                  <a:cubicBezTo>
                    <a:pt x="33682" y="534203"/>
                    <a:pt x="-65778" y="1082843"/>
                    <a:pt x="65767" y="1299411"/>
                  </a:cubicBezTo>
                  <a:cubicBezTo>
                    <a:pt x="197312" y="1515980"/>
                    <a:pt x="458799" y="1557689"/>
                    <a:pt x="864664" y="1617045"/>
                  </a:cubicBezTo>
                  <a:cubicBezTo>
                    <a:pt x="1270529" y="1676401"/>
                    <a:pt x="2170492" y="1713298"/>
                    <a:pt x="2500959" y="1655546"/>
                  </a:cubicBezTo>
                  <a:cubicBezTo>
                    <a:pt x="2831426" y="1597794"/>
                    <a:pt x="2781696" y="1419727"/>
                    <a:pt x="2847468" y="1270535"/>
                  </a:cubicBezTo>
                  <a:cubicBezTo>
                    <a:pt x="2913240" y="1121343"/>
                    <a:pt x="2918053" y="941672"/>
                    <a:pt x="2895594" y="760396"/>
                  </a:cubicBezTo>
                  <a:cubicBezTo>
                    <a:pt x="2873135" y="579120"/>
                    <a:pt x="2802550" y="308008"/>
                    <a:pt x="2712714" y="182880"/>
                  </a:cubicBezTo>
                  <a:cubicBezTo>
                    <a:pt x="2622878" y="57752"/>
                    <a:pt x="2489729" y="33689"/>
                    <a:pt x="2356580" y="9626"/>
                  </a:cubicBezTo>
                </a:path>
              </a:pathLst>
            </a:custGeom>
            <a:noFill/>
            <a:ln w="12700">
              <a:solidFill>
                <a:srgbClr val="5C9341"/>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sp>
        <p:nvSpPr>
          <p:cNvPr id="5" name="TextBox 4"/>
          <p:cNvSpPr txBox="1"/>
          <p:nvPr/>
        </p:nvSpPr>
        <p:spPr>
          <a:xfrm>
            <a:off x="1006056" y="3839984"/>
            <a:ext cx="5173943" cy="1815882"/>
          </a:xfrm>
          <a:prstGeom prst="rect">
            <a:avLst/>
          </a:prstGeom>
          <a:noFill/>
        </p:spPr>
        <p:txBody>
          <a:bodyPr wrap="square" rtlCol="0">
            <a:spAutoFit/>
          </a:bodyPr>
          <a:lstStyle/>
          <a:p>
            <a:pPr algn="ctr"/>
            <a:r>
              <a:rPr lang="en-US" sz="3600" dirty="0" err="1">
                <a:solidFill>
                  <a:schemeClr val="accent6">
                    <a:lumMod val="50000"/>
                  </a:schemeClr>
                </a:solidFill>
                <a:latin typeface="UTM Avo" panose="02040603050506020204" pitchFamily="18" charset="0"/>
              </a:rPr>
              <a:t>Phát</a:t>
            </a:r>
            <a:r>
              <a:rPr lang="en-US" sz="3600" dirty="0">
                <a:solidFill>
                  <a:schemeClr val="accent6">
                    <a:lumMod val="50000"/>
                  </a:schemeClr>
                </a:solidFill>
                <a:latin typeface="UTM Avo" panose="02040603050506020204" pitchFamily="18" charset="0"/>
              </a:rPr>
              <a:t> </a:t>
            </a:r>
            <a:r>
              <a:rPr lang="en-US" sz="3600" dirty="0" err="1">
                <a:solidFill>
                  <a:schemeClr val="accent6">
                    <a:lumMod val="50000"/>
                  </a:schemeClr>
                </a:solidFill>
                <a:latin typeface="UTM Avo" panose="02040603050506020204" pitchFamily="18" charset="0"/>
              </a:rPr>
              <a:t>ra</a:t>
            </a:r>
            <a:r>
              <a:rPr lang="en-US" sz="3600" dirty="0">
                <a:solidFill>
                  <a:schemeClr val="accent6">
                    <a:lumMod val="50000"/>
                  </a:schemeClr>
                </a:solidFill>
                <a:latin typeface="UTM Avo" panose="02040603050506020204" pitchFamily="18" charset="0"/>
              </a:rPr>
              <a:t> </a:t>
            </a:r>
            <a:r>
              <a:rPr lang="en-US" sz="3600" dirty="0" err="1">
                <a:solidFill>
                  <a:schemeClr val="accent6">
                    <a:lumMod val="50000"/>
                  </a:schemeClr>
                </a:solidFill>
                <a:latin typeface="UTM Avo" panose="02040603050506020204" pitchFamily="18" charset="0"/>
              </a:rPr>
              <a:t>tiếng</a:t>
            </a:r>
            <a:r>
              <a:rPr lang="en-US" sz="3600" dirty="0">
                <a:solidFill>
                  <a:schemeClr val="accent6">
                    <a:lumMod val="50000"/>
                  </a:schemeClr>
                </a:solidFill>
                <a:latin typeface="UTM Avo" panose="02040603050506020204" pitchFamily="18" charset="0"/>
              </a:rPr>
              <a:t> </a:t>
            </a:r>
            <a:r>
              <a:rPr lang="en-US" sz="3600" dirty="0" err="1">
                <a:solidFill>
                  <a:schemeClr val="accent6">
                    <a:lumMod val="50000"/>
                  </a:schemeClr>
                </a:solidFill>
                <a:latin typeface="UTM Avo" panose="02040603050506020204" pitchFamily="18" charset="0"/>
              </a:rPr>
              <a:t>như</a:t>
            </a:r>
            <a:r>
              <a:rPr lang="en-US" sz="3600" dirty="0">
                <a:solidFill>
                  <a:schemeClr val="accent6">
                    <a:lumMod val="50000"/>
                  </a:schemeClr>
                </a:solidFill>
                <a:latin typeface="UTM Avo" panose="02040603050506020204" pitchFamily="18" charset="0"/>
              </a:rPr>
              <a:t> </a:t>
            </a:r>
            <a:r>
              <a:rPr lang="en-US" sz="3600" dirty="0" err="1">
                <a:solidFill>
                  <a:schemeClr val="accent6">
                    <a:lumMod val="50000"/>
                  </a:schemeClr>
                </a:solidFill>
                <a:latin typeface="UTM Avo" panose="02040603050506020204" pitchFamily="18" charset="0"/>
              </a:rPr>
              <a:t>tiếng</a:t>
            </a:r>
            <a:r>
              <a:rPr lang="en-US" sz="3600" dirty="0">
                <a:solidFill>
                  <a:schemeClr val="accent6">
                    <a:lumMod val="50000"/>
                  </a:schemeClr>
                </a:solidFill>
                <a:latin typeface="UTM Avo" panose="02040603050506020204" pitchFamily="18" charset="0"/>
              </a:rPr>
              <a:t> </a:t>
            </a:r>
            <a:r>
              <a:rPr lang="en-US" sz="3600" dirty="0" err="1">
                <a:solidFill>
                  <a:schemeClr val="accent6">
                    <a:lumMod val="50000"/>
                  </a:schemeClr>
                </a:solidFill>
                <a:latin typeface="UTM Avo" panose="02040603050506020204" pitchFamily="18" charset="0"/>
              </a:rPr>
              <a:t>gió</a:t>
            </a:r>
            <a:r>
              <a:rPr lang="en-US" sz="3600" dirty="0">
                <a:solidFill>
                  <a:schemeClr val="accent6">
                    <a:lumMod val="50000"/>
                  </a:schemeClr>
                </a:solidFill>
                <a:latin typeface="UTM Avo" panose="02040603050506020204" pitchFamily="18" charset="0"/>
              </a:rPr>
              <a:t> </a:t>
            </a:r>
            <a:r>
              <a:rPr lang="en-US" sz="3600" dirty="0" err="1">
                <a:solidFill>
                  <a:schemeClr val="accent6">
                    <a:lumMod val="50000"/>
                  </a:schemeClr>
                </a:solidFill>
                <a:latin typeface="UTM Avo" panose="02040603050506020204" pitchFamily="18" charset="0"/>
              </a:rPr>
              <a:t>biểu</a:t>
            </a:r>
            <a:r>
              <a:rPr lang="en-US" sz="3600" dirty="0">
                <a:solidFill>
                  <a:schemeClr val="accent6">
                    <a:lumMod val="50000"/>
                  </a:schemeClr>
                </a:solidFill>
                <a:latin typeface="UTM Avo" panose="02040603050506020204" pitchFamily="18" charset="0"/>
              </a:rPr>
              <a:t> </a:t>
            </a:r>
            <a:r>
              <a:rPr lang="en-US" sz="3600" dirty="0" err="1">
                <a:solidFill>
                  <a:schemeClr val="accent6">
                    <a:lumMod val="50000"/>
                  </a:schemeClr>
                </a:solidFill>
                <a:latin typeface="UTM Avo" panose="02040603050506020204" pitchFamily="18" charset="0"/>
              </a:rPr>
              <a:t>thị</a:t>
            </a:r>
            <a:r>
              <a:rPr lang="en-US" sz="3600" dirty="0">
                <a:solidFill>
                  <a:schemeClr val="accent6">
                    <a:lumMod val="50000"/>
                  </a:schemeClr>
                </a:solidFill>
                <a:latin typeface="UTM Avo" panose="02040603050506020204" pitchFamily="18" charset="0"/>
              </a:rPr>
              <a:t> </a:t>
            </a:r>
            <a:r>
              <a:rPr lang="en-US" sz="3600" dirty="0" err="1">
                <a:solidFill>
                  <a:schemeClr val="accent6">
                    <a:lumMod val="50000"/>
                  </a:schemeClr>
                </a:solidFill>
                <a:latin typeface="UTM Avo" panose="02040603050506020204" pitchFamily="18" charset="0"/>
              </a:rPr>
              <a:t>cảm</a:t>
            </a:r>
            <a:r>
              <a:rPr lang="en-US" sz="3600" dirty="0">
                <a:solidFill>
                  <a:schemeClr val="accent6">
                    <a:lumMod val="50000"/>
                  </a:schemeClr>
                </a:solidFill>
                <a:latin typeface="UTM Avo" panose="02040603050506020204" pitchFamily="18" charset="0"/>
              </a:rPr>
              <a:t> </a:t>
            </a:r>
            <a:r>
              <a:rPr lang="en-US" sz="3600" dirty="0" err="1">
                <a:solidFill>
                  <a:schemeClr val="accent6">
                    <a:lumMod val="50000"/>
                  </a:schemeClr>
                </a:solidFill>
                <a:latin typeface="UTM Avo" panose="02040603050506020204" pitchFamily="18" charset="0"/>
              </a:rPr>
              <a:t>giác</a:t>
            </a:r>
            <a:r>
              <a:rPr lang="en-US" sz="3600" dirty="0">
                <a:solidFill>
                  <a:schemeClr val="accent6">
                    <a:lumMod val="50000"/>
                  </a:schemeClr>
                </a:solidFill>
                <a:latin typeface="UTM Avo" panose="02040603050506020204" pitchFamily="18" charset="0"/>
              </a:rPr>
              <a:t> </a:t>
            </a:r>
            <a:r>
              <a:rPr lang="en-US" sz="3600" dirty="0" err="1">
                <a:solidFill>
                  <a:schemeClr val="accent6">
                    <a:lumMod val="50000"/>
                  </a:schemeClr>
                </a:solidFill>
                <a:latin typeface="UTM Avo" panose="02040603050506020204" pitchFamily="18" charset="0"/>
              </a:rPr>
              <a:t>đau</a:t>
            </a:r>
            <a:r>
              <a:rPr lang="en-US" sz="3600" dirty="0">
                <a:solidFill>
                  <a:schemeClr val="accent6">
                    <a:lumMod val="50000"/>
                  </a:schemeClr>
                </a:solidFill>
                <a:latin typeface="UTM Avo" panose="02040603050506020204" pitchFamily="18" charset="0"/>
              </a:rPr>
              <a:t>, </a:t>
            </a:r>
            <a:r>
              <a:rPr lang="en-US" sz="3600" dirty="0" err="1">
                <a:solidFill>
                  <a:schemeClr val="accent6">
                    <a:lumMod val="50000"/>
                  </a:schemeClr>
                </a:solidFill>
                <a:latin typeface="UTM Avo" panose="02040603050506020204" pitchFamily="18" charset="0"/>
              </a:rPr>
              <a:t>rét</a:t>
            </a:r>
            <a:r>
              <a:rPr lang="en-US" sz="3600" dirty="0">
                <a:solidFill>
                  <a:schemeClr val="accent6">
                    <a:lumMod val="50000"/>
                  </a:schemeClr>
                </a:solidFill>
                <a:latin typeface="UTM Avo" panose="02040603050506020204" pitchFamily="18" charset="0"/>
              </a:rPr>
              <a:t> </a:t>
            </a:r>
            <a:r>
              <a:rPr lang="en-US" sz="3600" dirty="0" err="1">
                <a:solidFill>
                  <a:schemeClr val="accent6">
                    <a:lumMod val="50000"/>
                  </a:schemeClr>
                </a:solidFill>
                <a:latin typeface="UTM Avo" panose="02040603050506020204" pitchFamily="18" charset="0"/>
              </a:rPr>
              <a:t>hoặc</a:t>
            </a:r>
            <a:r>
              <a:rPr lang="en-US" sz="3600" dirty="0">
                <a:solidFill>
                  <a:schemeClr val="accent6">
                    <a:lumMod val="50000"/>
                  </a:schemeClr>
                </a:solidFill>
                <a:latin typeface="UTM Avo" panose="02040603050506020204" pitchFamily="18" charset="0"/>
              </a:rPr>
              <a:t> </a:t>
            </a:r>
            <a:r>
              <a:rPr lang="en-US" sz="3600" dirty="0" err="1">
                <a:solidFill>
                  <a:schemeClr val="accent6">
                    <a:lumMod val="50000"/>
                  </a:schemeClr>
                </a:solidFill>
                <a:latin typeface="UTM Avo" panose="02040603050506020204" pitchFamily="18" charset="0"/>
              </a:rPr>
              <a:t>sự</a:t>
            </a:r>
            <a:r>
              <a:rPr lang="en-US" sz="3600" dirty="0">
                <a:solidFill>
                  <a:schemeClr val="accent6">
                    <a:lumMod val="50000"/>
                  </a:schemeClr>
                </a:solidFill>
                <a:latin typeface="UTM Avo" panose="02040603050506020204" pitchFamily="18" charset="0"/>
              </a:rPr>
              <a:t> </a:t>
            </a:r>
            <a:r>
              <a:rPr lang="en-US" sz="3600" dirty="0" err="1">
                <a:solidFill>
                  <a:schemeClr val="accent6">
                    <a:lumMod val="50000"/>
                  </a:schemeClr>
                </a:solidFill>
                <a:latin typeface="UTM Avo" panose="02040603050506020204" pitchFamily="18" charset="0"/>
              </a:rPr>
              <a:t>kinh</a:t>
            </a:r>
            <a:r>
              <a:rPr lang="en-US" sz="3600" dirty="0">
                <a:solidFill>
                  <a:schemeClr val="accent6">
                    <a:lumMod val="50000"/>
                  </a:schemeClr>
                </a:solidFill>
                <a:latin typeface="UTM Avo" panose="02040603050506020204" pitchFamily="18" charset="0"/>
              </a:rPr>
              <a:t> </a:t>
            </a:r>
            <a:r>
              <a:rPr lang="en-US" sz="3600" dirty="0" err="1">
                <a:solidFill>
                  <a:schemeClr val="accent6">
                    <a:lumMod val="50000"/>
                  </a:schemeClr>
                </a:solidFill>
                <a:latin typeface="UTM Avo" panose="02040603050506020204" pitchFamily="18" charset="0"/>
              </a:rPr>
              <a:t>ngạc</a:t>
            </a:r>
            <a:r>
              <a:rPr lang="en-US" sz="3600" dirty="0">
                <a:solidFill>
                  <a:schemeClr val="accent6">
                    <a:lumMod val="50000"/>
                  </a:schemeClr>
                </a:solidFill>
                <a:latin typeface="UTM Avo" panose="02040603050506020204" pitchFamily="18" charset="0"/>
              </a:rPr>
              <a:t>, </a:t>
            </a:r>
            <a:r>
              <a:rPr lang="en-US" sz="3600" dirty="0" err="1">
                <a:solidFill>
                  <a:schemeClr val="accent6">
                    <a:lumMod val="50000"/>
                  </a:schemeClr>
                </a:solidFill>
                <a:latin typeface="UTM Avo" panose="02040603050506020204" pitchFamily="18" charset="0"/>
              </a:rPr>
              <a:t>tiếc</a:t>
            </a:r>
            <a:r>
              <a:rPr lang="en-US" sz="3600" dirty="0">
                <a:solidFill>
                  <a:schemeClr val="accent6">
                    <a:lumMod val="50000"/>
                  </a:schemeClr>
                </a:solidFill>
                <a:latin typeface="UTM Avo" panose="02040603050506020204" pitchFamily="18" charset="0"/>
              </a:rPr>
              <a:t> </a:t>
            </a:r>
            <a:r>
              <a:rPr lang="en-US" sz="3600" dirty="0" err="1">
                <a:solidFill>
                  <a:schemeClr val="accent6">
                    <a:lumMod val="50000"/>
                  </a:schemeClr>
                </a:solidFill>
                <a:latin typeface="UTM Avo" panose="02040603050506020204" pitchFamily="18" charset="0"/>
              </a:rPr>
              <a:t>rẻ</a:t>
            </a:r>
            <a:r>
              <a:rPr lang="en-US" sz="4000" dirty="0">
                <a:solidFill>
                  <a:schemeClr val="accent6">
                    <a:lumMod val="50000"/>
                  </a:schemeClr>
                </a:solidFill>
                <a:latin typeface="UTM Avo" panose="02040603050506020204" pitchFamily="18" charset="0"/>
              </a:rPr>
              <a:t>.</a:t>
            </a:r>
          </a:p>
        </p:txBody>
      </p:sp>
      <p:pic>
        <p:nvPicPr>
          <p:cNvPr id="2" name="Picture 1">
            <a:extLst>
              <a:ext uri="{FF2B5EF4-FFF2-40B4-BE49-F238E27FC236}">
                <a16:creationId xmlns:a16="http://schemas.microsoft.com/office/drawing/2014/main" id="{A5FE461F-E49E-4C41-98B4-152CC73E7463}"/>
              </a:ext>
            </a:extLst>
          </p:cNvPr>
          <p:cNvPicPr>
            <a:picLocks noChangeAspect="1"/>
          </p:cNvPicPr>
          <p:nvPr/>
        </p:nvPicPr>
        <p:blipFill>
          <a:blip r:embed="rId3">
            <a:clrChange>
              <a:clrFrom>
                <a:srgbClr val="FFFEFE"/>
              </a:clrFrom>
              <a:clrTo>
                <a:srgbClr val="FFFEFE">
                  <a:alpha val="0"/>
                </a:srgbClr>
              </a:clrTo>
            </a:clrChange>
          </a:blip>
          <a:stretch>
            <a:fillRect/>
          </a:stretch>
        </p:blipFill>
        <p:spPr>
          <a:xfrm>
            <a:off x="631922" y="477672"/>
            <a:ext cx="1407436" cy="741757"/>
          </a:xfrm>
          <a:prstGeom prst="rect">
            <a:avLst/>
          </a:prstGeom>
        </p:spPr>
      </p:pic>
      <p:pic>
        <p:nvPicPr>
          <p:cNvPr id="3" name="图片 2">
            <a:extLst>
              <a:ext uri="{FF2B5EF4-FFF2-40B4-BE49-F238E27FC236}">
                <a16:creationId xmlns:a16="http://schemas.microsoft.com/office/drawing/2014/main" id="{7CF9F6F1-5515-4329-B122-27F4C097DB4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38388" y="-406684"/>
            <a:ext cx="3159485" cy="3159485"/>
          </a:xfrm>
          <a:prstGeom prst="rect">
            <a:avLst/>
          </a:prstGeom>
        </p:spPr>
      </p:pic>
      <p:sp>
        <p:nvSpPr>
          <p:cNvPr id="4" name="TextBox 3"/>
          <p:cNvSpPr txBox="1"/>
          <p:nvPr/>
        </p:nvSpPr>
        <p:spPr>
          <a:xfrm>
            <a:off x="1726904" y="619109"/>
            <a:ext cx="4382452" cy="981539"/>
          </a:xfrm>
          <a:prstGeom prst="rect">
            <a:avLst/>
          </a:prstGeom>
          <a:noFill/>
        </p:spPr>
        <p:txBody>
          <a:bodyPr wrap="square" lIns="96762" tIns="48381" rIns="96762" bIns="48381" rtlCol="0">
            <a:spAutoFit/>
          </a:bodyPr>
          <a:lstStyle/>
          <a:p>
            <a:pPr algn="ctr">
              <a:lnSpc>
                <a:spcPct val="150000"/>
              </a:lnSpc>
            </a:pPr>
            <a:r>
              <a:rPr lang="en-US" altLang="zh-CN" sz="4400" b="1">
                <a:solidFill>
                  <a:srgbClr val="0070C0"/>
                </a:solidFill>
                <a:latin typeface="UTM Avo" panose="02040603050506020204" pitchFamily="18" charset="0"/>
                <a:ea typeface="微软雅黑" panose="020B0503020204020204" charset="-122"/>
                <a:cs typeface="Arial" panose="020B0604020202020204" pitchFamily="34" charset="0"/>
              </a:rPr>
              <a:t>Từ ngữ</a:t>
            </a:r>
            <a:endParaRPr lang="zh-CN" altLang="en-US" sz="4400" b="1" dirty="0">
              <a:solidFill>
                <a:srgbClr val="0070C0"/>
              </a:solidFill>
              <a:latin typeface="UTM Avo" panose="02040603050506020204" pitchFamily="18" charset="0"/>
              <a:ea typeface="微软雅黑" panose="020B0503020204020204" charset="-122"/>
              <a:cs typeface="Arial" panose="020B0604020202020204" pitchFamily="34" charset="0"/>
            </a:endParaRPr>
          </a:p>
        </p:txBody>
      </p:sp>
      <p:sp>
        <p:nvSpPr>
          <p:cNvPr id="7" name="TextBox 3"/>
          <p:cNvSpPr txBox="1"/>
          <p:nvPr/>
        </p:nvSpPr>
        <p:spPr>
          <a:xfrm>
            <a:off x="1322076" y="2245222"/>
            <a:ext cx="3612366" cy="1113370"/>
          </a:xfrm>
          <a:prstGeom prst="rect">
            <a:avLst/>
          </a:prstGeom>
          <a:noFill/>
        </p:spPr>
        <p:txBody>
          <a:bodyPr wrap="square" lIns="96762" tIns="48381" rIns="96762" bIns="48381" rtlCol="0">
            <a:spAutoFit/>
          </a:bodyPr>
          <a:lstStyle/>
          <a:p>
            <a:pPr algn="ctr">
              <a:lnSpc>
                <a:spcPct val="150000"/>
              </a:lnSpc>
            </a:pPr>
            <a:r>
              <a:rPr lang="en-US" altLang="zh-CN" sz="4400" b="1">
                <a:solidFill>
                  <a:srgbClr val="002060"/>
                </a:solidFill>
                <a:latin typeface="UTM Avo" panose="02040603050506020204" pitchFamily="18" charset="0"/>
                <a:ea typeface="微软雅黑" panose="020B0503020204020204" charset="-122"/>
                <a:cs typeface="Arial" panose="020B0604020202020204" pitchFamily="34" charset="0"/>
              </a:rPr>
              <a:t> xuýt xoa</a:t>
            </a:r>
            <a:endParaRPr lang="zh-CN" altLang="en-US" sz="4400" b="1" dirty="0">
              <a:solidFill>
                <a:srgbClr val="002060"/>
              </a:solidFill>
              <a:latin typeface="UTM Avo" panose="02040603050506020204" pitchFamily="18" charset="0"/>
              <a:ea typeface="微软雅黑" panose="020B0503020204020204" charset="-122"/>
              <a:cs typeface="Arial" panose="020B0604020202020204" pitchFamily="34" charset="0"/>
            </a:endParaRPr>
          </a:p>
        </p:txBody>
      </p:sp>
      <p:pic>
        <p:nvPicPr>
          <p:cNvPr id="3074" name="Picture 2" descr="A person being cold"/>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20840" y="1600648"/>
            <a:ext cx="4849796" cy="48497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0338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500" fill="hold"/>
                                        <p:tgtEl>
                                          <p:spTgt spid="4"/>
                                        </p:tgtEl>
                                        <p:attrNameLst>
                                          <p:attrName>ppt_w</p:attrName>
                                        </p:attrNameLst>
                                      </p:cBhvr>
                                      <p:tavLst>
                                        <p:tav tm="0">
                                          <p:val>
                                            <p:fltVal val="0"/>
                                          </p:val>
                                        </p:tav>
                                        <p:tav tm="100000">
                                          <p:val>
                                            <p:strVal val="#ppt_w"/>
                                          </p:val>
                                        </p:tav>
                                      </p:tavLst>
                                    </p:anim>
                                    <p:anim calcmode="lin" valueType="num">
                                      <p:cBhvr>
                                        <p:cTn id="14" dur="500" fill="hold"/>
                                        <p:tgtEl>
                                          <p:spTgt spid="4"/>
                                        </p:tgtEl>
                                        <p:attrNameLst>
                                          <p:attrName>ppt_h</p:attrName>
                                        </p:attrNameLst>
                                      </p:cBhvr>
                                      <p:tavLst>
                                        <p:tav tm="0">
                                          <p:val>
                                            <p:fltVal val="0"/>
                                          </p:val>
                                        </p:tav>
                                        <p:tav tm="100000">
                                          <p:val>
                                            <p:strVal val="#ppt_h"/>
                                          </p:val>
                                        </p:tav>
                                      </p:tavLst>
                                    </p:anim>
                                    <p:animEffect transition="in" filter="fade">
                                      <p:cBhvr>
                                        <p:cTn id="15" dur="500"/>
                                        <p:tgtEl>
                                          <p:spTgt spid="4"/>
                                        </p:tgtEl>
                                      </p:cBhvr>
                                    </p:animEffect>
                                  </p:childTnLst>
                                </p:cTn>
                              </p:par>
                            </p:childTnLst>
                          </p:cTn>
                        </p:par>
                        <p:par>
                          <p:cTn id="16" fill="hold">
                            <p:stCondLst>
                              <p:cond delay="1500"/>
                            </p:stCondLst>
                            <p:childTnLst>
                              <p:par>
                                <p:cTn id="17" presetID="42" presetClass="entr" presetSubtype="0" fill="hold" nodeType="after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 calcmode="lin" valueType="num">
                                      <p:cBhvr>
                                        <p:cTn id="26" dur="500" fill="hold"/>
                                        <p:tgtEl>
                                          <p:spTgt spid="7"/>
                                        </p:tgtEl>
                                        <p:attrNameLst>
                                          <p:attrName>ppt_w</p:attrName>
                                        </p:attrNameLst>
                                      </p:cBhvr>
                                      <p:tavLst>
                                        <p:tav tm="0">
                                          <p:val>
                                            <p:fltVal val="0"/>
                                          </p:val>
                                        </p:tav>
                                        <p:tav tm="100000">
                                          <p:val>
                                            <p:strVal val="#ppt_w"/>
                                          </p:val>
                                        </p:tav>
                                      </p:tavLst>
                                    </p:anim>
                                    <p:anim calcmode="lin" valueType="num">
                                      <p:cBhvr>
                                        <p:cTn id="27" dur="500" fill="hold"/>
                                        <p:tgtEl>
                                          <p:spTgt spid="7"/>
                                        </p:tgtEl>
                                        <p:attrNameLst>
                                          <p:attrName>ppt_h</p:attrName>
                                        </p:attrNameLst>
                                      </p:cBhvr>
                                      <p:tavLst>
                                        <p:tav tm="0">
                                          <p:val>
                                            <p:fltVal val="0"/>
                                          </p:val>
                                        </p:tav>
                                        <p:tav tm="100000">
                                          <p:val>
                                            <p:strVal val="#ppt_h"/>
                                          </p:val>
                                        </p:tav>
                                      </p:tavLst>
                                    </p:anim>
                                    <p:animEffect transition="in" filter="fade">
                                      <p:cBhvr>
                                        <p:cTn id="28" dur="500"/>
                                        <p:tgtEl>
                                          <p:spTgt spid="7"/>
                                        </p:tgtEl>
                                      </p:cBhvr>
                                    </p:animEffec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1000"/>
                                        <p:tgtEl>
                                          <p:spTgt spid="9"/>
                                        </p:tgtEl>
                                      </p:cBhvr>
                                    </p:animEffect>
                                    <p:anim calcmode="lin" valueType="num">
                                      <p:cBhvr>
                                        <p:cTn id="34" dur="1000" fill="hold"/>
                                        <p:tgtEl>
                                          <p:spTgt spid="9"/>
                                        </p:tgtEl>
                                        <p:attrNameLst>
                                          <p:attrName>ppt_x</p:attrName>
                                        </p:attrNameLst>
                                      </p:cBhvr>
                                      <p:tavLst>
                                        <p:tav tm="0">
                                          <p:val>
                                            <p:strVal val="#ppt_x"/>
                                          </p:val>
                                        </p:tav>
                                        <p:tav tm="100000">
                                          <p:val>
                                            <p:strVal val="#ppt_x"/>
                                          </p:val>
                                        </p:tav>
                                      </p:tavLst>
                                    </p:anim>
                                    <p:anim calcmode="lin" valueType="num">
                                      <p:cBhvr>
                                        <p:cTn id="35" dur="1000" fill="hold"/>
                                        <p:tgtEl>
                                          <p:spTgt spid="9"/>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fade">
                                      <p:cBhvr>
                                        <p:cTn id="38" dur="1000"/>
                                        <p:tgtEl>
                                          <p:spTgt spid="5"/>
                                        </p:tgtEl>
                                      </p:cBhvr>
                                    </p:animEffect>
                                    <p:anim calcmode="lin" valueType="num">
                                      <p:cBhvr>
                                        <p:cTn id="39" dur="1000" fill="hold"/>
                                        <p:tgtEl>
                                          <p:spTgt spid="5"/>
                                        </p:tgtEl>
                                        <p:attrNameLst>
                                          <p:attrName>ppt_x</p:attrName>
                                        </p:attrNameLst>
                                      </p:cBhvr>
                                      <p:tavLst>
                                        <p:tav tm="0">
                                          <p:val>
                                            <p:strVal val="#ppt_x"/>
                                          </p:val>
                                        </p:tav>
                                        <p:tav tm="100000">
                                          <p:val>
                                            <p:strVal val="#ppt_x"/>
                                          </p:val>
                                        </p:tav>
                                      </p:tavLst>
                                    </p:anim>
                                    <p:anim calcmode="lin" valueType="num">
                                      <p:cBhvr>
                                        <p:cTn id="4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14" presetClass="entr" presetSubtype="10" fill="hold" nodeType="clickEffect">
                                  <p:stCondLst>
                                    <p:cond delay="0"/>
                                  </p:stCondLst>
                                  <p:childTnLst>
                                    <p:set>
                                      <p:cBhvr>
                                        <p:cTn id="44" dur="1" fill="hold">
                                          <p:stCondLst>
                                            <p:cond delay="0"/>
                                          </p:stCondLst>
                                        </p:cTn>
                                        <p:tgtEl>
                                          <p:spTgt spid="3074"/>
                                        </p:tgtEl>
                                        <p:attrNameLst>
                                          <p:attrName>style.visibility</p:attrName>
                                        </p:attrNameLst>
                                      </p:cBhvr>
                                      <p:to>
                                        <p:strVal val="visible"/>
                                      </p:to>
                                    </p:set>
                                    <p:animEffect transition="in" filter="randombar(horizontal)">
                                      <p:cBhvr>
                                        <p:cTn id="45"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 grpId="0"/>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009AEB47-6FA2-4D8D-BD99-1437AB7DE731}"/>
              </a:ext>
            </a:extLst>
          </p:cNvPr>
          <p:cNvGrpSpPr/>
          <p:nvPr/>
        </p:nvGrpSpPr>
        <p:grpSpPr>
          <a:xfrm>
            <a:off x="729136" y="2684808"/>
            <a:ext cx="5726255" cy="3729639"/>
            <a:chOff x="751504" y="-635415"/>
            <a:chExt cx="5342191" cy="8543175"/>
          </a:xfrm>
        </p:grpSpPr>
        <p:pic>
          <p:nvPicPr>
            <p:cNvPr id="10" name="图片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79755" y="-635415"/>
              <a:ext cx="4668691" cy="4668691"/>
            </a:xfrm>
            <a:prstGeom prst="rect">
              <a:avLst/>
            </a:prstGeom>
          </p:spPr>
        </p:pic>
        <p:sp>
          <p:nvSpPr>
            <p:cNvPr id="11" name="任意多边形: 形状 28"/>
            <p:cNvSpPr/>
            <p:nvPr/>
          </p:nvSpPr>
          <p:spPr>
            <a:xfrm>
              <a:off x="751504" y="1951336"/>
              <a:ext cx="5342191" cy="5956424"/>
            </a:xfrm>
            <a:custGeom>
              <a:avLst/>
              <a:gdLst>
                <a:gd name="connsiteX0" fmla="*/ 316024 w 2907720"/>
                <a:gd name="connsiteY0" fmla="*/ 0 h 1684498"/>
                <a:gd name="connsiteX1" fmla="*/ 75392 w 2907720"/>
                <a:gd name="connsiteY1" fmla="*/ 317634 h 1684498"/>
                <a:gd name="connsiteX2" fmla="*/ 65767 w 2907720"/>
                <a:gd name="connsiteY2" fmla="*/ 1299411 h 1684498"/>
                <a:gd name="connsiteX3" fmla="*/ 864664 w 2907720"/>
                <a:gd name="connsiteY3" fmla="*/ 1617045 h 1684498"/>
                <a:gd name="connsiteX4" fmla="*/ 2500959 w 2907720"/>
                <a:gd name="connsiteY4" fmla="*/ 1655546 h 1684498"/>
                <a:gd name="connsiteX5" fmla="*/ 2847468 w 2907720"/>
                <a:gd name="connsiteY5" fmla="*/ 1270535 h 1684498"/>
                <a:gd name="connsiteX6" fmla="*/ 2895594 w 2907720"/>
                <a:gd name="connsiteY6" fmla="*/ 760396 h 1684498"/>
                <a:gd name="connsiteX7" fmla="*/ 2712714 w 2907720"/>
                <a:gd name="connsiteY7" fmla="*/ 182880 h 1684498"/>
                <a:gd name="connsiteX8" fmla="*/ 2356580 w 2907720"/>
                <a:gd name="connsiteY8" fmla="*/ 9626 h 1684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07720" h="1684498">
                  <a:moveTo>
                    <a:pt x="316024" y="0"/>
                  </a:moveTo>
                  <a:cubicBezTo>
                    <a:pt x="216562" y="50533"/>
                    <a:pt x="117101" y="101066"/>
                    <a:pt x="75392" y="317634"/>
                  </a:cubicBezTo>
                  <a:cubicBezTo>
                    <a:pt x="33682" y="534203"/>
                    <a:pt x="-65778" y="1082843"/>
                    <a:pt x="65767" y="1299411"/>
                  </a:cubicBezTo>
                  <a:cubicBezTo>
                    <a:pt x="197312" y="1515980"/>
                    <a:pt x="458799" y="1557689"/>
                    <a:pt x="864664" y="1617045"/>
                  </a:cubicBezTo>
                  <a:cubicBezTo>
                    <a:pt x="1270529" y="1676401"/>
                    <a:pt x="2170492" y="1713298"/>
                    <a:pt x="2500959" y="1655546"/>
                  </a:cubicBezTo>
                  <a:cubicBezTo>
                    <a:pt x="2831426" y="1597794"/>
                    <a:pt x="2781696" y="1419727"/>
                    <a:pt x="2847468" y="1270535"/>
                  </a:cubicBezTo>
                  <a:cubicBezTo>
                    <a:pt x="2913240" y="1121343"/>
                    <a:pt x="2918053" y="941672"/>
                    <a:pt x="2895594" y="760396"/>
                  </a:cubicBezTo>
                  <a:cubicBezTo>
                    <a:pt x="2873135" y="579120"/>
                    <a:pt x="2802550" y="308008"/>
                    <a:pt x="2712714" y="182880"/>
                  </a:cubicBezTo>
                  <a:cubicBezTo>
                    <a:pt x="2622878" y="57752"/>
                    <a:pt x="2489729" y="33689"/>
                    <a:pt x="2356580" y="9626"/>
                  </a:cubicBezTo>
                </a:path>
              </a:pathLst>
            </a:custGeom>
            <a:noFill/>
            <a:ln w="12700">
              <a:solidFill>
                <a:srgbClr val="5C9341"/>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sp>
        <p:nvSpPr>
          <p:cNvPr id="5" name="TextBox 4"/>
          <p:cNvSpPr txBox="1"/>
          <p:nvPr/>
        </p:nvSpPr>
        <p:spPr>
          <a:xfrm>
            <a:off x="989223" y="3996746"/>
            <a:ext cx="5173943" cy="1938992"/>
          </a:xfrm>
          <a:prstGeom prst="rect">
            <a:avLst/>
          </a:prstGeom>
          <a:noFill/>
        </p:spPr>
        <p:txBody>
          <a:bodyPr wrap="square" rtlCol="0">
            <a:spAutoFit/>
          </a:bodyPr>
          <a:lstStyle/>
          <a:p>
            <a:pPr algn="ctr"/>
            <a:r>
              <a:rPr lang="en-US" sz="4000">
                <a:solidFill>
                  <a:schemeClr val="accent6">
                    <a:lumMod val="50000"/>
                  </a:schemeClr>
                </a:solidFill>
                <a:latin typeface="UTM Avo" panose="02040603050506020204" pitchFamily="18" charset="0"/>
              </a:rPr>
              <a:t>Cây bụi thấp, quả mọng nước, trông như quả dâu.</a:t>
            </a:r>
            <a:endParaRPr lang="en-US" sz="4400">
              <a:solidFill>
                <a:schemeClr val="accent6">
                  <a:lumMod val="50000"/>
                </a:schemeClr>
              </a:solidFill>
              <a:latin typeface="UTM Avo" panose="02040603050506020204" pitchFamily="18" charset="0"/>
            </a:endParaRPr>
          </a:p>
        </p:txBody>
      </p:sp>
      <p:pic>
        <p:nvPicPr>
          <p:cNvPr id="2" name="Picture 1">
            <a:extLst>
              <a:ext uri="{FF2B5EF4-FFF2-40B4-BE49-F238E27FC236}">
                <a16:creationId xmlns:a16="http://schemas.microsoft.com/office/drawing/2014/main" id="{A5FE461F-E49E-4C41-98B4-152CC73E7463}"/>
              </a:ext>
            </a:extLst>
          </p:cNvPr>
          <p:cNvPicPr>
            <a:picLocks noChangeAspect="1"/>
          </p:cNvPicPr>
          <p:nvPr/>
        </p:nvPicPr>
        <p:blipFill>
          <a:blip r:embed="rId3">
            <a:clrChange>
              <a:clrFrom>
                <a:srgbClr val="FFFEFE"/>
              </a:clrFrom>
              <a:clrTo>
                <a:srgbClr val="FFFEFE">
                  <a:alpha val="0"/>
                </a:srgbClr>
              </a:clrTo>
            </a:clrChange>
          </a:blip>
          <a:stretch>
            <a:fillRect/>
          </a:stretch>
        </p:blipFill>
        <p:spPr>
          <a:xfrm>
            <a:off x="631922" y="477672"/>
            <a:ext cx="1407436" cy="741757"/>
          </a:xfrm>
          <a:prstGeom prst="rect">
            <a:avLst/>
          </a:prstGeom>
        </p:spPr>
      </p:pic>
      <p:pic>
        <p:nvPicPr>
          <p:cNvPr id="3" name="图片 2">
            <a:extLst>
              <a:ext uri="{FF2B5EF4-FFF2-40B4-BE49-F238E27FC236}">
                <a16:creationId xmlns:a16="http://schemas.microsoft.com/office/drawing/2014/main" id="{7CF9F6F1-5515-4329-B122-27F4C097DB4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38388" y="-406684"/>
            <a:ext cx="3159485" cy="3159485"/>
          </a:xfrm>
          <a:prstGeom prst="rect">
            <a:avLst/>
          </a:prstGeom>
        </p:spPr>
      </p:pic>
      <p:sp>
        <p:nvSpPr>
          <p:cNvPr id="4" name="TextBox 3"/>
          <p:cNvSpPr txBox="1"/>
          <p:nvPr/>
        </p:nvSpPr>
        <p:spPr>
          <a:xfrm>
            <a:off x="1726904" y="619109"/>
            <a:ext cx="4382452" cy="981539"/>
          </a:xfrm>
          <a:prstGeom prst="rect">
            <a:avLst/>
          </a:prstGeom>
          <a:noFill/>
        </p:spPr>
        <p:txBody>
          <a:bodyPr wrap="square" lIns="96762" tIns="48381" rIns="96762" bIns="48381" rtlCol="0">
            <a:spAutoFit/>
          </a:bodyPr>
          <a:lstStyle/>
          <a:p>
            <a:pPr algn="ctr">
              <a:lnSpc>
                <a:spcPct val="150000"/>
              </a:lnSpc>
            </a:pPr>
            <a:r>
              <a:rPr lang="en-US" altLang="zh-CN" sz="4400" b="1">
                <a:solidFill>
                  <a:srgbClr val="0070C0"/>
                </a:solidFill>
                <a:latin typeface="UTM Avo" panose="02040603050506020204" pitchFamily="18" charset="0"/>
                <a:ea typeface="微软雅黑" panose="020B0503020204020204" charset="-122"/>
                <a:cs typeface="Arial" panose="020B0604020202020204" pitchFamily="34" charset="0"/>
              </a:rPr>
              <a:t>Từ ngữ</a:t>
            </a:r>
            <a:endParaRPr lang="zh-CN" altLang="en-US" sz="4400" b="1" dirty="0">
              <a:solidFill>
                <a:srgbClr val="0070C0"/>
              </a:solidFill>
              <a:latin typeface="UTM Avo" panose="02040603050506020204" pitchFamily="18" charset="0"/>
              <a:ea typeface="微软雅黑" panose="020B0503020204020204" charset="-122"/>
              <a:cs typeface="Arial" panose="020B0604020202020204" pitchFamily="34" charset="0"/>
            </a:endParaRPr>
          </a:p>
        </p:txBody>
      </p:sp>
      <p:sp>
        <p:nvSpPr>
          <p:cNvPr id="7" name="TextBox 3"/>
          <p:cNvSpPr txBox="1"/>
          <p:nvPr/>
        </p:nvSpPr>
        <p:spPr>
          <a:xfrm>
            <a:off x="1786080" y="2287926"/>
            <a:ext cx="3612366" cy="981539"/>
          </a:xfrm>
          <a:prstGeom prst="rect">
            <a:avLst/>
          </a:prstGeom>
          <a:noFill/>
        </p:spPr>
        <p:txBody>
          <a:bodyPr wrap="square" lIns="96762" tIns="48381" rIns="96762" bIns="48381" rtlCol="0">
            <a:spAutoFit/>
          </a:bodyPr>
          <a:lstStyle/>
          <a:p>
            <a:pPr algn="ctr">
              <a:lnSpc>
                <a:spcPct val="150000"/>
              </a:lnSpc>
            </a:pPr>
            <a:r>
              <a:rPr lang="en-US" altLang="zh-CN" sz="4400" b="1">
                <a:solidFill>
                  <a:srgbClr val="002060"/>
                </a:solidFill>
                <a:latin typeface="UTM Avo" panose="02040603050506020204" pitchFamily="18" charset="0"/>
                <a:ea typeface="微软雅黑" panose="020B0503020204020204" charset="-122"/>
                <a:cs typeface="Arial" panose="020B0604020202020204" pitchFamily="34" charset="0"/>
              </a:rPr>
              <a:t> thanh mai</a:t>
            </a:r>
            <a:endParaRPr lang="zh-CN" altLang="en-US" sz="4400" b="1" dirty="0">
              <a:solidFill>
                <a:srgbClr val="002060"/>
              </a:solidFill>
              <a:latin typeface="UTM Avo" panose="02040603050506020204" pitchFamily="18" charset="0"/>
              <a:ea typeface="微软雅黑" panose="020B0503020204020204" charset="-122"/>
              <a:cs typeface="Arial" panose="020B0604020202020204" pitchFamily="34" charset="0"/>
            </a:endParaRPr>
          </a:p>
        </p:txBody>
      </p:sp>
      <p:pic>
        <p:nvPicPr>
          <p:cNvPr id="4098" name="Picture 2" descr="Hướng dẫn trồng cây thanh mai trong chậu"/>
          <p:cNvPicPr>
            <a:picLocks noChangeAspect="1" noChangeArrowheads="1"/>
          </p:cNvPicPr>
          <p:nvPr/>
        </p:nvPicPr>
        <p:blipFill>
          <a:blip r:embed="rId5">
            <a:extLst>
              <a:ext uri="{BEBA8EAE-BF5A-486C-A8C5-ECC9F3942E4B}">
                <a14:imgProps xmlns:a14="http://schemas.microsoft.com/office/drawing/2010/main">
                  <a14:imgLayer r:embed="rId6">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6592862" y="2287926"/>
            <a:ext cx="5071849" cy="380388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571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500" fill="hold"/>
                                        <p:tgtEl>
                                          <p:spTgt spid="4"/>
                                        </p:tgtEl>
                                        <p:attrNameLst>
                                          <p:attrName>ppt_w</p:attrName>
                                        </p:attrNameLst>
                                      </p:cBhvr>
                                      <p:tavLst>
                                        <p:tav tm="0">
                                          <p:val>
                                            <p:fltVal val="0"/>
                                          </p:val>
                                        </p:tav>
                                        <p:tav tm="100000">
                                          <p:val>
                                            <p:strVal val="#ppt_w"/>
                                          </p:val>
                                        </p:tav>
                                      </p:tavLst>
                                    </p:anim>
                                    <p:anim calcmode="lin" valueType="num">
                                      <p:cBhvr>
                                        <p:cTn id="14" dur="500" fill="hold"/>
                                        <p:tgtEl>
                                          <p:spTgt spid="4"/>
                                        </p:tgtEl>
                                        <p:attrNameLst>
                                          <p:attrName>ppt_h</p:attrName>
                                        </p:attrNameLst>
                                      </p:cBhvr>
                                      <p:tavLst>
                                        <p:tav tm="0">
                                          <p:val>
                                            <p:fltVal val="0"/>
                                          </p:val>
                                        </p:tav>
                                        <p:tav tm="100000">
                                          <p:val>
                                            <p:strVal val="#ppt_h"/>
                                          </p:val>
                                        </p:tav>
                                      </p:tavLst>
                                    </p:anim>
                                    <p:animEffect transition="in" filter="fade">
                                      <p:cBhvr>
                                        <p:cTn id="15" dur="500"/>
                                        <p:tgtEl>
                                          <p:spTgt spid="4"/>
                                        </p:tgtEl>
                                      </p:cBhvr>
                                    </p:animEffect>
                                  </p:childTnLst>
                                </p:cTn>
                              </p:par>
                            </p:childTnLst>
                          </p:cTn>
                        </p:par>
                        <p:par>
                          <p:cTn id="16" fill="hold">
                            <p:stCondLst>
                              <p:cond delay="1500"/>
                            </p:stCondLst>
                            <p:childTnLst>
                              <p:par>
                                <p:cTn id="17" presetID="42" presetClass="entr" presetSubtype="0" fill="hold" nodeType="after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 calcmode="lin" valueType="num">
                                      <p:cBhvr>
                                        <p:cTn id="26" dur="500" fill="hold"/>
                                        <p:tgtEl>
                                          <p:spTgt spid="7"/>
                                        </p:tgtEl>
                                        <p:attrNameLst>
                                          <p:attrName>ppt_w</p:attrName>
                                        </p:attrNameLst>
                                      </p:cBhvr>
                                      <p:tavLst>
                                        <p:tav tm="0">
                                          <p:val>
                                            <p:fltVal val="0"/>
                                          </p:val>
                                        </p:tav>
                                        <p:tav tm="100000">
                                          <p:val>
                                            <p:strVal val="#ppt_w"/>
                                          </p:val>
                                        </p:tav>
                                      </p:tavLst>
                                    </p:anim>
                                    <p:anim calcmode="lin" valueType="num">
                                      <p:cBhvr>
                                        <p:cTn id="27" dur="500" fill="hold"/>
                                        <p:tgtEl>
                                          <p:spTgt spid="7"/>
                                        </p:tgtEl>
                                        <p:attrNameLst>
                                          <p:attrName>ppt_h</p:attrName>
                                        </p:attrNameLst>
                                      </p:cBhvr>
                                      <p:tavLst>
                                        <p:tav tm="0">
                                          <p:val>
                                            <p:fltVal val="0"/>
                                          </p:val>
                                        </p:tav>
                                        <p:tav tm="100000">
                                          <p:val>
                                            <p:strVal val="#ppt_h"/>
                                          </p:val>
                                        </p:tav>
                                      </p:tavLst>
                                    </p:anim>
                                    <p:animEffect transition="in" filter="fade">
                                      <p:cBhvr>
                                        <p:cTn id="28" dur="500"/>
                                        <p:tgtEl>
                                          <p:spTgt spid="7"/>
                                        </p:tgtEl>
                                      </p:cBhvr>
                                    </p:animEffec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1000"/>
                                        <p:tgtEl>
                                          <p:spTgt spid="9"/>
                                        </p:tgtEl>
                                      </p:cBhvr>
                                    </p:animEffect>
                                    <p:anim calcmode="lin" valueType="num">
                                      <p:cBhvr>
                                        <p:cTn id="34" dur="1000" fill="hold"/>
                                        <p:tgtEl>
                                          <p:spTgt spid="9"/>
                                        </p:tgtEl>
                                        <p:attrNameLst>
                                          <p:attrName>ppt_x</p:attrName>
                                        </p:attrNameLst>
                                      </p:cBhvr>
                                      <p:tavLst>
                                        <p:tav tm="0">
                                          <p:val>
                                            <p:strVal val="#ppt_x"/>
                                          </p:val>
                                        </p:tav>
                                        <p:tav tm="100000">
                                          <p:val>
                                            <p:strVal val="#ppt_x"/>
                                          </p:val>
                                        </p:tav>
                                      </p:tavLst>
                                    </p:anim>
                                    <p:anim calcmode="lin" valueType="num">
                                      <p:cBhvr>
                                        <p:cTn id="35" dur="1000" fill="hold"/>
                                        <p:tgtEl>
                                          <p:spTgt spid="9"/>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fade">
                                      <p:cBhvr>
                                        <p:cTn id="38" dur="1000"/>
                                        <p:tgtEl>
                                          <p:spTgt spid="5"/>
                                        </p:tgtEl>
                                      </p:cBhvr>
                                    </p:animEffect>
                                    <p:anim calcmode="lin" valueType="num">
                                      <p:cBhvr>
                                        <p:cTn id="39" dur="1000" fill="hold"/>
                                        <p:tgtEl>
                                          <p:spTgt spid="5"/>
                                        </p:tgtEl>
                                        <p:attrNameLst>
                                          <p:attrName>ppt_x</p:attrName>
                                        </p:attrNameLst>
                                      </p:cBhvr>
                                      <p:tavLst>
                                        <p:tav tm="0">
                                          <p:val>
                                            <p:strVal val="#ppt_x"/>
                                          </p:val>
                                        </p:tav>
                                        <p:tav tm="100000">
                                          <p:val>
                                            <p:strVal val="#ppt_x"/>
                                          </p:val>
                                        </p:tav>
                                      </p:tavLst>
                                    </p:anim>
                                    <p:anim calcmode="lin" valueType="num">
                                      <p:cBhvr>
                                        <p:cTn id="4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nodeType="clickEffect">
                                  <p:stCondLst>
                                    <p:cond delay="0"/>
                                  </p:stCondLst>
                                  <p:childTnLst>
                                    <p:set>
                                      <p:cBhvr>
                                        <p:cTn id="44" dur="1" fill="hold">
                                          <p:stCondLst>
                                            <p:cond delay="0"/>
                                          </p:stCondLst>
                                        </p:cTn>
                                        <p:tgtEl>
                                          <p:spTgt spid="4098"/>
                                        </p:tgtEl>
                                        <p:attrNameLst>
                                          <p:attrName>style.visibility</p:attrName>
                                        </p:attrNameLst>
                                      </p:cBhvr>
                                      <p:to>
                                        <p:strVal val="visible"/>
                                      </p:to>
                                    </p:set>
                                    <p:animEffect transition="in" filter="fade">
                                      <p:cBhvr>
                                        <p:cTn id="45" dur="1000"/>
                                        <p:tgtEl>
                                          <p:spTgt spid="4098"/>
                                        </p:tgtEl>
                                      </p:cBhvr>
                                    </p:animEffect>
                                    <p:anim calcmode="lin" valueType="num">
                                      <p:cBhvr>
                                        <p:cTn id="46" dur="1000" fill="hold"/>
                                        <p:tgtEl>
                                          <p:spTgt spid="4098"/>
                                        </p:tgtEl>
                                        <p:attrNameLst>
                                          <p:attrName>ppt_x</p:attrName>
                                        </p:attrNameLst>
                                      </p:cBhvr>
                                      <p:tavLst>
                                        <p:tav tm="0">
                                          <p:val>
                                            <p:strVal val="#ppt_x"/>
                                          </p:val>
                                        </p:tav>
                                        <p:tav tm="100000">
                                          <p:val>
                                            <p:strVal val="#ppt_x"/>
                                          </p:val>
                                        </p:tav>
                                      </p:tavLst>
                                    </p:anim>
                                    <p:anim calcmode="lin" valueType="num">
                                      <p:cBhvr>
                                        <p:cTn id="47" dur="1000" fill="hold"/>
                                        <p:tgtEl>
                                          <p:spTgt spid="409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 grpId="0"/>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9"/>
          <p:cNvPicPr>
            <a:picLocks noChangeAspect="1"/>
          </p:cNvPicPr>
          <p:nvPr/>
        </p:nvPicPr>
        <p:blipFill rotWithShape="1">
          <a:blip r:embed="rId2" cstate="print">
            <a:extLst>
              <a:ext uri="{28A0092B-C50C-407E-A947-70E740481C1C}">
                <a14:useLocalDpi xmlns:a14="http://schemas.microsoft.com/office/drawing/2010/main" val="0"/>
              </a:ext>
            </a:extLst>
          </a:blip>
          <a:srcRect b="5378"/>
          <a:stretch>
            <a:fillRect/>
          </a:stretch>
        </p:blipFill>
        <p:spPr>
          <a:xfrm rot="20027581">
            <a:off x="8265785" y="2607776"/>
            <a:ext cx="3217640" cy="3957992"/>
          </a:xfrm>
          <a:prstGeom prst="rect">
            <a:avLst/>
          </a:prstGeom>
        </p:spPr>
      </p:pic>
      <p:pic>
        <p:nvPicPr>
          <p:cNvPr id="3" name="图片 3">
            <a:extLst>
              <a:ext uri="{FF2B5EF4-FFF2-40B4-BE49-F238E27FC236}">
                <a16:creationId xmlns:a16="http://schemas.microsoft.com/office/drawing/2014/main" id="{E362582A-B579-4B51-B5EF-B11F5DEB11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9275" y="815608"/>
            <a:ext cx="3825517" cy="5424583"/>
          </a:xfrm>
          <a:prstGeom prst="rect">
            <a:avLst/>
          </a:prstGeom>
        </p:spPr>
      </p:pic>
      <p:sp>
        <p:nvSpPr>
          <p:cNvPr id="4" name="Google Shape;1910;p31">
            <a:extLst>
              <a:ext uri="{FF2B5EF4-FFF2-40B4-BE49-F238E27FC236}">
                <a16:creationId xmlns:a16="http://schemas.microsoft.com/office/drawing/2014/main" id="{B4486D36-6C53-75D6-BF08-C59D05FCF23A}"/>
              </a:ext>
            </a:extLst>
          </p:cNvPr>
          <p:cNvSpPr txBox="1">
            <a:spLocks/>
          </p:cNvSpPr>
          <p:nvPr/>
        </p:nvSpPr>
        <p:spPr>
          <a:xfrm>
            <a:off x="3551861" y="1387960"/>
            <a:ext cx="4386828" cy="1056800"/>
          </a:xfrm>
          <a:prstGeom prst="rect">
            <a:avLst/>
          </a:prstGeom>
          <a:noFill/>
          <a:ln>
            <a:noFill/>
          </a:ln>
        </p:spPr>
        <p:txBody>
          <a:bodyPr spcFirstLastPara="1" wrap="square" lIns="121900" tIns="121900" rIns="121900" bIns="121900" numCol="1" anchor="ctr" anchorCtr="0">
            <a:noAutofit/>
            <a:scene3d>
              <a:camera prst="orthographicFront"/>
              <a:lightRig rig="threePt" dir="t"/>
            </a:scene3d>
            <a:sp3d extrusionH="57150">
              <a:bevelT w="82550" h="38100" prst="coolSlant"/>
            </a:sp3d>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600"/>
              <a:buFont typeface="Chango"/>
              <a:buNone/>
              <a:defRPr sz="3500" b="0" i="0" u="none" strike="noStrike" cap="none">
                <a:solidFill>
                  <a:schemeClr val="accent5"/>
                </a:solidFill>
                <a:latin typeface="Chango"/>
                <a:ea typeface="Chango"/>
                <a:cs typeface="Chango"/>
                <a:sym typeface="Chango"/>
              </a:defRPr>
            </a:lvl1pPr>
            <a:lvl2pPr marR="0" lvl="1"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2pPr>
            <a:lvl3pPr marR="0" lvl="2"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3pPr>
            <a:lvl4pPr marR="0" lvl="3"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4pPr>
            <a:lvl5pPr marR="0" lvl="4"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5pPr>
            <a:lvl6pPr marR="0" lvl="5"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6pPr>
            <a:lvl7pPr marR="0" lvl="6"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7pPr>
            <a:lvl8pPr marR="0" lvl="7"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8pPr>
            <a:lvl9pPr marR="0" lvl="8"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9pPr>
          </a:lstStyle>
          <a:p>
            <a:pPr defTabSz="1219170">
              <a:buClr>
                <a:srgbClr val="FFFFFF"/>
              </a:buClr>
            </a:pPr>
            <a:r>
              <a:rPr lang="en-US" sz="9600" kern="0">
                <a:ln>
                  <a:solidFill>
                    <a:srgbClr val="FFCCA9">
                      <a:lumMod val="10000"/>
                    </a:srgbClr>
                  </a:solidFill>
                </a:ln>
                <a:solidFill>
                  <a:srgbClr val="FFFF00"/>
                </a:solidFill>
                <a:effectLst>
                  <a:glow rad="101600">
                    <a:srgbClr val="EC9684">
                      <a:lumMod val="60000"/>
                      <a:lumOff val="40000"/>
                      <a:alpha val="60000"/>
                    </a:srgbClr>
                  </a:glow>
                </a:effectLst>
                <a:latin typeface="SVN-Poky's" panose="020B0606040200020203" pitchFamily="34" charset="0"/>
              </a:rPr>
              <a:t>Trả</a:t>
            </a:r>
            <a:r>
              <a:rPr lang="en-US" sz="9600" kern="0">
                <a:ln>
                  <a:solidFill>
                    <a:srgbClr val="FFCCA9">
                      <a:lumMod val="10000"/>
                    </a:srgbClr>
                  </a:solidFill>
                </a:ln>
                <a:solidFill>
                  <a:srgbClr val="FF3300"/>
                </a:solidFill>
                <a:effectLst>
                  <a:glow rad="101600">
                    <a:srgbClr val="EC9684">
                      <a:lumMod val="60000"/>
                      <a:lumOff val="40000"/>
                      <a:alpha val="60000"/>
                    </a:srgbClr>
                  </a:glow>
                </a:effectLst>
                <a:latin typeface="SVN-Poky's" panose="020B0606040200020203" pitchFamily="34" charset="0"/>
              </a:rPr>
              <a:t> </a:t>
            </a:r>
            <a:r>
              <a:rPr lang="en-US" sz="9600" kern="0">
                <a:ln>
                  <a:solidFill>
                    <a:srgbClr val="FFCCA9">
                      <a:lumMod val="10000"/>
                    </a:srgbClr>
                  </a:solidFill>
                </a:ln>
                <a:solidFill>
                  <a:srgbClr val="00B0F0"/>
                </a:solidFill>
                <a:effectLst>
                  <a:glow rad="101600">
                    <a:srgbClr val="EC9684">
                      <a:lumMod val="60000"/>
                      <a:lumOff val="40000"/>
                      <a:alpha val="60000"/>
                    </a:srgbClr>
                  </a:glow>
                </a:effectLst>
                <a:latin typeface="SVN-Poky's" panose="020B0606040200020203" pitchFamily="34" charset="0"/>
              </a:rPr>
              <a:t>lời</a:t>
            </a:r>
          </a:p>
        </p:txBody>
      </p:sp>
      <p:sp>
        <p:nvSpPr>
          <p:cNvPr id="5" name="TextBox 4"/>
          <p:cNvSpPr txBox="1"/>
          <p:nvPr/>
        </p:nvSpPr>
        <p:spPr>
          <a:xfrm>
            <a:off x="5521909" y="2743069"/>
            <a:ext cx="5470358" cy="1569660"/>
          </a:xfrm>
          <a:prstGeom prst="rect">
            <a:avLst/>
          </a:prstGeom>
          <a:noFill/>
        </p:spPr>
        <p:txBody>
          <a:bodyPr wrap="square" rtlCol="0">
            <a:spAutoFit/>
          </a:bodyPr>
          <a:lstStyle/>
          <a:p>
            <a:r>
              <a:rPr lang="en-US" sz="9600" kern="0">
                <a:ln>
                  <a:solidFill>
                    <a:srgbClr val="FFCCA9">
                      <a:lumMod val="10000"/>
                    </a:srgbClr>
                  </a:solidFill>
                </a:ln>
                <a:solidFill>
                  <a:srgbClr val="00CC00"/>
                </a:solidFill>
                <a:effectLst>
                  <a:glow rad="101600">
                    <a:srgbClr val="EC9684">
                      <a:lumMod val="60000"/>
                      <a:lumOff val="40000"/>
                      <a:alpha val="60000"/>
                    </a:srgbClr>
                  </a:glow>
                </a:effectLst>
                <a:latin typeface="SVN-Poky's" panose="020B0606040200020203" pitchFamily="34" charset="0"/>
              </a:rPr>
              <a:t>câu</a:t>
            </a:r>
            <a:r>
              <a:rPr lang="en-US" sz="9600" kern="0">
                <a:ln>
                  <a:solidFill>
                    <a:srgbClr val="FFCCA9">
                      <a:lumMod val="10000"/>
                    </a:srgbClr>
                  </a:solidFill>
                </a:ln>
                <a:solidFill>
                  <a:srgbClr val="FF3300"/>
                </a:solidFill>
                <a:effectLst>
                  <a:glow rad="101600">
                    <a:srgbClr val="EC9684">
                      <a:lumMod val="60000"/>
                      <a:lumOff val="40000"/>
                      <a:alpha val="60000"/>
                    </a:srgbClr>
                  </a:glow>
                </a:effectLst>
                <a:latin typeface="SVN-Poky's" panose="020B0606040200020203" pitchFamily="34" charset="0"/>
              </a:rPr>
              <a:t> hỏi</a:t>
            </a:r>
          </a:p>
        </p:txBody>
      </p:sp>
    </p:spTree>
    <p:extLst>
      <p:ext uri="{BB962C8B-B14F-4D97-AF65-F5344CB8AC3E}">
        <p14:creationId xmlns:p14="http://schemas.microsoft.com/office/powerpoint/2010/main" val="1153895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childTnLst>
                          </p:cTn>
                        </p:par>
                        <p:par>
                          <p:cTn id="11" fill="hold">
                            <p:stCondLst>
                              <p:cond delay="1000"/>
                            </p:stCondLst>
                            <p:childTnLst>
                              <p:par>
                                <p:cTn id="12" presetID="10" presetClass="entr" presetSubtype="0" fill="hold" nodeType="after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500"/>
                                        <p:tgtEl>
                                          <p:spTgt spid="2"/>
                                        </p:tgtEl>
                                      </p:cBhvr>
                                    </p:animEffect>
                                  </p:childTnLst>
                                </p:cTn>
                              </p:par>
                            </p:childTnLst>
                          </p:cTn>
                        </p:par>
                        <p:par>
                          <p:cTn id="15" fill="hold">
                            <p:stCondLst>
                              <p:cond delay="1500"/>
                            </p:stCondLst>
                            <p:childTnLst>
                              <p:par>
                                <p:cTn id="16" presetID="26" presetClass="entr" presetSubtype="0" fill="hold" grpId="0" nodeType="after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down)">
                                      <p:cBhvr>
                                        <p:cTn id="18" dur="580">
                                          <p:stCondLst>
                                            <p:cond delay="0"/>
                                          </p:stCondLst>
                                        </p:cTn>
                                        <p:tgtEl>
                                          <p:spTgt spid="4"/>
                                        </p:tgtEl>
                                      </p:cBhvr>
                                    </p:animEffect>
                                    <p:anim calcmode="lin" valueType="num">
                                      <p:cBhvr>
                                        <p:cTn id="19"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20"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21"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22"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23"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24" dur="26">
                                          <p:stCondLst>
                                            <p:cond delay="650"/>
                                          </p:stCondLst>
                                        </p:cTn>
                                        <p:tgtEl>
                                          <p:spTgt spid="4"/>
                                        </p:tgtEl>
                                      </p:cBhvr>
                                      <p:to x="100000" y="60000"/>
                                    </p:animScale>
                                    <p:animScale>
                                      <p:cBhvr>
                                        <p:cTn id="25" dur="166" decel="50000">
                                          <p:stCondLst>
                                            <p:cond delay="676"/>
                                          </p:stCondLst>
                                        </p:cTn>
                                        <p:tgtEl>
                                          <p:spTgt spid="4"/>
                                        </p:tgtEl>
                                      </p:cBhvr>
                                      <p:to x="100000" y="100000"/>
                                    </p:animScale>
                                    <p:animScale>
                                      <p:cBhvr>
                                        <p:cTn id="26" dur="26">
                                          <p:stCondLst>
                                            <p:cond delay="1312"/>
                                          </p:stCondLst>
                                        </p:cTn>
                                        <p:tgtEl>
                                          <p:spTgt spid="4"/>
                                        </p:tgtEl>
                                      </p:cBhvr>
                                      <p:to x="100000" y="80000"/>
                                    </p:animScale>
                                    <p:animScale>
                                      <p:cBhvr>
                                        <p:cTn id="27" dur="166" decel="50000">
                                          <p:stCondLst>
                                            <p:cond delay="1338"/>
                                          </p:stCondLst>
                                        </p:cTn>
                                        <p:tgtEl>
                                          <p:spTgt spid="4"/>
                                        </p:tgtEl>
                                      </p:cBhvr>
                                      <p:to x="100000" y="100000"/>
                                    </p:animScale>
                                    <p:animScale>
                                      <p:cBhvr>
                                        <p:cTn id="28" dur="26">
                                          <p:stCondLst>
                                            <p:cond delay="1642"/>
                                          </p:stCondLst>
                                        </p:cTn>
                                        <p:tgtEl>
                                          <p:spTgt spid="4"/>
                                        </p:tgtEl>
                                      </p:cBhvr>
                                      <p:to x="100000" y="90000"/>
                                    </p:animScale>
                                    <p:animScale>
                                      <p:cBhvr>
                                        <p:cTn id="29" dur="166" decel="50000">
                                          <p:stCondLst>
                                            <p:cond delay="1668"/>
                                          </p:stCondLst>
                                        </p:cTn>
                                        <p:tgtEl>
                                          <p:spTgt spid="4"/>
                                        </p:tgtEl>
                                      </p:cBhvr>
                                      <p:to x="100000" y="100000"/>
                                    </p:animScale>
                                    <p:animScale>
                                      <p:cBhvr>
                                        <p:cTn id="30" dur="26">
                                          <p:stCondLst>
                                            <p:cond delay="1808"/>
                                          </p:stCondLst>
                                        </p:cTn>
                                        <p:tgtEl>
                                          <p:spTgt spid="4"/>
                                        </p:tgtEl>
                                      </p:cBhvr>
                                      <p:to x="100000" y="95000"/>
                                    </p:animScale>
                                    <p:animScale>
                                      <p:cBhvr>
                                        <p:cTn id="31" dur="166" decel="50000">
                                          <p:stCondLst>
                                            <p:cond delay="1834"/>
                                          </p:stCondLst>
                                        </p:cTn>
                                        <p:tgtEl>
                                          <p:spTgt spid="4"/>
                                        </p:tgtEl>
                                      </p:cBhvr>
                                      <p:to x="100000" y="100000"/>
                                    </p:animScale>
                                  </p:childTnLst>
                                </p:cTn>
                              </p:par>
                            </p:childTnLst>
                          </p:cTn>
                        </p:par>
                        <p:par>
                          <p:cTn id="32" fill="hold">
                            <p:stCondLst>
                              <p:cond delay="3500"/>
                            </p:stCondLst>
                            <p:childTnLst>
                              <p:par>
                                <p:cTn id="33" presetID="26" presetClass="entr" presetSubtype="0" fill="hold" grpId="0" nodeType="after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wipe(down)">
                                      <p:cBhvr>
                                        <p:cTn id="35" dur="580">
                                          <p:stCondLst>
                                            <p:cond delay="0"/>
                                          </p:stCondLst>
                                        </p:cTn>
                                        <p:tgtEl>
                                          <p:spTgt spid="5"/>
                                        </p:tgtEl>
                                      </p:cBhvr>
                                    </p:animEffect>
                                    <p:anim calcmode="lin" valueType="num">
                                      <p:cBhvr>
                                        <p:cTn id="36"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37"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38"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39"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40"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41" dur="26">
                                          <p:stCondLst>
                                            <p:cond delay="650"/>
                                          </p:stCondLst>
                                        </p:cTn>
                                        <p:tgtEl>
                                          <p:spTgt spid="5"/>
                                        </p:tgtEl>
                                      </p:cBhvr>
                                      <p:to x="100000" y="60000"/>
                                    </p:animScale>
                                    <p:animScale>
                                      <p:cBhvr>
                                        <p:cTn id="42" dur="166" decel="50000">
                                          <p:stCondLst>
                                            <p:cond delay="676"/>
                                          </p:stCondLst>
                                        </p:cTn>
                                        <p:tgtEl>
                                          <p:spTgt spid="5"/>
                                        </p:tgtEl>
                                      </p:cBhvr>
                                      <p:to x="100000" y="100000"/>
                                    </p:animScale>
                                    <p:animScale>
                                      <p:cBhvr>
                                        <p:cTn id="43" dur="26">
                                          <p:stCondLst>
                                            <p:cond delay="1312"/>
                                          </p:stCondLst>
                                        </p:cTn>
                                        <p:tgtEl>
                                          <p:spTgt spid="5"/>
                                        </p:tgtEl>
                                      </p:cBhvr>
                                      <p:to x="100000" y="80000"/>
                                    </p:animScale>
                                    <p:animScale>
                                      <p:cBhvr>
                                        <p:cTn id="44" dur="166" decel="50000">
                                          <p:stCondLst>
                                            <p:cond delay="1338"/>
                                          </p:stCondLst>
                                        </p:cTn>
                                        <p:tgtEl>
                                          <p:spTgt spid="5"/>
                                        </p:tgtEl>
                                      </p:cBhvr>
                                      <p:to x="100000" y="100000"/>
                                    </p:animScale>
                                    <p:animScale>
                                      <p:cBhvr>
                                        <p:cTn id="45" dur="26">
                                          <p:stCondLst>
                                            <p:cond delay="1642"/>
                                          </p:stCondLst>
                                        </p:cTn>
                                        <p:tgtEl>
                                          <p:spTgt spid="5"/>
                                        </p:tgtEl>
                                      </p:cBhvr>
                                      <p:to x="100000" y="90000"/>
                                    </p:animScale>
                                    <p:animScale>
                                      <p:cBhvr>
                                        <p:cTn id="46" dur="166" decel="50000">
                                          <p:stCondLst>
                                            <p:cond delay="1668"/>
                                          </p:stCondLst>
                                        </p:cTn>
                                        <p:tgtEl>
                                          <p:spTgt spid="5"/>
                                        </p:tgtEl>
                                      </p:cBhvr>
                                      <p:to x="100000" y="100000"/>
                                    </p:animScale>
                                    <p:animScale>
                                      <p:cBhvr>
                                        <p:cTn id="47" dur="26">
                                          <p:stCondLst>
                                            <p:cond delay="1808"/>
                                          </p:stCondLst>
                                        </p:cTn>
                                        <p:tgtEl>
                                          <p:spTgt spid="5"/>
                                        </p:tgtEl>
                                      </p:cBhvr>
                                      <p:to x="100000" y="95000"/>
                                    </p:animScale>
                                    <p:animScale>
                                      <p:cBhvr>
                                        <p:cTn id="48"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BEBA8EAE-BF5A-486C-A8C5-ECC9F3942E4B}">
                <a14:imgProps xmlns:a14="http://schemas.microsoft.com/office/drawing/2010/main">
                  <a14:imgLayer r:embed="rId3">
                    <a14:imgEffect>
                      <a14:backgroundRemoval t="10000" b="90000" l="10000" r="90000">
                        <a14:foregroundMark x1="66867" y1="23500" x2="80200" y2="23313"/>
                        <a14:foregroundMark x1="65133" y1="21875" x2="65133" y2="21875"/>
                        <a14:foregroundMark x1="65133" y1="21875" x2="76800" y2="21875"/>
                        <a14:foregroundMark x1="81667" y1="20875" x2="86800" y2="34438"/>
                        <a14:foregroundMark x1="85733" y1="35000" x2="80667" y2="45000"/>
                        <a14:foregroundMark x1="81067" y1="45188" x2="68733" y2="49938"/>
                        <a14:foregroundMark x1="64733" y1="44000" x2="54533" y2="30625"/>
                        <a14:foregroundMark x1="57533" y1="30250" x2="65133" y2="21125"/>
                        <a14:foregroundMark x1="55600" y1="29250" x2="65333" y2="19125"/>
                        <a14:foregroundMark x1="65533" y1="19125" x2="76800" y2="19125"/>
                        <a14:foregroundMark x1="67933" y1="41000" x2="69400" y2="46750"/>
                        <a14:foregroundMark x1="59600" y1="41375" x2="64533" y2="44000"/>
                        <a14:foregroundMark x1="63200" y1="42375" x2="62400" y2="46188"/>
                        <a14:foregroundMark x1="83400" y1="24500" x2="87667" y2="32625"/>
                        <a14:foregroundMark x1="84467" y1="36625" x2="86133" y2="40375"/>
                        <a14:foregroundMark x1="86800" y1="39625" x2="81467" y2="45750"/>
                      </a14:backgroundRemoval>
                    </a14:imgEffect>
                  </a14:imgLayer>
                </a14:imgProps>
              </a:ext>
              <a:ext uri="{28A0092B-C50C-407E-A947-70E740481C1C}">
                <a14:useLocalDpi xmlns:a14="http://schemas.microsoft.com/office/drawing/2010/main" val="0"/>
              </a:ext>
            </a:extLst>
          </a:blip>
          <a:stretch>
            <a:fillRect/>
          </a:stretch>
        </p:blipFill>
        <p:spPr>
          <a:xfrm>
            <a:off x="19700" y="2124046"/>
            <a:ext cx="4885899" cy="5211625"/>
          </a:xfrm>
          <a:prstGeom prst="rect">
            <a:avLst/>
          </a:prstGeom>
        </p:spPr>
      </p:pic>
      <p:grpSp>
        <p:nvGrpSpPr>
          <p:cNvPr id="5" name="Group 4"/>
          <p:cNvGrpSpPr/>
          <p:nvPr/>
        </p:nvGrpSpPr>
        <p:grpSpPr>
          <a:xfrm>
            <a:off x="1068692" y="491320"/>
            <a:ext cx="10376515" cy="1632726"/>
            <a:chOff x="1068692" y="491320"/>
            <a:chExt cx="10376515" cy="1632726"/>
          </a:xfrm>
        </p:grpSpPr>
        <p:sp>
          <p:nvSpPr>
            <p:cNvPr id="4" name="Rounded Rectangle 3"/>
            <p:cNvSpPr/>
            <p:nvPr/>
          </p:nvSpPr>
          <p:spPr>
            <a:xfrm>
              <a:off x="1068692" y="491320"/>
              <a:ext cx="10376515" cy="1632726"/>
            </a:xfrm>
            <a:prstGeom prst="roundRect">
              <a:avLst/>
            </a:prstGeom>
            <a:solidFill>
              <a:srgbClr val="1C9A98"/>
            </a:solidFill>
            <a:ln w="19050">
              <a:noFill/>
              <a:prstDash val="solid"/>
              <a:roun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1305969" y="657021"/>
              <a:ext cx="9901962" cy="1323439"/>
            </a:xfrm>
            <a:prstGeom prst="rect">
              <a:avLst/>
            </a:prstGeom>
            <a:noFill/>
          </p:spPr>
          <p:txBody>
            <a:bodyPr wrap="square" rtlCol="0">
              <a:spAutoFit/>
            </a:bodyPr>
            <a:lstStyle/>
            <a:p>
              <a:pPr algn="just"/>
              <a:r>
                <a:rPr lang="en-US" sz="3600" b="1">
                  <a:solidFill>
                    <a:schemeClr val="bg1"/>
                  </a:solidFill>
                  <a:latin typeface="UTM Avo" panose="02040603050506020204" pitchFamily="18" charset="0"/>
                </a:rPr>
                <a:t>1.</a:t>
              </a:r>
              <a:r>
                <a:rPr lang="en-US" sz="4000" b="1">
                  <a:latin typeface="UTM Avo" panose="02040603050506020204" pitchFamily="18" charset="0"/>
                </a:rPr>
                <a:t> </a:t>
              </a:r>
              <a:r>
                <a:rPr lang="en-US" sz="4000" b="1">
                  <a:solidFill>
                    <a:schemeClr val="bg1"/>
                  </a:solidFill>
                  <a:latin typeface="UTM Avo" panose="02040603050506020204" pitchFamily="18" charset="0"/>
                </a:rPr>
                <a:t>Nghe tiếng động lạ, cây xấu hổ đã làm gì</a:t>
              </a:r>
              <a:r>
                <a:rPr lang="vi-VN" sz="4000" b="1">
                  <a:solidFill>
                    <a:schemeClr val="bg1"/>
                  </a:solidFill>
                  <a:latin typeface="UTM Avo" panose="02040603050506020204" pitchFamily="18" charset="0"/>
                </a:rPr>
                <a:t>?</a:t>
              </a:r>
              <a:endParaRPr lang="vi-VN" sz="3600" b="1" dirty="0">
                <a:solidFill>
                  <a:schemeClr val="bg1"/>
                </a:solidFill>
                <a:latin typeface="UTM Avo" panose="02040603050506020204" pitchFamily="18" charset="0"/>
              </a:endParaRPr>
            </a:p>
          </p:txBody>
        </p:sp>
      </p:grpSp>
      <p:grpSp>
        <p:nvGrpSpPr>
          <p:cNvPr id="6" name="Group 5">
            <a:extLst>
              <a:ext uri="{FF2B5EF4-FFF2-40B4-BE49-F238E27FC236}">
                <a16:creationId xmlns:a16="http://schemas.microsoft.com/office/drawing/2014/main" id="{009AEB47-6FA2-4D8D-BD99-1437AB7DE731}"/>
              </a:ext>
            </a:extLst>
          </p:cNvPr>
          <p:cNvGrpSpPr/>
          <p:nvPr/>
        </p:nvGrpSpPr>
        <p:grpSpPr>
          <a:xfrm>
            <a:off x="4759281" y="2289747"/>
            <a:ext cx="6094745" cy="3879041"/>
            <a:chOff x="751504" y="-635415"/>
            <a:chExt cx="5342191" cy="8543175"/>
          </a:xfrm>
        </p:grpSpPr>
        <p:pic>
          <p:nvPicPr>
            <p:cNvPr id="7" name="图片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9755" y="-635415"/>
              <a:ext cx="4668691" cy="4668691"/>
            </a:xfrm>
            <a:prstGeom prst="rect">
              <a:avLst/>
            </a:prstGeom>
          </p:spPr>
        </p:pic>
        <p:sp>
          <p:nvSpPr>
            <p:cNvPr id="8" name="任意多边形: 形状 28"/>
            <p:cNvSpPr/>
            <p:nvPr/>
          </p:nvSpPr>
          <p:spPr>
            <a:xfrm>
              <a:off x="751504" y="1951336"/>
              <a:ext cx="5342191" cy="5956424"/>
            </a:xfrm>
            <a:custGeom>
              <a:avLst/>
              <a:gdLst>
                <a:gd name="connsiteX0" fmla="*/ 316024 w 2907720"/>
                <a:gd name="connsiteY0" fmla="*/ 0 h 1684498"/>
                <a:gd name="connsiteX1" fmla="*/ 75392 w 2907720"/>
                <a:gd name="connsiteY1" fmla="*/ 317634 h 1684498"/>
                <a:gd name="connsiteX2" fmla="*/ 65767 w 2907720"/>
                <a:gd name="connsiteY2" fmla="*/ 1299411 h 1684498"/>
                <a:gd name="connsiteX3" fmla="*/ 864664 w 2907720"/>
                <a:gd name="connsiteY3" fmla="*/ 1617045 h 1684498"/>
                <a:gd name="connsiteX4" fmla="*/ 2500959 w 2907720"/>
                <a:gd name="connsiteY4" fmla="*/ 1655546 h 1684498"/>
                <a:gd name="connsiteX5" fmla="*/ 2847468 w 2907720"/>
                <a:gd name="connsiteY5" fmla="*/ 1270535 h 1684498"/>
                <a:gd name="connsiteX6" fmla="*/ 2895594 w 2907720"/>
                <a:gd name="connsiteY6" fmla="*/ 760396 h 1684498"/>
                <a:gd name="connsiteX7" fmla="*/ 2712714 w 2907720"/>
                <a:gd name="connsiteY7" fmla="*/ 182880 h 1684498"/>
                <a:gd name="connsiteX8" fmla="*/ 2356580 w 2907720"/>
                <a:gd name="connsiteY8" fmla="*/ 9626 h 1684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07720" h="1684498">
                  <a:moveTo>
                    <a:pt x="316024" y="0"/>
                  </a:moveTo>
                  <a:cubicBezTo>
                    <a:pt x="216562" y="50533"/>
                    <a:pt x="117101" y="101066"/>
                    <a:pt x="75392" y="317634"/>
                  </a:cubicBezTo>
                  <a:cubicBezTo>
                    <a:pt x="33682" y="534203"/>
                    <a:pt x="-65778" y="1082843"/>
                    <a:pt x="65767" y="1299411"/>
                  </a:cubicBezTo>
                  <a:cubicBezTo>
                    <a:pt x="197312" y="1515980"/>
                    <a:pt x="458799" y="1557689"/>
                    <a:pt x="864664" y="1617045"/>
                  </a:cubicBezTo>
                  <a:cubicBezTo>
                    <a:pt x="1270529" y="1676401"/>
                    <a:pt x="2170492" y="1713298"/>
                    <a:pt x="2500959" y="1655546"/>
                  </a:cubicBezTo>
                  <a:cubicBezTo>
                    <a:pt x="2831426" y="1597794"/>
                    <a:pt x="2781696" y="1419727"/>
                    <a:pt x="2847468" y="1270535"/>
                  </a:cubicBezTo>
                  <a:cubicBezTo>
                    <a:pt x="2913240" y="1121343"/>
                    <a:pt x="2918053" y="941672"/>
                    <a:pt x="2895594" y="760396"/>
                  </a:cubicBezTo>
                  <a:cubicBezTo>
                    <a:pt x="2873135" y="579120"/>
                    <a:pt x="2802550" y="308008"/>
                    <a:pt x="2712714" y="182880"/>
                  </a:cubicBezTo>
                  <a:cubicBezTo>
                    <a:pt x="2622878" y="57752"/>
                    <a:pt x="2489729" y="33689"/>
                    <a:pt x="2356580" y="9626"/>
                  </a:cubicBezTo>
                </a:path>
              </a:pathLst>
            </a:custGeom>
            <a:noFill/>
            <a:ln w="12700">
              <a:solidFill>
                <a:srgbClr val="5C9341"/>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sp>
        <p:nvSpPr>
          <p:cNvPr id="9" name="TextBox 8"/>
          <p:cNvSpPr txBox="1"/>
          <p:nvPr/>
        </p:nvSpPr>
        <p:spPr>
          <a:xfrm>
            <a:off x="4759281" y="3945028"/>
            <a:ext cx="5829432" cy="1569660"/>
          </a:xfrm>
          <a:prstGeom prst="rect">
            <a:avLst/>
          </a:prstGeom>
          <a:noFill/>
        </p:spPr>
        <p:txBody>
          <a:bodyPr wrap="square" rtlCol="0">
            <a:spAutoFit/>
          </a:bodyPr>
          <a:lstStyle/>
          <a:p>
            <a:pPr algn="ctr"/>
            <a:r>
              <a:rPr lang="en-US" sz="4800" b="1">
                <a:solidFill>
                  <a:srgbClr val="009999"/>
                </a:solidFill>
                <a:latin typeface="UTM Avo" panose="02040603050506020204" pitchFamily="18" charset="0"/>
              </a:rPr>
              <a:t>Cây xấu hổ đã co rúm mình lại.</a:t>
            </a:r>
            <a:endParaRPr lang="en-US" sz="5400" b="1">
              <a:solidFill>
                <a:srgbClr val="009999"/>
              </a:solidFill>
              <a:latin typeface="UTM Avo" panose="02040603050506020204" pitchFamily="18" charset="0"/>
            </a:endParaRPr>
          </a:p>
        </p:txBody>
      </p:sp>
    </p:spTree>
    <p:extLst>
      <p:ext uri="{BB962C8B-B14F-4D97-AF65-F5344CB8AC3E}">
        <p14:creationId xmlns:p14="http://schemas.microsoft.com/office/powerpoint/2010/main" val="1256666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1068692" y="491320"/>
            <a:ext cx="10376515" cy="1632726"/>
            <a:chOff x="1068692" y="491320"/>
            <a:chExt cx="10376515" cy="1632726"/>
          </a:xfrm>
        </p:grpSpPr>
        <p:sp>
          <p:nvSpPr>
            <p:cNvPr id="4" name="Rounded Rectangle 3"/>
            <p:cNvSpPr/>
            <p:nvPr/>
          </p:nvSpPr>
          <p:spPr>
            <a:xfrm>
              <a:off x="1068692" y="491320"/>
              <a:ext cx="10376515" cy="1632726"/>
            </a:xfrm>
            <a:prstGeom prst="roundRect">
              <a:avLst/>
            </a:prstGeom>
            <a:solidFill>
              <a:srgbClr val="1C9A98"/>
            </a:solidFill>
            <a:ln w="19050">
              <a:noFill/>
              <a:prstDash val="solid"/>
              <a:roun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1305969" y="657021"/>
              <a:ext cx="9901962" cy="1261884"/>
            </a:xfrm>
            <a:prstGeom prst="rect">
              <a:avLst/>
            </a:prstGeom>
            <a:noFill/>
          </p:spPr>
          <p:txBody>
            <a:bodyPr wrap="square" rtlCol="0">
              <a:spAutoFit/>
            </a:bodyPr>
            <a:lstStyle/>
            <a:p>
              <a:pPr algn="just"/>
              <a:r>
                <a:rPr lang="en-US" sz="3600" b="1">
                  <a:solidFill>
                    <a:schemeClr val="bg1"/>
                  </a:solidFill>
                  <a:latin typeface="UTM Avo" panose="02040603050506020204" pitchFamily="18" charset="0"/>
                </a:rPr>
                <a:t>2. Cây cối xung quanh xôn xao vì chuyện gì</a:t>
              </a:r>
              <a:r>
                <a:rPr lang="vi-VN" sz="4000" b="1">
                  <a:solidFill>
                    <a:schemeClr val="bg1"/>
                  </a:solidFill>
                  <a:latin typeface="UTM Avo" panose="02040603050506020204" pitchFamily="18" charset="0"/>
                </a:rPr>
                <a:t>?</a:t>
              </a:r>
              <a:endParaRPr lang="vi-VN" sz="3600" b="1" dirty="0">
                <a:solidFill>
                  <a:schemeClr val="bg1"/>
                </a:solidFill>
                <a:latin typeface="UTM Avo" panose="02040603050506020204" pitchFamily="18" charset="0"/>
              </a:endParaRPr>
            </a:p>
          </p:txBody>
        </p:sp>
      </p:grpSp>
      <p:grpSp>
        <p:nvGrpSpPr>
          <p:cNvPr id="6" name="Group 5">
            <a:extLst>
              <a:ext uri="{FF2B5EF4-FFF2-40B4-BE49-F238E27FC236}">
                <a16:creationId xmlns:a16="http://schemas.microsoft.com/office/drawing/2014/main" id="{009AEB47-6FA2-4D8D-BD99-1437AB7DE731}"/>
              </a:ext>
            </a:extLst>
          </p:cNvPr>
          <p:cNvGrpSpPr/>
          <p:nvPr/>
        </p:nvGrpSpPr>
        <p:grpSpPr>
          <a:xfrm>
            <a:off x="4926842" y="1918905"/>
            <a:ext cx="6059606" cy="4249883"/>
            <a:chOff x="751504" y="-635415"/>
            <a:chExt cx="5342191" cy="8543175"/>
          </a:xfrm>
        </p:grpSpPr>
        <p:pic>
          <p:nvPicPr>
            <p:cNvPr id="7" name="图片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79755" y="-635415"/>
              <a:ext cx="4668691" cy="4668691"/>
            </a:xfrm>
            <a:prstGeom prst="rect">
              <a:avLst/>
            </a:prstGeom>
          </p:spPr>
        </p:pic>
        <p:sp>
          <p:nvSpPr>
            <p:cNvPr id="8" name="任意多边形: 形状 28"/>
            <p:cNvSpPr/>
            <p:nvPr/>
          </p:nvSpPr>
          <p:spPr>
            <a:xfrm>
              <a:off x="751504" y="1951336"/>
              <a:ext cx="5342191" cy="5956424"/>
            </a:xfrm>
            <a:custGeom>
              <a:avLst/>
              <a:gdLst>
                <a:gd name="connsiteX0" fmla="*/ 316024 w 2907720"/>
                <a:gd name="connsiteY0" fmla="*/ 0 h 1684498"/>
                <a:gd name="connsiteX1" fmla="*/ 75392 w 2907720"/>
                <a:gd name="connsiteY1" fmla="*/ 317634 h 1684498"/>
                <a:gd name="connsiteX2" fmla="*/ 65767 w 2907720"/>
                <a:gd name="connsiteY2" fmla="*/ 1299411 h 1684498"/>
                <a:gd name="connsiteX3" fmla="*/ 864664 w 2907720"/>
                <a:gd name="connsiteY3" fmla="*/ 1617045 h 1684498"/>
                <a:gd name="connsiteX4" fmla="*/ 2500959 w 2907720"/>
                <a:gd name="connsiteY4" fmla="*/ 1655546 h 1684498"/>
                <a:gd name="connsiteX5" fmla="*/ 2847468 w 2907720"/>
                <a:gd name="connsiteY5" fmla="*/ 1270535 h 1684498"/>
                <a:gd name="connsiteX6" fmla="*/ 2895594 w 2907720"/>
                <a:gd name="connsiteY6" fmla="*/ 760396 h 1684498"/>
                <a:gd name="connsiteX7" fmla="*/ 2712714 w 2907720"/>
                <a:gd name="connsiteY7" fmla="*/ 182880 h 1684498"/>
                <a:gd name="connsiteX8" fmla="*/ 2356580 w 2907720"/>
                <a:gd name="connsiteY8" fmla="*/ 9626 h 1684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07720" h="1684498">
                  <a:moveTo>
                    <a:pt x="316024" y="0"/>
                  </a:moveTo>
                  <a:cubicBezTo>
                    <a:pt x="216562" y="50533"/>
                    <a:pt x="117101" y="101066"/>
                    <a:pt x="75392" y="317634"/>
                  </a:cubicBezTo>
                  <a:cubicBezTo>
                    <a:pt x="33682" y="534203"/>
                    <a:pt x="-65778" y="1082843"/>
                    <a:pt x="65767" y="1299411"/>
                  </a:cubicBezTo>
                  <a:cubicBezTo>
                    <a:pt x="197312" y="1515980"/>
                    <a:pt x="458799" y="1557689"/>
                    <a:pt x="864664" y="1617045"/>
                  </a:cubicBezTo>
                  <a:cubicBezTo>
                    <a:pt x="1270529" y="1676401"/>
                    <a:pt x="2170492" y="1713298"/>
                    <a:pt x="2500959" y="1655546"/>
                  </a:cubicBezTo>
                  <a:cubicBezTo>
                    <a:pt x="2831426" y="1597794"/>
                    <a:pt x="2781696" y="1419727"/>
                    <a:pt x="2847468" y="1270535"/>
                  </a:cubicBezTo>
                  <a:cubicBezTo>
                    <a:pt x="2913240" y="1121343"/>
                    <a:pt x="2918053" y="941672"/>
                    <a:pt x="2895594" y="760396"/>
                  </a:cubicBezTo>
                  <a:cubicBezTo>
                    <a:pt x="2873135" y="579120"/>
                    <a:pt x="2802550" y="308008"/>
                    <a:pt x="2712714" y="182880"/>
                  </a:cubicBezTo>
                  <a:cubicBezTo>
                    <a:pt x="2622878" y="57752"/>
                    <a:pt x="2489729" y="33689"/>
                    <a:pt x="2356580" y="9626"/>
                  </a:cubicBezTo>
                </a:path>
              </a:pathLst>
            </a:custGeom>
            <a:noFill/>
            <a:ln w="12700">
              <a:solidFill>
                <a:srgbClr val="5C9341"/>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sp>
        <p:nvSpPr>
          <p:cNvPr id="9" name="TextBox 8"/>
          <p:cNvSpPr txBox="1"/>
          <p:nvPr/>
        </p:nvSpPr>
        <p:spPr>
          <a:xfrm>
            <a:off x="5311687" y="3563863"/>
            <a:ext cx="5343837" cy="2246769"/>
          </a:xfrm>
          <a:prstGeom prst="rect">
            <a:avLst/>
          </a:prstGeom>
          <a:noFill/>
        </p:spPr>
        <p:txBody>
          <a:bodyPr wrap="square" rtlCol="0">
            <a:spAutoFit/>
          </a:bodyPr>
          <a:lstStyle/>
          <a:p>
            <a:pPr algn="ctr"/>
            <a:r>
              <a:rPr lang="en-US" sz="2800" b="1">
                <a:solidFill>
                  <a:srgbClr val="009999"/>
                </a:solidFill>
                <a:latin typeface="UTM Avo" panose="02040603050506020204" pitchFamily="18" charset="0"/>
              </a:rPr>
              <a:t>Cây cỏ xung quanh xôn xao về chuyện một con chim xanh biếc toàn thân lóng lánh không biết từ đâu bay tới rồi vội bay đi ngay.</a:t>
            </a:r>
            <a:endParaRPr lang="en-US" sz="7200" b="1">
              <a:solidFill>
                <a:srgbClr val="009999"/>
              </a:solidFill>
              <a:latin typeface="UTM Avo" panose="02040603050506020204" pitchFamily="18" charset="0"/>
            </a:endParaRPr>
          </a:p>
        </p:txBody>
      </p:sp>
      <p:pic>
        <p:nvPicPr>
          <p:cNvPr id="10" name="Picture 9"/>
          <p:cNvPicPr>
            <a:picLocks noChangeAspect="1"/>
          </p:cNvPicPr>
          <p:nvPr/>
        </p:nvPicPr>
        <p:blipFill rotWithShape="1">
          <a:blip r:embed="rId3">
            <a:extLst>
              <a:ext uri="{BEBA8EAE-BF5A-486C-A8C5-ECC9F3942E4B}">
                <a14:imgProps xmlns:a14="http://schemas.microsoft.com/office/drawing/2010/main">
                  <a14:imgLayer r:embed="rId4">
                    <a14:imgEffect>
                      <a14:saturation sat="200000"/>
                    </a14:imgEffect>
                  </a14:imgLayer>
                </a14:imgProps>
              </a:ext>
            </a:extLst>
          </a:blip>
          <a:srcRect l="21156" t="15495" r="46447" b="23246"/>
          <a:stretch/>
        </p:blipFill>
        <p:spPr>
          <a:xfrm>
            <a:off x="466250" y="2289747"/>
            <a:ext cx="3817291" cy="4142421"/>
          </a:xfrm>
          <a:prstGeom prst="rect">
            <a:avLst/>
          </a:prstGeom>
        </p:spPr>
      </p:pic>
    </p:spTree>
    <p:extLst>
      <p:ext uri="{BB962C8B-B14F-4D97-AF65-F5344CB8AC3E}">
        <p14:creationId xmlns:p14="http://schemas.microsoft.com/office/powerpoint/2010/main" val="2934135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randombar(horizontal)">
                                      <p:cBhvr>
                                        <p:cTn id="2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1068692" y="491320"/>
            <a:ext cx="10753389" cy="1632726"/>
            <a:chOff x="1068692" y="491320"/>
            <a:chExt cx="10753389" cy="1632726"/>
          </a:xfrm>
        </p:grpSpPr>
        <p:sp>
          <p:nvSpPr>
            <p:cNvPr id="4" name="Rounded Rectangle 3"/>
            <p:cNvSpPr/>
            <p:nvPr/>
          </p:nvSpPr>
          <p:spPr>
            <a:xfrm>
              <a:off x="1068692" y="491320"/>
              <a:ext cx="10376515" cy="1632726"/>
            </a:xfrm>
            <a:prstGeom prst="roundRect">
              <a:avLst/>
            </a:prstGeom>
            <a:solidFill>
              <a:srgbClr val="1C9A98"/>
            </a:solidFill>
            <a:ln w="19050">
              <a:noFill/>
              <a:prstDash val="solid"/>
              <a:roun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1920119" y="837242"/>
              <a:ext cx="9901962" cy="707886"/>
            </a:xfrm>
            <a:prstGeom prst="rect">
              <a:avLst/>
            </a:prstGeom>
            <a:noFill/>
          </p:spPr>
          <p:txBody>
            <a:bodyPr wrap="square" rtlCol="0">
              <a:spAutoFit/>
            </a:bodyPr>
            <a:lstStyle/>
            <a:p>
              <a:pPr algn="just"/>
              <a:r>
                <a:rPr lang="en-US" sz="3600" b="1">
                  <a:solidFill>
                    <a:schemeClr val="bg1"/>
                  </a:solidFill>
                  <a:latin typeface="UTM Avo" panose="02040603050506020204" pitchFamily="18" charset="0"/>
                </a:rPr>
                <a:t>3. Cây xấu hổ nuối tiếc điều gì</a:t>
              </a:r>
              <a:r>
                <a:rPr lang="vi-VN" sz="4000" b="1">
                  <a:solidFill>
                    <a:schemeClr val="bg1"/>
                  </a:solidFill>
                  <a:latin typeface="UTM Avo" panose="02040603050506020204" pitchFamily="18" charset="0"/>
                </a:rPr>
                <a:t>?</a:t>
              </a:r>
              <a:endParaRPr lang="vi-VN" sz="3600" b="1" dirty="0">
                <a:solidFill>
                  <a:schemeClr val="bg1"/>
                </a:solidFill>
                <a:latin typeface="UTM Avo" panose="02040603050506020204" pitchFamily="18" charset="0"/>
              </a:endParaRPr>
            </a:p>
          </p:txBody>
        </p:sp>
      </p:grpSp>
      <p:grpSp>
        <p:nvGrpSpPr>
          <p:cNvPr id="6" name="Group 5">
            <a:extLst>
              <a:ext uri="{FF2B5EF4-FFF2-40B4-BE49-F238E27FC236}">
                <a16:creationId xmlns:a16="http://schemas.microsoft.com/office/drawing/2014/main" id="{009AEB47-6FA2-4D8D-BD99-1437AB7DE731}"/>
              </a:ext>
            </a:extLst>
          </p:cNvPr>
          <p:cNvGrpSpPr/>
          <p:nvPr/>
        </p:nvGrpSpPr>
        <p:grpSpPr>
          <a:xfrm>
            <a:off x="4926842" y="1918905"/>
            <a:ext cx="6059606" cy="4249883"/>
            <a:chOff x="751504" y="-635415"/>
            <a:chExt cx="5342191" cy="8543175"/>
          </a:xfrm>
        </p:grpSpPr>
        <p:pic>
          <p:nvPicPr>
            <p:cNvPr id="7" name="图片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79755" y="-635415"/>
              <a:ext cx="4668691" cy="4668691"/>
            </a:xfrm>
            <a:prstGeom prst="rect">
              <a:avLst/>
            </a:prstGeom>
          </p:spPr>
        </p:pic>
        <p:sp>
          <p:nvSpPr>
            <p:cNvPr id="8" name="任意多边形: 形状 28"/>
            <p:cNvSpPr/>
            <p:nvPr/>
          </p:nvSpPr>
          <p:spPr>
            <a:xfrm>
              <a:off x="751504" y="1951336"/>
              <a:ext cx="5342191" cy="5956424"/>
            </a:xfrm>
            <a:custGeom>
              <a:avLst/>
              <a:gdLst>
                <a:gd name="connsiteX0" fmla="*/ 316024 w 2907720"/>
                <a:gd name="connsiteY0" fmla="*/ 0 h 1684498"/>
                <a:gd name="connsiteX1" fmla="*/ 75392 w 2907720"/>
                <a:gd name="connsiteY1" fmla="*/ 317634 h 1684498"/>
                <a:gd name="connsiteX2" fmla="*/ 65767 w 2907720"/>
                <a:gd name="connsiteY2" fmla="*/ 1299411 h 1684498"/>
                <a:gd name="connsiteX3" fmla="*/ 864664 w 2907720"/>
                <a:gd name="connsiteY3" fmla="*/ 1617045 h 1684498"/>
                <a:gd name="connsiteX4" fmla="*/ 2500959 w 2907720"/>
                <a:gd name="connsiteY4" fmla="*/ 1655546 h 1684498"/>
                <a:gd name="connsiteX5" fmla="*/ 2847468 w 2907720"/>
                <a:gd name="connsiteY5" fmla="*/ 1270535 h 1684498"/>
                <a:gd name="connsiteX6" fmla="*/ 2895594 w 2907720"/>
                <a:gd name="connsiteY6" fmla="*/ 760396 h 1684498"/>
                <a:gd name="connsiteX7" fmla="*/ 2712714 w 2907720"/>
                <a:gd name="connsiteY7" fmla="*/ 182880 h 1684498"/>
                <a:gd name="connsiteX8" fmla="*/ 2356580 w 2907720"/>
                <a:gd name="connsiteY8" fmla="*/ 9626 h 1684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07720" h="1684498">
                  <a:moveTo>
                    <a:pt x="316024" y="0"/>
                  </a:moveTo>
                  <a:cubicBezTo>
                    <a:pt x="216562" y="50533"/>
                    <a:pt x="117101" y="101066"/>
                    <a:pt x="75392" y="317634"/>
                  </a:cubicBezTo>
                  <a:cubicBezTo>
                    <a:pt x="33682" y="534203"/>
                    <a:pt x="-65778" y="1082843"/>
                    <a:pt x="65767" y="1299411"/>
                  </a:cubicBezTo>
                  <a:cubicBezTo>
                    <a:pt x="197312" y="1515980"/>
                    <a:pt x="458799" y="1557689"/>
                    <a:pt x="864664" y="1617045"/>
                  </a:cubicBezTo>
                  <a:cubicBezTo>
                    <a:pt x="1270529" y="1676401"/>
                    <a:pt x="2170492" y="1713298"/>
                    <a:pt x="2500959" y="1655546"/>
                  </a:cubicBezTo>
                  <a:cubicBezTo>
                    <a:pt x="2831426" y="1597794"/>
                    <a:pt x="2781696" y="1419727"/>
                    <a:pt x="2847468" y="1270535"/>
                  </a:cubicBezTo>
                  <a:cubicBezTo>
                    <a:pt x="2913240" y="1121343"/>
                    <a:pt x="2918053" y="941672"/>
                    <a:pt x="2895594" y="760396"/>
                  </a:cubicBezTo>
                  <a:cubicBezTo>
                    <a:pt x="2873135" y="579120"/>
                    <a:pt x="2802550" y="308008"/>
                    <a:pt x="2712714" y="182880"/>
                  </a:cubicBezTo>
                  <a:cubicBezTo>
                    <a:pt x="2622878" y="57752"/>
                    <a:pt x="2489729" y="33689"/>
                    <a:pt x="2356580" y="9626"/>
                  </a:cubicBezTo>
                </a:path>
              </a:pathLst>
            </a:custGeom>
            <a:noFill/>
            <a:ln w="12700">
              <a:solidFill>
                <a:srgbClr val="5C9341"/>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sp>
        <p:nvSpPr>
          <p:cNvPr id="9" name="TextBox 8"/>
          <p:cNvSpPr txBox="1"/>
          <p:nvPr/>
        </p:nvSpPr>
        <p:spPr>
          <a:xfrm>
            <a:off x="5108643" y="3753392"/>
            <a:ext cx="5696004" cy="1569660"/>
          </a:xfrm>
          <a:prstGeom prst="rect">
            <a:avLst/>
          </a:prstGeom>
          <a:noFill/>
        </p:spPr>
        <p:txBody>
          <a:bodyPr wrap="square" rtlCol="0">
            <a:spAutoFit/>
          </a:bodyPr>
          <a:lstStyle/>
          <a:p>
            <a:pPr algn="just"/>
            <a:r>
              <a:rPr lang="en-US" sz="3200" b="1" dirty="0">
                <a:solidFill>
                  <a:srgbClr val="009999"/>
                </a:solidFill>
                <a:latin typeface="UTM Avo" panose="02040603050506020204" pitchFamily="18" charset="0"/>
              </a:rPr>
              <a:t>    Do </a:t>
            </a:r>
            <a:r>
              <a:rPr lang="en-US" sz="3200" b="1" dirty="0" err="1">
                <a:solidFill>
                  <a:srgbClr val="009999"/>
                </a:solidFill>
                <a:latin typeface="UTM Avo" panose="02040603050506020204" pitchFamily="18" charset="0"/>
              </a:rPr>
              <a:t>cây</a:t>
            </a:r>
            <a:r>
              <a:rPr lang="en-US" sz="3200" b="1" dirty="0">
                <a:solidFill>
                  <a:srgbClr val="009999"/>
                </a:solidFill>
                <a:latin typeface="UTM Avo" panose="02040603050506020204" pitchFamily="18" charset="0"/>
              </a:rPr>
              <a:t> </a:t>
            </a:r>
            <a:r>
              <a:rPr lang="en-US" sz="3200" b="1" dirty="0" err="1">
                <a:solidFill>
                  <a:srgbClr val="009999"/>
                </a:solidFill>
                <a:latin typeface="UTM Avo" panose="02040603050506020204" pitchFamily="18" charset="0"/>
              </a:rPr>
              <a:t>xấu</a:t>
            </a:r>
            <a:r>
              <a:rPr lang="en-US" sz="3200" b="1" dirty="0">
                <a:solidFill>
                  <a:srgbClr val="009999"/>
                </a:solidFill>
                <a:latin typeface="UTM Avo" panose="02040603050506020204" pitchFamily="18" charset="0"/>
              </a:rPr>
              <a:t> </a:t>
            </a:r>
            <a:r>
              <a:rPr lang="en-US" sz="3200" b="1" dirty="0" err="1">
                <a:solidFill>
                  <a:srgbClr val="009999"/>
                </a:solidFill>
                <a:latin typeface="UTM Avo" panose="02040603050506020204" pitchFamily="18" charset="0"/>
              </a:rPr>
              <a:t>hổ</a:t>
            </a:r>
            <a:r>
              <a:rPr lang="en-US" sz="3200" b="1" dirty="0">
                <a:solidFill>
                  <a:srgbClr val="009999"/>
                </a:solidFill>
                <a:latin typeface="UTM Avo" panose="02040603050506020204" pitchFamily="18" charset="0"/>
              </a:rPr>
              <a:t> </a:t>
            </a:r>
            <a:r>
              <a:rPr lang="en-US" sz="3200" b="1" dirty="0" err="1">
                <a:solidFill>
                  <a:srgbClr val="009999"/>
                </a:solidFill>
                <a:latin typeface="UTM Avo" panose="02040603050506020204" pitchFamily="18" charset="0"/>
              </a:rPr>
              <a:t>nhút</a:t>
            </a:r>
            <a:r>
              <a:rPr lang="en-US" sz="3200" b="1" dirty="0">
                <a:solidFill>
                  <a:srgbClr val="009999"/>
                </a:solidFill>
                <a:latin typeface="UTM Avo" panose="02040603050506020204" pitchFamily="18" charset="0"/>
              </a:rPr>
              <a:t> </a:t>
            </a:r>
            <a:r>
              <a:rPr lang="en-US" sz="3200" b="1" dirty="0" err="1">
                <a:solidFill>
                  <a:srgbClr val="009999"/>
                </a:solidFill>
                <a:latin typeface="UTM Avo" panose="02040603050506020204" pitchFamily="18" charset="0"/>
              </a:rPr>
              <a:t>nhát</a:t>
            </a:r>
            <a:r>
              <a:rPr lang="en-US" sz="3200" b="1" dirty="0">
                <a:solidFill>
                  <a:srgbClr val="009999"/>
                </a:solidFill>
                <a:latin typeface="UTM Avo" panose="02040603050506020204" pitchFamily="18" charset="0"/>
              </a:rPr>
              <a:t> </a:t>
            </a:r>
            <a:r>
              <a:rPr lang="en-US" sz="3200" b="1" dirty="0" err="1">
                <a:solidFill>
                  <a:srgbClr val="009999"/>
                </a:solidFill>
                <a:latin typeface="UTM Avo" panose="02040603050506020204" pitchFamily="18" charset="0"/>
              </a:rPr>
              <a:t>đã</a:t>
            </a:r>
            <a:r>
              <a:rPr lang="en-US" sz="3200" b="1" dirty="0">
                <a:solidFill>
                  <a:srgbClr val="009999"/>
                </a:solidFill>
                <a:latin typeface="UTM Avo" panose="02040603050506020204" pitchFamily="18" charset="0"/>
              </a:rPr>
              <a:t> </a:t>
            </a:r>
            <a:r>
              <a:rPr lang="en-US" sz="3200" b="1" dirty="0" err="1">
                <a:solidFill>
                  <a:srgbClr val="009999"/>
                </a:solidFill>
                <a:latin typeface="UTM Avo" panose="02040603050506020204" pitchFamily="18" charset="0"/>
              </a:rPr>
              <a:t>nhắm</a:t>
            </a:r>
            <a:r>
              <a:rPr lang="en-US" sz="3200" b="1" dirty="0">
                <a:solidFill>
                  <a:srgbClr val="009999"/>
                </a:solidFill>
                <a:latin typeface="UTM Avo" panose="02040603050506020204" pitchFamily="18" charset="0"/>
              </a:rPr>
              <a:t> </a:t>
            </a:r>
            <a:r>
              <a:rPr lang="en-US" sz="3200" b="1" dirty="0" err="1">
                <a:solidFill>
                  <a:srgbClr val="009999"/>
                </a:solidFill>
                <a:latin typeface="UTM Avo" panose="02040603050506020204" pitchFamily="18" charset="0"/>
              </a:rPr>
              <a:t>mắt</a:t>
            </a:r>
            <a:r>
              <a:rPr lang="en-US" sz="3200" b="1" dirty="0">
                <a:solidFill>
                  <a:srgbClr val="009999"/>
                </a:solidFill>
                <a:latin typeface="UTM Avo" panose="02040603050506020204" pitchFamily="18" charset="0"/>
              </a:rPr>
              <a:t> </a:t>
            </a:r>
            <a:r>
              <a:rPr lang="en-US" sz="3200" b="1" dirty="0" err="1">
                <a:solidFill>
                  <a:srgbClr val="009999"/>
                </a:solidFill>
                <a:latin typeface="UTM Avo" panose="02040603050506020204" pitchFamily="18" charset="0"/>
              </a:rPr>
              <a:t>lại</a:t>
            </a:r>
            <a:r>
              <a:rPr lang="en-US" sz="3200" b="1" dirty="0">
                <a:solidFill>
                  <a:srgbClr val="009999"/>
                </a:solidFill>
                <a:latin typeface="UTM Avo" panose="02040603050506020204" pitchFamily="18" charset="0"/>
              </a:rPr>
              <a:t> </a:t>
            </a:r>
            <a:r>
              <a:rPr lang="en-US" sz="3200" b="1" dirty="0" err="1">
                <a:solidFill>
                  <a:srgbClr val="009999"/>
                </a:solidFill>
                <a:latin typeface="UTM Avo" panose="02040603050506020204" pitchFamily="18" charset="0"/>
              </a:rPr>
              <a:t>nên</a:t>
            </a:r>
            <a:r>
              <a:rPr lang="en-US" sz="3200" b="1" dirty="0">
                <a:solidFill>
                  <a:srgbClr val="009999"/>
                </a:solidFill>
                <a:latin typeface="UTM Avo" panose="02040603050506020204" pitchFamily="18" charset="0"/>
              </a:rPr>
              <a:t> </a:t>
            </a:r>
            <a:r>
              <a:rPr lang="en-US" sz="3200" b="1" dirty="0" err="1">
                <a:solidFill>
                  <a:srgbClr val="009999"/>
                </a:solidFill>
                <a:latin typeface="UTM Avo" panose="02040603050506020204" pitchFamily="18" charset="0"/>
              </a:rPr>
              <a:t>đã</a:t>
            </a:r>
            <a:r>
              <a:rPr lang="en-US" sz="3200" b="1" dirty="0">
                <a:solidFill>
                  <a:srgbClr val="009999"/>
                </a:solidFill>
                <a:latin typeface="UTM Avo" panose="02040603050506020204" pitchFamily="18" charset="0"/>
              </a:rPr>
              <a:t> </a:t>
            </a:r>
            <a:r>
              <a:rPr lang="en-US" sz="3200" b="1" dirty="0" err="1">
                <a:solidFill>
                  <a:srgbClr val="009999"/>
                </a:solidFill>
                <a:latin typeface="UTM Avo" panose="02040603050506020204" pitchFamily="18" charset="0"/>
              </a:rPr>
              <a:t>không</a:t>
            </a:r>
            <a:r>
              <a:rPr lang="en-US" sz="3200" b="1" dirty="0">
                <a:solidFill>
                  <a:srgbClr val="009999"/>
                </a:solidFill>
                <a:latin typeface="UTM Avo" panose="02040603050506020204" pitchFamily="18" charset="0"/>
              </a:rPr>
              <a:t> </a:t>
            </a:r>
            <a:r>
              <a:rPr lang="en-US" sz="3200" b="1" dirty="0" err="1">
                <a:solidFill>
                  <a:srgbClr val="009999"/>
                </a:solidFill>
                <a:latin typeface="UTM Avo" panose="02040603050506020204" pitchFamily="18" charset="0"/>
              </a:rPr>
              <a:t>nhìn</a:t>
            </a:r>
            <a:r>
              <a:rPr lang="en-US" sz="3200" b="1" dirty="0">
                <a:solidFill>
                  <a:srgbClr val="009999"/>
                </a:solidFill>
                <a:latin typeface="UTM Avo" panose="02040603050506020204" pitchFamily="18" charset="0"/>
              </a:rPr>
              <a:t> </a:t>
            </a:r>
            <a:r>
              <a:rPr lang="en-US" sz="3200" b="1" dirty="0" err="1">
                <a:solidFill>
                  <a:srgbClr val="009999"/>
                </a:solidFill>
                <a:latin typeface="UTM Avo" panose="02040603050506020204" pitchFamily="18" charset="0"/>
              </a:rPr>
              <a:t>thấy</a:t>
            </a:r>
            <a:r>
              <a:rPr lang="en-US" sz="3200" b="1" dirty="0">
                <a:solidFill>
                  <a:srgbClr val="009999"/>
                </a:solidFill>
                <a:latin typeface="UTM Avo" panose="02040603050506020204" pitchFamily="18" charset="0"/>
              </a:rPr>
              <a:t> con </a:t>
            </a:r>
            <a:r>
              <a:rPr lang="en-US" sz="3200" b="1" dirty="0" err="1">
                <a:solidFill>
                  <a:srgbClr val="009999"/>
                </a:solidFill>
                <a:latin typeface="UTM Avo" panose="02040603050506020204" pitchFamily="18" charset="0"/>
              </a:rPr>
              <a:t>chim</a:t>
            </a:r>
            <a:r>
              <a:rPr lang="en-US" sz="3200" b="1" dirty="0">
                <a:solidFill>
                  <a:srgbClr val="009999"/>
                </a:solidFill>
                <a:latin typeface="UTM Avo" panose="02040603050506020204" pitchFamily="18" charset="0"/>
              </a:rPr>
              <a:t> </a:t>
            </a:r>
            <a:r>
              <a:rPr lang="en-US" sz="3200" b="1" dirty="0" err="1">
                <a:solidFill>
                  <a:srgbClr val="009999"/>
                </a:solidFill>
                <a:latin typeface="UTM Avo" panose="02040603050506020204" pitchFamily="18" charset="0"/>
              </a:rPr>
              <a:t>xanh</a:t>
            </a:r>
            <a:r>
              <a:rPr lang="en-US" sz="3200" b="1" dirty="0">
                <a:solidFill>
                  <a:srgbClr val="009999"/>
                </a:solidFill>
                <a:latin typeface="UTM Avo" panose="02040603050506020204" pitchFamily="18" charset="0"/>
              </a:rPr>
              <a:t> </a:t>
            </a:r>
            <a:r>
              <a:rPr lang="en-US" sz="3200" b="1" dirty="0" err="1">
                <a:solidFill>
                  <a:srgbClr val="009999"/>
                </a:solidFill>
                <a:latin typeface="UTM Avo" panose="02040603050506020204" pitchFamily="18" charset="0"/>
              </a:rPr>
              <a:t>rất</a:t>
            </a:r>
            <a:r>
              <a:rPr lang="en-US" sz="3200" b="1" dirty="0">
                <a:solidFill>
                  <a:srgbClr val="009999"/>
                </a:solidFill>
                <a:latin typeface="UTM Avo" panose="02040603050506020204" pitchFamily="18" charset="0"/>
              </a:rPr>
              <a:t> </a:t>
            </a:r>
            <a:r>
              <a:rPr lang="en-US" sz="3200" b="1" dirty="0" err="1">
                <a:solidFill>
                  <a:srgbClr val="009999"/>
                </a:solidFill>
                <a:latin typeface="UTM Avo" panose="02040603050506020204" pitchFamily="18" charset="0"/>
              </a:rPr>
              <a:t>đẹp</a:t>
            </a:r>
            <a:r>
              <a:rPr lang="en-US" sz="3200" b="1" dirty="0">
                <a:solidFill>
                  <a:srgbClr val="009999"/>
                </a:solidFill>
                <a:latin typeface="UTM Avo" panose="02040603050506020204" pitchFamily="18" charset="0"/>
              </a:rPr>
              <a:t>.</a:t>
            </a:r>
            <a:endParaRPr lang="en-US" sz="11500" b="1" dirty="0">
              <a:solidFill>
                <a:srgbClr val="009999"/>
              </a:solidFill>
              <a:latin typeface="UTM Avo" panose="02040603050506020204" pitchFamily="18" charset="0"/>
            </a:endParaRPr>
          </a:p>
        </p:txBody>
      </p:sp>
      <p:pic>
        <p:nvPicPr>
          <p:cNvPr id="11" name="Picture 10"/>
          <p:cNvPicPr>
            <a:picLocks noChangeAspect="1"/>
          </p:cNvPicPr>
          <p:nvPr/>
        </p:nvPicPr>
        <p:blipFill>
          <a:blip r:embed="rId3" cstate="print">
            <a:extLst>
              <a:ext uri="{BEBA8EAE-BF5A-486C-A8C5-ECC9F3942E4B}">
                <a14:imgProps xmlns:a14="http://schemas.microsoft.com/office/drawing/2010/main">
                  <a14:imgLayer r:embed="rId4">
                    <a14:imgEffect>
                      <a14:backgroundRemoval t="10000" b="90000" l="10000" r="90000">
                        <a14:foregroundMark x1="66867" y1="23500" x2="80200" y2="23313"/>
                        <a14:foregroundMark x1="65133" y1="21875" x2="65133" y2="21875"/>
                        <a14:foregroundMark x1="65133" y1="21875" x2="76800" y2="21875"/>
                        <a14:foregroundMark x1="81667" y1="20875" x2="86800" y2="34438"/>
                        <a14:foregroundMark x1="85733" y1="35000" x2="80667" y2="45000"/>
                        <a14:foregroundMark x1="81067" y1="45188" x2="68733" y2="49938"/>
                        <a14:foregroundMark x1="64733" y1="44000" x2="54533" y2="30625"/>
                        <a14:foregroundMark x1="57533" y1="30250" x2="65133" y2="21125"/>
                        <a14:foregroundMark x1="55600" y1="29250" x2="65333" y2="19125"/>
                        <a14:foregroundMark x1="65533" y1="19125" x2="76800" y2="19125"/>
                        <a14:foregroundMark x1="67933" y1="41000" x2="69400" y2="46750"/>
                        <a14:foregroundMark x1="59600" y1="41375" x2="64533" y2="44000"/>
                        <a14:foregroundMark x1="63200" y1="42375" x2="62400" y2="46188"/>
                        <a14:foregroundMark x1="83400" y1="24500" x2="87667" y2="32625"/>
                        <a14:foregroundMark x1="84467" y1="36625" x2="86133" y2="40375"/>
                        <a14:foregroundMark x1="86800" y1="39625" x2="81467" y2="45750"/>
                      </a14:backgroundRemoval>
                    </a14:imgEffect>
                  </a14:imgLayer>
                </a14:imgProps>
              </a:ext>
              <a:ext uri="{28A0092B-C50C-407E-A947-70E740481C1C}">
                <a14:useLocalDpi xmlns:a14="http://schemas.microsoft.com/office/drawing/2010/main" val="0"/>
              </a:ext>
            </a:extLst>
          </a:blip>
          <a:stretch>
            <a:fillRect/>
          </a:stretch>
        </p:blipFill>
        <p:spPr>
          <a:xfrm>
            <a:off x="19700" y="2124046"/>
            <a:ext cx="4885899" cy="5211625"/>
          </a:xfrm>
          <a:prstGeom prst="rect">
            <a:avLst/>
          </a:prstGeom>
        </p:spPr>
      </p:pic>
    </p:spTree>
    <p:extLst>
      <p:ext uri="{BB962C8B-B14F-4D97-AF65-F5344CB8AC3E}">
        <p14:creationId xmlns:p14="http://schemas.microsoft.com/office/powerpoint/2010/main" val="3526904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1068692" y="491320"/>
            <a:ext cx="10376515" cy="1632726"/>
            <a:chOff x="1068692" y="491320"/>
            <a:chExt cx="10376515" cy="1632726"/>
          </a:xfrm>
        </p:grpSpPr>
        <p:sp>
          <p:nvSpPr>
            <p:cNvPr id="4" name="Rounded Rectangle 3"/>
            <p:cNvSpPr/>
            <p:nvPr/>
          </p:nvSpPr>
          <p:spPr>
            <a:xfrm>
              <a:off x="1068692" y="491320"/>
              <a:ext cx="10376515" cy="1632726"/>
            </a:xfrm>
            <a:prstGeom prst="roundRect">
              <a:avLst/>
            </a:prstGeom>
            <a:solidFill>
              <a:srgbClr val="1C9A98"/>
            </a:solidFill>
            <a:ln w="19050">
              <a:noFill/>
              <a:prstDash val="solid"/>
              <a:roun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1305969" y="657021"/>
              <a:ext cx="9901962" cy="1261884"/>
            </a:xfrm>
            <a:prstGeom prst="rect">
              <a:avLst/>
            </a:prstGeom>
            <a:noFill/>
          </p:spPr>
          <p:txBody>
            <a:bodyPr wrap="square" rtlCol="0">
              <a:spAutoFit/>
            </a:bodyPr>
            <a:lstStyle/>
            <a:p>
              <a:pPr algn="just"/>
              <a:r>
                <a:rPr lang="en-US" sz="3600" b="1">
                  <a:solidFill>
                    <a:schemeClr val="bg1"/>
                  </a:solidFill>
                  <a:latin typeface="UTM Avo" panose="02040603050506020204" pitchFamily="18" charset="0"/>
                </a:rPr>
                <a:t>4. Câu văn nào cho thấy cây xấu hổ rất mong con chim xanh quay trở lại?</a:t>
              </a:r>
              <a:r>
                <a:rPr lang="vi-VN" sz="4000" b="1">
                  <a:solidFill>
                    <a:schemeClr val="bg1"/>
                  </a:solidFill>
                  <a:latin typeface="UTM Avo" panose="02040603050506020204" pitchFamily="18" charset="0"/>
                </a:rPr>
                <a:t>?</a:t>
              </a:r>
              <a:endParaRPr lang="vi-VN" sz="3600" b="1" dirty="0">
                <a:solidFill>
                  <a:schemeClr val="bg1"/>
                </a:solidFill>
                <a:latin typeface="UTM Avo" panose="02040603050506020204" pitchFamily="18" charset="0"/>
              </a:endParaRPr>
            </a:p>
          </p:txBody>
        </p:sp>
      </p:grpSp>
      <p:grpSp>
        <p:nvGrpSpPr>
          <p:cNvPr id="6" name="Group 5">
            <a:extLst>
              <a:ext uri="{FF2B5EF4-FFF2-40B4-BE49-F238E27FC236}">
                <a16:creationId xmlns:a16="http://schemas.microsoft.com/office/drawing/2014/main" id="{009AEB47-6FA2-4D8D-BD99-1437AB7DE731}"/>
              </a:ext>
            </a:extLst>
          </p:cNvPr>
          <p:cNvGrpSpPr/>
          <p:nvPr/>
        </p:nvGrpSpPr>
        <p:grpSpPr>
          <a:xfrm>
            <a:off x="5266944" y="2084606"/>
            <a:ext cx="5641848" cy="3791348"/>
            <a:chOff x="751504" y="-635415"/>
            <a:chExt cx="5342191" cy="8543175"/>
          </a:xfrm>
        </p:grpSpPr>
        <p:pic>
          <p:nvPicPr>
            <p:cNvPr id="7" name="图片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79755" y="-635415"/>
              <a:ext cx="4668691" cy="4668691"/>
            </a:xfrm>
            <a:prstGeom prst="rect">
              <a:avLst/>
            </a:prstGeom>
          </p:spPr>
        </p:pic>
        <p:sp>
          <p:nvSpPr>
            <p:cNvPr id="8" name="任意多边形: 形状 28"/>
            <p:cNvSpPr/>
            <p:nvPr/>
          </p:nvSpPr>
          <p:spPr>
            <a:xfrm>
              <a:off x="751504" y="1951336"/>
              <a:ext cx="5342191" cy="5956424"/>
            </a:xfrm>
            <a:custGeom>
              <a:avLst/>
              <a:gdLst>
                <a:gd name="connsiteX0" fmla="*/ 316024 w 2907720"/>
                <a:gd name="connsiteY0" fmla="*/ 0 h 1684498"/>
                <a:gd name="connsiteX1" fmla="*/ 75392 w 2907720"/>
                <a:gd name="connsiteY1" fmla="*/ 317634 h 1684498"/>
                <a:gd name="connsiteX2" fmla="*/ 65767 w 2907720"/>
                <a:gd name="connsiteY2" fmla="*/ 1299411 h 1684498"/>
                <a:gd name="connsiteX3" fmla="*/ 864664 w 2907720"/>
                <a:gd name="connsiteY3" fmla="*/ 1617045 h 1684498"/>
                <a:gd name="connsiteX4" fmla="*/ 2500959 w 2907720"/>
                <a:gd name="connsiteY4" fmla="*/ 1655546 h 1684498"/>
                <a:gd name="connsiteX5" fmla="*/ 2847468 w 2907720"/>
                <a:gd name="connsiteY5" fmla="*/ 1270535 h 1684498"/>
                <a:gd name="connsiteX6" fmla="*/ 2895594 w 2907720"/>
                <a:gd name="connsiteY6" fmla="*/ 760396 h 1684498"/>
                <a:gd name="connsiteX7" fmla="*/ 2712714 w 2907720"/>
                <a:gd name="connsiteY7" fmla="*/ 182880 h 1684498"/>
                <a:gd name="connsiteX8" fmla="*/ 2356580 w 2907720"/>
                <a:gd name="connsiteY8" fmla="*/ 9626 h 1684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07720" h="1684498">
                  <a:moveTo>
                    <a:pt x="316024" y="0"/>
                  </a:moveTo>
                  <a:cubicBezTo>
                    <a:pt x="216562" y="50533"/>
                    <a:pt x="117101" y="101066"/>
                    <a:pt x="75392" y="317634"/>
                  </a:cubicBezTo>
                  <a:cubicBezTo>
                    <a:pt x="33682" y="534203"/>
                    <a:pt x="-65778" y="1082843"/>
                    <a:pt x="65767" y="1299411"/>
                  </a:cubicBezTo>
                  <a:cubicBezTo>
                    <a:pt x="197312" y="1515980"/>
                    <a:pt x="458799" y="1557689"/>
                    <a:pt x="864664" y="1617045"/>
                  </a:cubicBezTo>
                  <a:cubicBezTo>
                    <a:pt x="1270529" y="1676401"/>
                    <a:pt x="2170492" y="1713298"/>
                    <a:pt x="2500959" y="1655546"/>
                  </a:cubicBezTo>
                  <a:cubicBezTo>
                    <a:pt x="2831426" y="1597794"/>
                    <a:pt x="2781696" y="1419727"/>
                    <a:pt x="2847468" y="1270535"/>
                  </a:cubicBezTo>
                  <a:cubicBezTo>
                    <a:pt x="2913240" y="1121343"/>
                    <a:pt x="2918053" y="941672"/>
                    <a:pt x="2895594" y="760396"/>
                  </a:cubicBezTo>
                  <a:cubicBezTo>
                    <a:pt x="2873135" y="579120"/>
                    <a:pt x="2802550" y="308008"/>
                    <a:pt x="2712714" y="182880"/>
                  </a:cubicBezTo>
                  <a:cubicBezTo>
                    <a:pt x="2622878" y="57752"/>
                    <a:pt x="2489729" y="33689"/>
                    <a:pt x="2356580" y="9626"/>
                  </a:cubicBezTo>
                </a:path>
              </a:pathLst>
            </a:custGeom>
            <a:noFill/>
            <a:ln w="12700">
              <a:solidFill>
                <a:srgbClr val="5C9341"/>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sp>
        <p:nvSpPr>
          <p:cNvPr id="9" name="TextBox 8"/>
          <p:cNvSpPr txBox="1"/>
          <p:nvPr/>
        </p:nvSpPr>
        <p:spPr>
          <a:xfrm>
            <a:off x="5492090" y="3445047"/>
            <a:ext cx="5466580" cy="1754326"/>
          </a:xfrm>
          <a:prstGeom prst="rect">
            <a:avLst/>
          </a:prstGeom>
          <a:noFill/>
        </p:spPr>
        <p:txBody>
          <a:bodyPr wrap="square" rtlCol="0">
            <a:spAutoFit/>
          </a:bodyPr>
          <a:lstStyle/>
          <a:p>
            <a:pPr algn="ctr"/>
            <a:r>
              <a:rPr lang="en-US" sz="3600" b="1" dirty="0" err="1">
                <a:latin typeface="UTM Avo" panose="02040603050506020204" pitchFamily="18" charset="0"/>
              </a:rPr>
              <a:t>Không</a:t>
            </a:r>
            <a:r>
              <a:rPr lang="en-US" sz="3600" b="1" dirty="0">
                <a:latin typeface="UTM Avo" panose="02040603050506020204" pitchFamily="18" charset="0"/>
              </a:rPr>
              <a:t> </a:t>
            </a:r>
            <a:r>
              <a:rPr lang="en-US" sz="3600" b="1" dirty="0" err="1">
                <a:latin typeface="UTM Avo" panose="02040603050506020204" pitchFamily="18" charset="0"/>
              </a:rPr>
              <a:t>biết</a:t>
            </a:r>
            <a:r>
              <a:rPr lang="en-US" sz="3600" b="1" dirty="0">
                <a:latin typeface="UTM Avo" panose="02040603050506020204" pitchFamily="18" charset="0"/>
              </a:rPr>
              <a:t> bao </a:t>
            </a:r>
            <a:r>
              <a:rPr lang="en-US" sz="3600" b="1" dirty="0" err="1">
                <a:latin typeface="UTM Avo" panose="02040603050506020204" pitchFamily="18" charset="0"/>
              </a:rPr>
              <a:t>giờ</a:t>
            </a:r>
            <a:r>
              <a:rPr lang="en-US" sz="3600" b="1" dirty="0">
                <a:latin typeface="UTM Avo" panose="02040603050506020204" pitchFamily="18" charset="0"/>
              </a:rPr>
              <a:t> </a:t>
            </a:r>
          </a:p>
          <a:p>
            <a:pPr algn="ctr"/>
            <a:r>
              <a:rPr lang="en-US" sz="3600" b="1" dirty="0">
                <a:latin typeface="UTM Avo" panose="02040603050506020204" pitchFamily="18" charset="0"/>
              </a:rPr>
              <a:t>con </a:t>
            </a:r>
            <a:r>
              <a:rPr lang="en-US" sz="3600" b="1" dirty="0" err="1">
                <a:latin typeface="UTM Avo" panose="02040603050506020204" pitchFamily="18" charset="0"/>
              </a:rPr>
              <a:t>chim</a:t>
            </a:r>
            <a:r>
              <a:rPr lang="en-US" sz="3600" b="1" dirty="0">
                <a:latin typeface="UTM Avo" panose="02040603050506020204" pitchFamily="18" charset="0"/>
              </a:rPr>
              <a:t> </a:t>
            </a:r>
            <a:r>
              <a:rPr lang="en-US" sz="3600" b="1" dirty="0" err="1">
                <a:latin typeface="UTM Avo" panose="02040603050506020204" pitchFamily="18" charset="0"/>
              </a:rPr>
              <a:t>xanh</a:t>
            </a:r>
            <a:r>
              <a:rPr lang="en-US" sz="3600" b="1" dirty="0">
                <a:latin typeface="UTM Avo" panose="02040603050506020204" pitchFamily="18" charset="0"/>
              </a:rPr>
              <a:t> </a:t>
            </a:r>
          </a:p>
          <a:p>
            <a:pPr algn="ctr"/>
            <a:r>
              <a:rPr lang="en-US" sz="3600" b="1" dirty="0" err="1">
                <a:latin typeface="UTM Avo" panose="02040603050506020204" pitchFamily="18" charset="0"/>
              </a:rPr>
              <a:t>huyền</a:t>
            </a:r>
            <a:r>
              <a:rPr lang="en-US" sz="3600" b="1" dirty="0">
                <a:latin typeface="UTM Avo" panose="02040603050506020204" pitchFamily="18" charset="0"/>
              </a:rPr>
              <a:t> </a:t>
            </a:r>
            <a:r>
              <a:rPr lang="en-US" sz="3600" b="1" dirty="0" err="1">
                <a:latin typeface="UTM Avo" panose="02040603050506020204" pitchFamily="18" charset="0"/>
              </a:rPr>
              <a:t>diệu</a:t>
            </a:r>
            <a:r>
              <a:rPr lang="en-US" sz="3600" b="1" dirty="0">
                <a:latin typeface="UTM Avo" panose="02040603050506020204" pitchFamily="18" charset="0"/>
              </a:rPr>
              <a:t> </a:t>
            </a:r>
            <a:r>
              <a:rPr lang="en-US" sz="3600" b="1" dirty="0" err="1">
                <a:latin typeface="UTM Avo" panose="02040603050506020204" pitchFamily="18" charset="0"/>
              </a:rPr>
              <a:t>ấy</a:t>
            </a:r>
            <a:r>
              <a:rPr lang="en-US" sz="3600" b="1" dirty="0">
                <a:latin typeface="UTM Avo" panose="02040603050506020204" pitchFamily="18" charset="0"/>
              </a:rPr>
              <a:t> quay </a:t>
            </a:r>
            <a:r>
              <a:rPr lang="en-US" sz="3600" b="1" dirty="0" err="1">
                <a:latin typeface="UTM Avo" panose="02040603050506020204" pitchFamily="18" charset="0"/>
              </a:rPr>
              <a:t>trở</a:t>
            </a:r>
            <a:r>
              <a:rPr lang="en-US" sz="3600" b="1" dirty="0">
                <a:latin typeface="UTM Avo" panose="02040603050506020204" pitchFamily="18" charset="0"/>
              </a:rPr>
              <a:t> </a:t>
            </a:r>
            <a:r>
              <a:rPr lang="en-US" sz="3600" b="1" dirty="0" err="1">
                <a:latin typeface="UTM Avo" panose="02040603050506020204" pitchFamily="18" charset="0"/>
              </a:rPr>
              <a:t>lại</a:t>
            </a:r>
            <a:r>
              <a:rPr lang="en-US" sz="3600" b="1" dirty="0">
                <a:latin typeface="UTM Avo" panose="02040603050506020204" pitchFamily="18" charset="0"/>
              </a:rPr>
              <a:t>.</a:t>
            </a:r>
            <a:endParaRPr lang="en-US" sz="13800" b="1" dirty="0">
              <a:solidFill>
                <a:srgbClr val="009999"/>
              </a:solidFill>
              <a:latin typeface="UTM Avo" panose="02040603050506020204" pitchFamily="18" charset="0"/>
            </a:endParaRPr>
          </a:p>
        </p:txBody>
      </p:sp>
      <p:pic>
        <p:nvPicPr>
          <p:cNvPr id="10" name="Picture 9"/>
          <p:cNvPicPr>
            <a:picLocks noChangeAspect="1"/>
          </p:cNvPicPr>
          <p:nvPr/>
        </p:nvPicPr>
        <p:blipFill rotWithShape="1">
          <a:blip r:embed="rId3">
            <a:extLst>
              <a:ext uri="{BEBA8EAE-BF5A-486C-A8C5-ECC9F3942E4B}">
                <a14:imgProps xmlns:a14="http://schemas.microsoft.com/office/drawing/2010/main">
                  <a14:imgLayer r:embed="rId4">
                    <a14:imgEffect>
                      <a14:saturation sat="200000"/>
                    </a14:imgEffect>
                  </a14:imgLayer>
                </a14:imgProps>
              </a:ext>
            </a:extLst>
          </a:blip>
          <a:srcRect l="21156" t="15495" r="46447" b="23246"/>
          <a:stretch/>
        </p:blipFill>
        <p:spPr>
          <a:xfrm>
            <a:off x="466250" y="2289747"/>
            <a:ext cx="3817291" cy="4142421"/>
          </a:xfrm>
          <a:prstGeom prst="rect">
            <a:avLst/>
          </a:prstGeom>
        </p:spPr>
      </p:pic>
    </p:spTree>
    <p:extLst>
      <p:ext uri="{BB962C8B-B14F-4D97-AF65-F5344CB8AC3E}">
        <p14:creationId xmlns:p14="http://schemas.microsoft.com/office/powerpoint/2010/main" val="597306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randombar(horizontal)">
                                      <p:cBhvr>
                                        <p:cTn id="2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510989" y="349115"/>
            <a:ext cx="11163390" cy="1122038"/>
            <a:chOff x="3173073" y="565468"/>
            <a:chExt cx="5774983" cy="1412622"/>
          </a:xfrm>
        </p:grpSpPr>
        <p:grpSp>
          <p:nvGrpSpPr>
            <p:cNvPr id="3" name="Group 2">
              <a:extLst>
                <a:ext uri="{FF2B5EF4-FFF2-40B4-BE49-F238E27FC236}">
                  <a16:creationId xmlns:a16="http://schemas.microsoft.com/office/drawing/2014/main" id="{6F673B85-7059-4229-9972-982C29CF5436}"/>
                </a:ext>
              </a:extLst>
            </p:cNvPr>
            <p:cNvGrpSpPr/>
            <p:nvPr/>
          </p:nvGrpSpPr>
          <p:grpSpPr>
            <a:xfrm>
              <a:off x="3173073" y="565468"/>
              <a:ext cx="5774983" cy="1265354"/>
              <a:chOff x="1006064" y="1522807"/>
              <a:chExt cx="9977377" cy="4656929"/>
            </a:xfrm>
          </p:grpSpPr>
          <p:sp>
            <p:nvSpPr>
              <p:cNvPr id="5" name="矩形: 圆角 2">
                <a:extLst>
                  <a:ext uri="{FF2B5EF4-FFF2-40B4-BE49-F238E27FC236}">
                    <a16:creationId xmlns:a16="http://schemas.microsoft.com/office/drawing/2014/main" id="{2C048EE0-B8F7-43E4-89E7-8EAB95C4E8E9}"/>
                  </a:ext>
                </a:extLst>
              </p:cNvPr>
              <p:cNvSpPr/>
              <p:nvPr/>
            </p:nvSpPr>
            <p:spPr>
              <a:xfrm>
                <a:off x="1006064" y="1522807"/>
                <a:ext cx="9977377" cy="4656929"/>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圆角 2">
                <a:extLst>
                  <a:ext uri="{FF2B5EF4-FFF2-40B4-BE49-F238E27FC236}">
                    <a16:creationId xmlns:a16="http://schemas.microsoft.com/office/drawing/2014/main" id="{07E51AAA-A554-45F0-B148-DD0D05E988B0}"/>
                  </a:ext>
                </a:extLst>
              </p:cNvPr>
              <p:cNvSpPr/>
              <p:nvPr/>
            </p:nvSpPr>
            <p:spPr>
              <a:xfrm>
                <a:off x="1208559" y="1738845"/>
                <a:ext cx="9523081" cy="4224851"/>
              </a:xfrm>
              <a:prstGeom prst="roundRect">
                <a:avLst/>
              </a:prstGeom>
              <a:noFill/>
              <a:ln w="57150">
                <a:solidFill>
                  <a:srgbClr val="E18D75"/>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 name="TextBox 3"/>
            <p:cNvSpPr txBox="1"/>
            <p:nvPr/>
          </p:nvSpPr>
          <p:spPr>
            <a:xfrm>
              <a:off x="3374211" y="699392"/>
              <a:ext cx="5443577" cy="1278698"/>
            </a:xfrm>
            <a:prstGeom prst="rect">
              <a:avLst/>
            </a:prstGeom>
            <a:noFill/>
          </p:spPr>
          <p:txBody>
            <a:bodyPr wrap="square" rtlCol="0">
              <a:spAutoFit/>
            </a:bodyPr>
            <a:lstStyle/>
            <a:p>
              <a:r>
                <a:rPr lang="en-US" sz="6000" b="1">
                  <a:solidFill>
                    <a:srgbClr val="FF6600"/>
                  </a:solidFill>
                  <a:latin typeface="#9Slide05 Ciaobella" pitchFamily="2" charset="0"/>
                </a:rPr>
                <a:t>Luyện tập theo văn bản đọc</a:t>
              </a:r>
            </a:p>
          </p:txBody>
        </p:sp>
      </p:grpSp>
      <p:sp>
        <p:nvSpPr>
          <p:cNvPr id="7" name="TextBox 6"/>
          <p:cNvSpPr txBox="1"/>
          <p:nvPr/>
        </p:nvSpPr>
        <p:spPr>
          <a:xfrm>
            <a:off x="968992" y="1471153"/>
            <a:ext cx="10705387" cy="1323439"/>
          </a:xfrm>
          <a:prstGeom prst="rect">
            <a:avLst/>
          </a:prstGeom>
          <a:noFill/>
        </p:spPr>
        <p:txBody>
          <a:bodyPr wrap="square" rtlCol="0">
            <a:spAutoFit/>
          </a:bodyPr>
          <a:lstStyle/>
          <a:p>
            <a:r>
              <a:rPr lang="en-US" sz="4000" b="1">
                <a:solidFill>
                  <a:srgbClr val="009999"/>
                </a:solidFill>
                <a:latin typeface="UTM Avo" panose="02040603050506020204" pitchFamily="18" charset="0"/>
              </a:rPr>
              <a:t>1. Những từ ngữ nào dưới đây chỉ đặc điểm?</a:t>
            </a:r>
          </a:p>
        </p:txBody>
      </p:sp>
      <p:sp>
        <p:nvSpPr>
          <p:cNvPr id="8" name="Rectangle: Rounded Corners 2">
            <a:extLst>
              <a:ext uri="{FF2B5EF4-FFF2-40B4-BE49-F238E27FC236}">
                <a16:creationId xmlns:a16="http://schemas.microsoft.com/office/drawing/2014/main" id="{216E9AA9-3460-4D49-9B72-A7D5D6BAA087}"/>
              </a:ext>
            </a:extLst>
          </p:cNvPr>
          <p:cNvSpPr/>
          <p:nvPr/>
        </p:nvSpPr>
        <p:spPr>
          <a:xfrm>
            <a:off x="1627419" y="3165024"/>
            <a:ext cx="2296633" cy="712382"/>
          </a:xfrm>
          <a:prstGeom prst="roundRect">
            <a:avLst/>
          </a:prstGeom>
          <a:solidFill>
            <a:srgbClr val="FF999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err="1">
                <a:solidFill>
                  <a:srgbClr val="002060"/>
                </a:solidFill>
                <a:latin typeface="UTM Avo" panose="02040603050506020204" pitchFamily="18" charset="0"/>
                <a:ea typeface="Arial-Rounded" panose="020B0500000000000000" pitchFamily="34" charset="0"/>
                <a:cs typeface="Times New Roman" panose="02020603050405020304" pitchFamily="18" charset="0"/>
              </a:rPr>
              <a:t> </a:t>
            </a:r>
            <a:r>
              <a:rPr lang="en-US" sz="3200" b="1">
                <a:solidFill>
                  <a:srgbClr val="002060"/>
                </a:solidFill>
                <a:latin typeface="UTM Avo" panose="02040603050506020204" pitchFamily="18" charset="0"/>
                <a:ea typeface="Arial-Rounded" panose="020B0500000000000000" pitchFamily="34" charset="0"/>
                <a:cs typeface="Times New Roman" panose="02020603050405020304" pitchFamily="18" charset="0"/>
              </a:rPr>
              <a:t>đẹp</a:t>
            </a:r>
            <a:endParaRPr lang="en-US" sz="3200" b="1" dirty="0">
              <a:solidFill>
                <a:srgbClr val="002060"/>
              </a:solidFill>
              <a:latin typeface="UTM Avo" panose="02040603050506020204" pitchFamily="18" charset="0"/>
              <a:ea typeface="Arial-Rounded" panose="020B0500000000000000" pitchFamily="34" charset="0"/>
              <a:cs typeface="Times New Roman" panose="02020603050405020304" pitchFamily="18" charset="0"/>
            </a:endParaRPr>
          </a:p>
        </p:txBody>
      </p:sp>
      <p:sp>
        <p:nvSpPr>
          <p:cNvPr id="9" name="Rectangle: Rounded Corners 5">
            <a:extLst>
              <a:ext uri="{FF2B5EF4-FFF2-40B4-BE49-F238E27FC236}">
                <a16:creationId xmlns:a16="http://schemas.microsoft.com/office/drawing/2014/main" id="{70C8D749-E28A-4A86-9104-E8953FB116EB}"/>
              </a:ext>
            </a:extLst>
          </p:cNvPr>
          <p:cNvSpPr/>
          <p:nvPr/>
        </p:nvSpPr>
        <p:spPr>
          <a:xfrm>
            <a:off x="4559304" y="3141031"/>
            <a:ext cx="2717683" cy="712382"/>
          </a:xfrm>
          <a:prstGeom prst="roundRect">
            <a:avLst/>
          </a:prstGeom>
          <a:solidFill>
            <a:srgbClr val="FF999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err="1">
                <a:solidFill>
                  <a:srgbClr val="002060"/>
                </a:solidFill>
                <a:latin typeface="UTM Avo" panose="02040603050506020204" pitchFamily="18" charset="0"/>
                <a:ea typeface="Arial-Rounded" panose="020B0500000000000000" pitchFamily="34" charset="0"/>
                <a:cs typeface="Times New Roman" panose="02020603050405020304" pitchFamily="18" charset="0"/>
              </a:rPr>
              <a:t> </a:t>
            </a:r>
            <a:r>
              <a:rPr lang="en-US" sz="3200" b="1">
                <a:solidFill>
                  <a:srgbClr val="002060"/>
                </a:solidFill>
                <a:latin typeface="UTM Avo" panose="02040603050506020204" pitchFamily="18" charset="0"/>
                <a:ea typeface="Arial-Rounded" panose="020B0500000000000000" pitchFamily="34" charset="0"/>
                <a:cs typeface="Times New Roman" panose="02020603050405020304" pitchFamily="18" charset="0"/>
              </a:rPr>
              <a:t>lóng </a:t>
            </a:r>
            <a:r>
              <a:rPr lang="en-US" sz="3200" b="1" dirty="0" err="1">
                <a:solidFill>
                  <a:srgbClr val="002060"/>
                </a:solidFill>
                <a:latin typeface="UTM Avo" panose="02040603050506020204" pitchFamily="18" charset="0"/>
                <a:ea typeface="Arial-Rounded" panose="020B0500000000000000" pitchFamily="34" charset="0"/>
                <a:cs typeface="Times New Roman" panose="02020603050405020304" pitchFamily="18" charset="0"/>
              </a:rPr>
              <a:t>lánh</a:t>
            </a:r>
            <a:endParaRPr lang="en-US" sz="3200" b="1" dirty="0">
              <a:solidFill>
                <a:srgbClr val="002060"/>
              </a:solidFill>
              <a:latin typeface="UTM Avo" panose="02040603050506020204" pitchFamily="18" charset="0"/>
              <a:ea typeface="Arial-Rounded" panose="020B0500000000000000" pitchFamily="34" charset="0"/>
              <a:cs typeface="Times New Roman" panose="02020603050405020304" pitchFamily="18" charset="0"/>
            </a:endParaRPr>
          </a:p>
        </p:txBody>
      </p:sp>
      <p:sp>
        <p:nvSpPr>
          <p:cNvPr id="10" name="Rectangle: Rounded Corners 6">
            <a:extLst>
              <a:ext uri="{FF2B5EF4-FFF2-40B4-BE49-F238E27FC236}">
                <a16:creationId xmlns:a16="http://schemas.microsoft.com/office/drawing/2014/main" id="{8C89D8CC-5F85-4FD1-B008-F447EFBDCFC3}"/>
              </a:ext>
            </a:extLst>
          </p:cNvPr>
          <p:cNvSpPr/>
          <p:nvPr/>
        </p:nvSpPr>
        <p:spPr>
          <a:xfrm>
            <a:off x="7875021" y="3136450"/>
            <a:ext cx="2296633" cy="712382"/>
          </a:xfrm>
          <a:prstGeom prst="roundRect">
            <a:avLst/>
          </a:prstGeom>
          <a:solidFill>
            <a:srgbClr val="FF999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rgbClr val="002060"/>
                </a:solidFill>
                <a:latin typeface="UTM Avo" panose="02040603050506020204" pitchFamily="18" charset="0"/>
                <a:ea typeface="Arial-Rounded" panose="020B0500000000000000" pitchFamily="34" charset="0"/>
                <a:cs typeface="Times New Roman" panose="02020603050405020304" pitchFamily="18" charset="0"/>
              </a:rPr>
              <a:t> bay </a:t>
            </a:r>
            <a:r>
              <a:rPr lang="en-US" sz="3200" b="1" dirty="0" err="1">
                <a:solidFill>
                  <a:srgbClr val="002060"/>
                </a:solidFill>
                <a:latin typeface="UTM Avo" panose="02040603050506020204" pitchFamily="18" charset="0"/>
                <a:ea typeface="Arial-Rounded" panose="020B0500000000000000" pitchFamily="34" charset="0"/>
                <a:cs typeface="Times New Roman" panose="02020603050405020304" pitchFamily="18" charset="0"/>
              </a:rPr>
              <a:t>đi</a:t>
            </a:r>
            <a:endParaRPr lang="en-US" sz="3200" b="1" dirty="0">
              <a:solidFill>
                <a:srgbClr val="002060"/>
              </a:solidFill>
              <a:latin typeface="UTM Avo" panose="02040603050506020204" pitchFamily="18" charset="0"/>
              <a:ea typeface="Arial-Rounded" panose="020B0500000000000000" pitchFamily="34" charset="0"/>
              <a:cs typeface="Times New Roman" panose="02020603050405020304" pitchFamily="18" charset="0"/>
            </a:endParaRPr>
          </a:p>
        </p:txBody>
      </p:sp>
      <p:sp>
        <p:nvSpPr>
          <p:cNvPr id="11" name="Rectangle: Rounded Corners 8">
            <a:extLst>
              <a:ext uri="{FF2B5EF4-FFF2-40B4-BE49-F238E27FC236}">
                <a16:creationId xmlns:a16="http://schemas.microsoft.com/office/drawing/2014/main" id="{FEC5C71D-887A-41BD-98D4-70F1D8D2F69E}"/>
              </a:ext>
            </a:extLst>
          </p:cNvPr>
          <p:cNvSpPr/>
          <p:nvPr/>
        </p:nvSpPr>
        <p:spPr>
          <a:xfrm>
            <a:off x="2634069" y="4468627"/>
            <a:ext cx="2239352" cy="712382"/>
          </a:xfrm>
          <a:prstGeom prst="roundRect">
            <a:avLst/>
          </a:prstGeom>
          <a:solidFill>
            <a:srgbClr val="FF999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err="1">
                <a:solidFill>
                  <a:srgbClr val="002060"/>
                </a:solidFill>
                <a:latin typeface="UTM Avo" panose="02040603050506020204" pitchFamily="18" charset="0"/>
                <a:ea typeface="Arial-Rounded" panose="020B0500000000000000" pitchFamily="34" charset="0"/>
                <a:cs typeface="Times New Roman" panose="02020603050405020304" pitchFamily="18" charset="0"/>
              </a:rPr>
              <a:t> </a:t>
            </a:r>
            <a:r>
              <a:rPr lang="en-US" sz="3200" b="1">
                <a:solidFill>
                  <a:srgbClr val="002060"/>
                </a:solidFill>
                <a:latin typeface="UTM Avo" panose="02040603050506020204" pitchFamily="18" charset="0"/>
                <a:ea typeface="Arial-Rounded" panose="020B0500000000000000" pitchFamily="34" charset="0"/>
                <a:cs typeface="Times New Roman" panose="02020603050405020304" pitchFamily="18" charset="0"/>
              </a:rPr>
              <a:t>trở </a:t>
            </a:r>
            <a:r>
              <a:rPr lang="en-US" sz="3200" b="1" dirty="0" err="1">
                <a:solidFill>
                  <a:srgbClr val="002060"/>
                </a:solidFill>
                <a:latin typeface="UTM Avo" panose="02040603050506020204" pitchFamily="18" charset="0"/>
                <a:ea typeface="Arial-Rounded" panose="020B0500000000000000" pitchFamily="34" charset="0"/>
                <a:cs typeface="Times New Roman" panose="02020603050405020304" pitchFamily="18" charset="0"/>
              </a:rPr>
              <a:t>lại</a:t>
            </a:r>
            <a:endParaRPr lang="en-US" sz="3200" b="1" dirty="0">
              <a:solidFill>
                <a:srgbClr val="002060"/>
              </a:solidFill>
              <a:latin typeface="UTM Avo" panose="02040603050506020204" pitchFamily="18" charset="0"/>
              <a:ea typeface="Arial-Rounded" panose="020B0500000000000000" pitchFamily="34" charset="0"/>
              <a:cs typeface="Times New Roman" panose="02020603050405020304" pitchFamily="18" charset="0"/>
            </a:endParaRPr>
          </a:p>
        </p:txBody>
      </p:sp>
      <p:sp>
        <p:nvSpPr>
          <p:cNvPr id="12" name="Rectangle: Rounded Corners 9">
            <a:extLst>
              <a:ext uri="{FF2B5EF4-FFF2-40B4-BE49-F238E27FC236}">
                <a16:creationId xmlns:a16="http://schemas.microsoft.com/office/drawing/2014/main" id="{CFF0F57D-CE91-40B6-B2B3-CC272F583023}"/>
              </a:ext>
            </a:extLst>
          </p:cNvPr>
          <p:cNvSpPr/>
          <p:nvPr/>
        </p:nvSpPr>
        <p:spPr>
          <a:xfrm>
            <a:off x="6415515" y="4468627"/>
            <a:ext cx="3121346" cy="712382"/>
          </a:xfrm>
          <a:prstGeom prst="roundRect">
            <a:avLst/>
          </a:prstGeom>
          <a:solidFill>
            <a:srgbClr val="FF999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err="1">
                <a:solidFill>
                  <a:srgbClr val="002060"/>
                </a:solidFill>
                <a:latin typeface="UTM Avo" panose="02040603050506020204" pitchFamily="18" charset="0"/>
                <a:ea typeface="Arial-Rounded" panose="020B0500000000000000" pitchFamily="34" charset="0"/>
                <a:cs typeface="Times New Roman" panose="02020603050405020304" pitchFamily="18" charset="0"/>
              </a:rPr>
              <a:t> </a:t>
            </a:r>
            <a:r>
              <a:rPr lang="en-US" sz="3200" b="1">
                <a:solidFill>
                  <a:srgbClr val="002060"/>
                </a:solidFill>
                <a:latin typeface="UTM Avo" panose="02040603050506020204" pitchFamily="18" charset="0"/>
                <a:ea typeface="Arial-Rounded" panose="020B0500000000000000" pitchFamily="34" charset="0"/>
                <a:cs typeface="Times New Roman" panose="02020603050405020304" pitchFamily="18" charset="0"/>
              </a:rPr>
              <a:t>xanh </a:t>
            </a:r>
            <a:r>
              <a:rPr lang="en-US" sz="3200" b="1" dirty="0" err="1">
                <a:solidFill>
                  <a:srgbClr val="002060"/>
                </a:solidFill>
                <a:latin typeface="UTM Avo" panose="02040603050506020204" pitchFamily="18" charset="0"/>
                <a:ea typeface="Arial-Rounded" panose="020B0500000000000000" pitchFamily="34" charset="0"/>
                <a:cs typeface="Times New Roman" panose="02020603050405020304" pitchFamily="18" charset="0"/>
              </a:rPr>
              <a:t>biếc</a:t>
            </a:r>
            <a:endParaRPr lang="en-US" sz="3200" b="1" dirty="0">
              <a:solidFill>
                <a:srgbClr val="002060"/>
              </a:solidFill>
              <a:latin typeface="UTM Avo" panose="020406030505060202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1218705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inVertical)">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xit" presetSubtype="4" fill="hold" grpId="1" nodeType="clickEffect">
                                  <p:stCondLst>
                                    <p:cond delay="0"/>
                                  </p:stCondLst>
                                  <p:childTnLst>
                                    <p:anim calcmode="lin" valueType="num">
                                      <p:cBhvr additive="base">
                                        <p:cTn id="31" dur="500"/>
                                        <p:tgtEl>
                                          <p:spTgt spid="10"/>
                                        </p:tgtEl>
                                        <p:attrNameLst>
                                          <p:attrName>ppt_x</p:attrName>
                                        </p:attrNameLst>
                                      </p:cBhvr>
                                      <p:tavLst>
                                        <p:tav tm="0">
                                          <p:val>
                                            <p:strVal val="ppt_x"/>
                                          </p:val>
                                        </p:tav>
                                        <p:tav tm="100000">
                                          <p:val>
                                            <p:strVal val="ppt_x"/>
                                          </p:val>
                                        </p:tav>
                                      </p:tavLst>
                                    </p:anim>
                                    <p:anim calcmode="lin" valueType="num">
                                      <p:cBhvr additive="base">
                                        <p:cTn id="32" dur="500"/>
                                        <p:tgtEl>
                                          <p:spTgt spid="10"/>
                                        </p:tgtEl>
                                        <p:attrNameLst>
                                          <p:attrName>ppt_y</p:attrName>
                                        </p:attrNameLst>
                                      </p:cBhvr>
                                      <p:tavLst>
                                        <p:tav tm="0">
                                          <p:val>
                                            <p:strVal val="ppt_y"/>
                                          </p:val>
                                        </p:tav>
                                        <p:tav tm="100000">
                                          <p:val>
                                            <p:strVal val="1+ppt_h/2"/>
                                          </p:val>
                                        </p:tav>
                                      </p:tavLst>
                                    </p:anim>
                                    <p:set>
                                      <p:cBhvr>
                                        <p:cTn id="33" dur="1" fill="hold">
                                          <p:stCondLst>
                                            <p:cond delay="499"/>
                                          </p:stCondLst>
                                        </p:cTn>
                                        <p:tgtEl>
                                          <p:spTgt spid="10"/>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2" presetClass="exit" presetSubtype="4" fill="hold" grpId="1" nodeType="clickEffect">
                                  <p:stCondLst>
                                    <p:cond delay="0"/>
                                  </p:stCondLst>
                                  <p:childTnLst>
                                    <p:anim calcmode="lin" valueType="num">
                                      <p:cBhvr additive="base">
                                        <p:cTn id="37" dur="500"/>
                                        <p:tgtEl>
                                          <p:spTgt spid="11"/>
                                        </p:tgtEl>
                                        <p:attrNameLst>
                                          <p:attrName>ppt_x</p:attrName>
                                        </p:attrNameLst>
                                      </p:cBhvr>
                                      <p:tavLst>
                                        <p:tav tm="0">
                                          <p:val>
                                            <p:strVal val="ppt_x"/>
                                          </p:val>
                                        </p:tav>
                                        <p:tav tm="100000">
                                          <p:val>
                                            <p:strVal val="ppt_x"/>
                                          </p:val>
                                        </p:tav>
                                      </p:tavLst>
                                    </p:anim>
                                    <p:anim calcmode="lin" valueType="num">
                                      <p:cBhvr additive="base">
                                        <p:cTn id="38" dur="500"/>
                                        <p:tgtEl>
                                          <p:spTgt spid="11"/>
                                        </p:tgtEl>
                                        <p:attrNameLst>
                                          <p:attrName>ppt_y</p:attrName>
                                        </p:attrNameLst>
                                      </p:cBhvr>
                                      <p:tavLst>
                                        <p:tav tm="0">
                                          <p:val>
                                            <p:strVal val="ppt_y"/>
                                          </p:val>
                                        </p:tav>
                                        <p:tav tm="100000">
                                          <p:val>
                                            <p:strVal val="1+ppt_h/2"/>
                                          </p:val>
                                        </p:tav>
                                      </p:tavLst>
                                    </p:anim>
                                    <p:set>
                                      <p:cBhvr>
                                        <p:cTn id="39"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0" grpId="1" animBg="1"/>
      <p:bldP spid="11" grpId="0" animBg="1"/>
      <p:bldP spid="11" grpId="1" animBg="1"/>
      <p:bldP spid="1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510988" y="349115"/>
            <a:ext cx="11163391" cy="1122038"/>
            <a:chOff x="3173073" y="565468"/>
            <a:chExt cx="5774983" cy="1412622"/>
          </a:xfrm>
        </p:grpSpPr>
        <p:grpSp>
          <p:nvGrpSpPr>
            <p:cNvPr id="3" name="Group 2">
              <a:extLst>
                <a:ext uri="{FF2B5EF4-FFF2-40B4-BE49-F238E27FC236}">
                  <a16:creationId xmlns:a16="http://schemas.microsoft.com/office/drawing/2014/main" id="{6F673B85-7059-4229-9972-982C29CF5436}"/>
                </a:ext>
              </a:extLst>
            </p:cNvPr>
            <p:cNvGrpSpPr/>
            <p:nvPr/>
          </p:nvGrpSpPr>
          <p:grpSpPr>
            <a:xfrm>
              <a:off x="3173073" y="565468"/>
              <a:ext cx="5774983" cy="1265354"/>
              <a:chOff x="1006064" y="1522807"/>
              <a:chExt cx="9977377" cy="4656929"/>
            </a:xfrm>
          </p:grpSpPr>
          <p:sp>
            <p:nvSpPr>
              <p:cNvPr id="5" name="矩形: 圆角 2">
                <a:extLst>
                  <a:ext uri="{FF2B5EF4-FFF2-40B4-BE49-F238E27FC236}">
                    <a16:creationId xmlns:a16="http://schemas.microsoft.com/office/drawing/2014/main" id="{2C048EE0-B8F7-43E4-89E7-8EAB95C4E8E9}"/>
                  </a:ext>
                </a:extLst>
              </p:cNvPr>
              <p:cNvSpPr/>
              <p:nvPr/>
            </p:nvSpPr>
            <p:spPr>
              <a:xfrm>
                <a:off x="1006064" y="1522807"/>
                <a:ext cx="9977377" cy="4656929"/>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圆角 2">
                <a:extLst>
                  <a:ext uri="{FF2B5EF4-FFF2-40B4-BE49-F238E27FC236}">
                    <a16:creationId xmlns:a16="http://schemas.microsoft.com/office/drawing/2014/main" id="{07E51AAA-A554-45F0-B148-DD0D05E988B0}"/>
                  </a:ext>
                </a:extLst>
              </p:cNvPr>
              <p:cNvSpPr/>
              <p:nvPr/>
            </p:nvSpPr>
            <p:spPr>
              <a:xfrm>
                <a:off x="1208559" y="1738845"/>
                <a:ext cx="9523081" cy="4224851"/>
              </a:xfrm>
              <a:prstGeom prst="roundRect">
                <a:avLst/>
              </a:prstGeom>
              <a:noFill/>
              <a:ln w="57150">
                <a:solidFill>
                  <a:srgbClr val="E18D75"/>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 name="TextBox 3"/>
            <p:cNvSpPr txBox="1"/>
            <p:nvPr/>
          </p:nvSpPr>
          <p:spPr>
            <a:xfrm>
              <a:off x="3374211" y="699392"/>
              <a:ext cx="5443577" cy="1278698"/>
            </a:xfrm>
            <a:prstGeom prst="rect">
              <a:avLst/>
            </a:prstGeom>
            <a:noFill/>
          </p:spPr>
          <p:txBody>
            <a:bodyPr wrap="square" rtlCol="0">
              <a:spAutoFit/>
            </a:bodyPr>
            <a:lstStyle/>
            <a:p>
              <a:r>
                <a:rPr lang="en-US" sz="6000" b="1">
                  <a:solidFill>
                    <a:srgbClr val="FF6600"/>
                  </a:solidFill>
                  <a:latin typeface="#9Slide05 Ciaobella" pitchFamily="2" charset="0"/>
                </a:rPr>
                <a:t>Luyện tập theo văn bản đọc</a:t>
              </a:r>
            </a:p>
          </p:txBody>
        </p:sp>
      </p:grpSp>
      <p:sp>
        <p:nvSpPr>
          <p:cNvPr id="7" name="TextBox 6"/>
          <p:cNvSpPr txBox="1"/>
          <p:nvPr/>
        </p:nvSpPr>
        <p:spPr>
          <a:xfrm>
            <a:off x="968992" y="1471153"/>
            <a:ext cx="10705387" cy="707886"/>
          </a:xfrm>
          <a:prstGeom prst="rect">
            <a:avLst/>
          </a:prstGeom>
          <a:noFill/>
        </p:spPr>
        <p:txBody>
          <a:bodyPr wrap="square" rtlCol="0">
            <a:spAutoFit/>
          </a:bodyPr>
          <a:lstStyle/>
          <a:p>
            <a:r>
              <a:rPr lang="en-US" sz="4000" b="1">
                <a:solidFill>
                  <a:srgbClr val="009999"/>
                </a:solidFill>
                <a:latin typeface="UTM Avo" panose="02040603050506020204" pitchFamily="18" charset="0"/>
              </a:rPr>
              <a:t>2. Nói tiếp lời của cây xấu hổ:</a:t>
            </a:r>
          </a:p>
        </p:txBody>
      </p:sp>
      <p:sp>
        <p:nvSpPr>
          <p:cNvPr id="8" name="TextBox 7"/>
          <p:cNvSpPr txBox="1"/>
          <p:nvPr/>
        </p:nvSpPr>
        <p:spPr>
          <a:xfrm>
            <a:off x="1187355" y="2243712"/>
            <a:ext cx="5418161" cy="646331"/>
          </a:xfrm>
          <a:prstGeom prst="rect">
            <a:avLst/>
          </a:prstGeom>
          <a:noFill/>
        </p:spPr>
        <p:txBody>
          <a:bodyPr wrap="square" rtlCol="0">
            <a:spAutoFit/>
          </a:bodyPr>
          <a:lstStyle/>
          <a:p>
            <a:r>
              <a:rPr lang="en-US" sz="3600" b="1">
                <a:solidFill>
                  <a:srgbClr val="002060"/>
                </a:solidFill>
                <a:latin typeface="UTM Avo" panose="02040603050506020204" pitchFamily="18" charset="0"/>
              </a:rPr>
              <a:t>Mình rất tiếc (……)</a:t>
            </a:r>
          </a:p>
        </p:txBody>
      </p:sp>
      <p:pic>
        <p:nvPicPr>
          <p:cNvPr id="9" name="Picture 8">
            <a:extLst>
              <a:ext uri="{FF2B5EF4-FFF2-40B4-BE49-F238E27FC236}">
                <a16:creationId xmlns:a16="http://schemas.microsoft.com/office/drawing/2014/main" id="{D65892F2-A771-4DB9-98B7-FC64D4C15657}"/>
              </a:ext>
            </a:extLst>
          </p:cNvPr>
          <p:cNvPicPr>
            <a:picLocks noChangeAspect="1"/>
          </p:cNvPicPr>
          <p:nvPr/>
        </p:nvPicPr>
        <p:blipFill>
          <a:blip r:embed="rId2"/>
          <a:stretch>
            <a:fillRect/>
          </a:stretch>
        </p:blipFill>
        <p:spPr>
          <a:xfrm>
            <a:off x="3392424" y="3433372"/>
            <a:ext cx="6200386" cy="2934726"/>
          </a:xfrm>
          <a:prstGeom prst="rect">
            <a:avLst/>
          </a:prstGeom>
        </p:spPr>
      </p:pic>
      <p:sp>
        <p:nvSpPr>
          <p:cNvPr id="11" name="TextBox 10"/>
          <p:cNvSpPr txBox="1"/>
          <p:nvPr/>
        </p:nvSpPr>
        <p:spPr>
          <a:xfrm>
            <a:off x="968992" y="2243712"/>
            <a:ext cx="10522423" cy="1200329"/>
          </a:xfrm>
          <a:prstGeom prst="rect">
            <a:avLst/>
          </a:prstGeom>
          <a:noFill/>
        </p:spPr>
        <p:txBody>
          <a:bodyPr wrap="square" rtlCol="0">
            <a:spAutoFit/>
          </a:bodyPr>
          <a:lstStyle/>
          <a:p>
            <a:r>
              <a:rPr lang="en-US" sz="3600" b="1" dirty="0" err="1">
                <a:solidFill>
                  <a:srgbClr val="002060"/>
                </a:solidFill>
                <a:latin typeface="UTM Avo" panose="02040603050506020204" pitchFamily="18" charset="0"/>
              </a:rPr>
              <a:t>Mình</a:t>
            </a:r>
            <a:r>
              <a:rPr lang="en-US" sz="3600" b="1" dirty="0">
                <a:solidFill>
                  <a:srgbClr val="002060"/>
                </a:solidFill>
                <a:latin typeface="UTM Avo" panose="02040603050506020204" pitchFamily="18" charset="0"/>
              </a:rPr>
              <a:t> </a:t>
            </a:r>
            <a:r>
              <a:rPr lang="en-US" sz="3600" b="1" dirty="0" err="1">
                <a:solidFill>
                  <a:srgbClr val="002060"/>
                </a:solidFill>
                <a:latin typeface="UTM Avo" panose="02040603050506020204" pitchFamily="18" charset="0"/>
              </a:rPr>
              <a:t>rất</a:t>
            </a:r>
            <a:r>
              <a:rPr lang="en-US" sz="3600" b="1" dirty="0">
                <a:solidFill>
                  <a:srgbClr val="002060"/>
                </a:solidFill>
                <a:latin typeface="UTM Avo" panose="02040603050506020204" pitchFamily="18" charset="0"/>
              </a:rPr>
              <a:t> </a:t>
            </a:r>
            <a:r>
              <a:rPr lang="en-US" sz="3600" b="1" dirty="0" err="1">
                <a:solidFill>
                  <a:srgbClr val="002060"/>
                </a:solidFill>
                <a:latin typeface="UTM Avo" panose="02040603050506020204" pitchFamily="18" charset="0"/>
              </a:rPr>
              <a:t>tiếc</a:t>
            </a:r>
            <a:r>
              <a:rPr lang="en-US" sz="3600" b="1" dirty="0">
                <a:solidFill>
                  <a:srgbClr val="002060"/>
                </a:solidFill>
                <a:latin typeface="UTM Avo" panose="02040603050506020204" pitchFamily="18" charset="0"/>
              </a:rPr>
              <a:t> </a:t>
            </a:r>
            <a:r>
              <a:rPr lang="en-US" sz="3600" b="1" dirty="0" err="1">
                <a:solidFill>
                  <a:srgbClr val="002060"/>
                </a:solidFill>
                <a:latin typeface="UTM Avo" panose="02040603050506020204" pitchFamily="18" charset="0"/>
              </a:rPr>
              <a:t>vì</a:t>
            </a:r>
            <a:r>
              <a:rPr lang="en-US" sz="3600" b="1" dirty="0">
                <a:solidFill>
                  <a:srgbClr val="002060"/>
                </a:solidFill>
                <a:latin typeface="UTM Avo" panose="02040603050506020204" pitchFamily="18" charset="0"/>
              </a:rPr>
              <a:t> </a:t>
            </a:r>
            <a:r>
              <a:rPr lang="en-US" sz="3600" b="1" dirty="0" err="1">
                <a:solidFill>
                  <a:srgbClr val="002060"/>
                </a:solidFill>
                <a:latin typeface="UTM Avo" panose="02040603050506020204" pitchFamily="18" charset="0"/>
              </a:rPr>
              <a:t>đã</a:t>
            </a:r>
            <a:r>
              <a:rPr lang="en-US" sz="3600" b="1" dirty="0">
                <a:solidFill>
                  <a:srgbClr val="002060"/>
                </a:solidFill>
                <a:latin typeface="UTM Avo" panose="02040603050506020204" pitchFamily="18" charset="0"/>
              </a:rPr>
              <a:t> </a:t>
            </a:r>
            <a:r>
              <a:rPr lang="en-US" sz="3600" b="1" dirty="0" err="1">
                <a:solidFill>
                  <a:srgbClr val="002060"/>
                </a:solidFill>
                <a:latin typeface="UTM Avo" panose="02040603050506020204" pitchFamily="18" charset="0"/>
              </a:rPr>
              <a:t>không</a:t>
            </a:r>
            <a:r>
              <a:rPr lang="en-US" sz="3600" b="1" dirty="0">
                <a:solidFill>
                  <a:srgbClr val="002060"/>
                </a:solidFill>
                <a:latin typeface="UTM Avo" panose="02040603050506020204" pitchFamily="18" charset="0"/>
              </a:rPr>
              <a:t> </a:t>
            </a:r>
            <a:r>
              <a:rPr lang="en-US" sz="3600" b="1" dirty="0" err="1">
                <a:solidFill>
                  <a:srgbClr val="002060"/>
                </a:solidFill>
                <a:latin typeface="UTM Avo" panose="02040603050506020204" pitchFamily="18" charset="0"/>
              </a:rPr>
              <a:t>mở</a:t>
            </a:r>
            <a:r>
              <a:rPr lang="en-US" sz="3600" b="1" dirty="0">
                <a:solidFill>
                  <a:srgbClr val="002060"/>
                </a:solidFill>
                <a:latin typeface="UTM Avo" panose="02040603050506020204" pitchFamily="18" charset="0"/>
              </a:rPr>
              <a:t> </a:t>
            </a:r>
            <a:r>
              <a:rPr lang="en-US" sz="3600" b="1" dirty="0" err="1">
                <a:solidFill>
                  <a:srgbClr val="002060"/>
                </a:solidFill>
                <a:latin typeface="UTM Avo" panose="02040603050506020204" pitchFamily="18" charset="0"/>
              </a:rPr>
              <a:t>mắt</a:t>
            </a:r>
            <a:r>
              <a:rPr lang="en-US" sz="3600" b="1" dirty="0">
                <a:solidFill>
                  <a:srgbClr val="002060"/>
                </a:solidFill>
                <a:latin typeface="UTM Avo" panose="02040603050506020204" pitchFamily="18" charset="0"/>
              </a:rPr>
              <a:t> </a:t>
            </a:r>
            <a:r>
              <a:rPr lang="en-US" sz="3600" b="1" dirty="0" err="1">
                <a:solidFill>
                  <a:srgbClr val="002060"/>
                </a:solidFill>
                <a:latin typeface="UTM Avo" panose="02040603050506020204" pitchFamily="18" charset="0"/>
              </a:rPr>
              <a:t>để</a:t>
            </a:r>
            <a:r>
              <a:rPr lang="en-US" sz="3600" b="1" dirty="0">
                <a:solidFill>
                  <a:srgbClr val="002060"/>
                </a:solidFill>
                <a:latin typeface="UTM Avo" panose="02040603050506020204" pitchFamily="18" charset="0"/>
              </a:rPr>
              <a:t> </a:t>
            </a:r>
            <a:r>
              <a:rPr lang="en-US" sz="3600" b="1" dirty="0" err="1">
                <a:solidFill>
                  <a:srgbClr val="002060"/>
                </a:solidFill>
                <a:latin typeface="UTM Avo" panose="02040603050506020204" pitchFamily="18" charset="0"/>
              </a:rPr>
              <a:t>được</a:t>
            </a:r>
            <a:r>
              <a:rPr lang="en-US" sz="3600" b="1" dirty="0">
                <a:solidFill>
                  <a:srgbClr val="002060"/>
                </a:solidFill>
                <a:latin typeface="UTM Avo" panose="02040603050506020204" pitchFamily="18" charset="0"/>
              </a:rPr>
              <a:t> </a:t>
            </a:r>
            <a:r>
              <a:rPr lang="en-US" sz="3600" b="1" dirty="0" err="1">
                <a:solidFill>
                  <a:srgbClr val="002060"/>
                </a:solidFill>
                <a:latin typeface="UTM Avo" panose="02040603050506020204" pitchFamily="18" charset="0"/>
              </a:rPr>
              <a:t>nhìn</a:t>
            </a:r>
            <a:r>
              <a:rPr lang="en-US" sz="3600" b="1" dirty="0">
                <a:solidFill>
                  <a:srgbClr val="002060"/>
                </a:solidFill>
                <a:latin typeface="UTM Avo" panose="02040603050506020204" pitchFamily="18" charset="0"/>
              </a:rPr>
              <a:t> </a:t>
            </a:r>
            <a:r>
              <a:rPr lang="en-US" sz="3600" b="1" dirty="0" err="1">
                <a:solidFill>
                  <a:srgbClr val="002060"/>
                </a:solidFill>
                <a:latin typeface="UTM Avo" panose="02040603050506020204" pitchFamily="18" charset="0"/>
              </a:rPr>
              <a:t>thấy</a:t>
            </a:r>
            <a:r>
              <a:rPr lang="en-US" sz="3600" b="1" dirty="0">
                <a:solidFill>
                  <a:srgbClr val="002060"/>
                </a:solidFill>
                <a:latin typeface="UTM Avo" panose="02040603050506020204" pitchFamily="18" charset="0"/>
              </a:rPr>
              <a:t> con </a:t>
            </a:r>
            <a:r>
              <a:rPr lang="en-US" sz="3600" b="1" dirty="0" err="1">
                <a:solidFill>
                  <a:srgbClr val="002060"/>
                </a:solidFill>
                <a:latin typeface="UTM Avo" panose="02040603050506020204" pitchFamily="18" charset="0"/>
              </a:rPr>
              <a:t>chim</a:t>
            </a:r>
            <a:r>
              <a:rPr lang="en-US" sz="3600" b="1" dirty="0">
                <a:solidFill>
                  <a:srgbClr val="002060"/>
                </a:solidFill>
                <a:latin typeface="UTM Avo" panose="02040603050506020204" pitchFamily="18" charset="0"/>
              </a:rPr>
              <a:t> </a:t>
            </a:r>
            <a:r>
              <a:rPr lang="en-US" sz="3600" b="1" dirty="0" err="1">
                <a:solidFill>
                  <a:srgbClr val="002060"/>
                </a:solidFill>
                <a:latin typeface="UTM Avo" panose="02040603050506020204" pitchFamily="18" charset="0"/>
              </a:rPr>
              <a:t>xanh</a:t>
            </a:r>
            <a:r>
              <a:rPr lang="en-US" sz="3600" b="1" dirty="0">
                <a:solidFill>
                  <a:srgbClr val="002060"/>
                </a:solidFill>
                <a:latin typeface="UTM Avo" panose="02040603050506020204" pitchFamily="18" charset="0"/>
              </a:rPr>
              <a:t>.</a:t>
            </a:r>
          </a:p>
        </p:txBody>
      </p:sp>
    </p:spTree>
    <p:extLst>
      <p:ext uri="{BB962C8B-B14F-4D97-AF65-F5344CB8AC3E}">
        <p14:creationId xmlns:p14="http://schemas.microsoft.com/office/powerpoint/2010/main" val="224377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heel(1)">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xit" presetSubtype="4" fill="hold" grpId="0" nodeType="clickEffect">
                                  <p:stCondLst>
                                    <p:cond delay="0"/>
                                  </p:stCondLst>
                                  <p:childTnLst>
                                    <p:animEffect transition="out" filter="wipe(down)">
                                      <p:cBhvr>
                                        <p:cTn id="11" dur="500"/>
                                        <p:tgtEl>
                                          <p:spTgt spid="8"/>
                                        </p:tgtEl>
                                      </p:cBhvr>
                                    </p:animEffect>
                                    <p:set>
                                      <p:cBhvr>
                                        <p:cTn id="12" dur="1" fill="hold">
                                          <p:stCondLst>
                                            <p:cond delay="499"/>
                                          </p:stCondLst>
                                        </p:cTn>
                                        <p:tgtEl>
                                          <p:spTgt spid="8"/>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left)">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9"/>
          <p:cNvPicPr>
            <a:picLocks noChangeAspect="1"/>
          </p:cNvPicPr>
          <p:nvPr/>
        </p:nvPicPr>
        <p:blipFill rotWithShape="1">
          <a:blip r:embed="rId2" cstate="print">
            <a:extLst>
              <a:ext uri="{28A0092B-C50C-407E-A947-70E740481C1C}">
                <a14:useLocalDpi xmlns:a14="http://schemas.microsoft.com/office/drawing/2010/main" val="0"/>
              </a:ext>
            </a:extLst>
          </a:blip>
          <a:srcRect b="5785"/>
          <a:stretch>
            <a:fillRect/>
          </a:stretch>
        </p:blipFill>
        <p:spPr>
          <a:xfrm rot="20387648">
            <a:off x="8668798" y="2557608"/>
            <a:ext cx="2809417" cy="3439373"/>
          </a:xfrm>
          <a:prstGeom prst="rect">
            <a:avLst/>
          </a:prstGeom>
        </p:spPr>
      </p:pic>
      <p:pic>
        <p:nvPicPr>
          <p:cNvPr id="3"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5390" y="627484"/>
            <a:ext cx="3951362" cy="5603031"/>
          </a:xfrm>
          <a:prstGeom prst="rect">
            <a:avLst/>
          </a:prstGeom>
        </p:spPr>
      </p:pic>
      <p:grpSp>
        <p:nvGrpSpPr>
          <p:cNvPr id="4" name="Group 3"/>
          <p:cNvGrpSpPr/>
          <p:nvPr/>
        </p:nvGrpSpPr>
        <p:grpSpPr>
          <a:xfrm>
            <a:off x="3998793" y="1596476"/>
            <a:ext cx="4988225" cy="3631763"/>
            <a:chOff x="5550192" y="1279262"/>
            <a:chExt cx="5098933" cy="3631763"/>
          </a:xfrm>
        </p:grpSpPr>
        <p:grpSp>
          <p:nvGrpSpPr>
            <p:cNvPr id="5" name="组合 6">
              <a:extLst>
                <a:ext uri="{FF2B5EF4-FFF2-40B4-BE49-F238E27FC236}">
                  <a16:creationId xmlns:a16="http://schemas.microsoft.com/office/drawing/2014/main" id="{A723C374-0BDC-4580-B12A-82EDDA88802D}"/>
                </a:ext>
              </a:extLst>
            </p:cNvPr>
            <p:cNvGrpSpPr/>
            <p:nvPr/>
          </p:nvGrpSpPr>
          <p:grpSpPr>
            <a:xfrm>
              <a:off x="6268870" y="1279262"/>
              <a:ext cx="4380255" cy="3631763"/>
              <a:chOff x="3383619" y="1083236"/>
              <a:chExt cx="4380255" cy="3631763"/>
            </a:xfrm>
          </p:grpSpPr>
          <p:sp>
            <p:nvSpPr>
              <p:cNvPr id="9" name="矩形 7">
                <a:extLst>
                  <a:ext uri="{FF2B5EF4-FFF2-40B4-BE49-F238E27FC236}">
                    <a16:creationId xmlns:a16="http://schemas.microsoft.com/office/drawing/2014/main" id="{19D864C1-3B30-4A69-9903-521CDB72BB7B}"/>
                  </a:ext>
                </a:extLst>
              </p:cNvPr>
              <p:cNvSpPr/>
              <p:nvPr/>
            </p:nvSpPr>
            <p:spPr>
              <a:xfrm>
                <a:off x="3383621" y="1083236"/>
                <a:ext cx="4380253" cy="3631763"/>
              </a:xfrm>
              <a:prstGeom prst="rect">
                <a:avLst/>
              </a:prstGeom>
            </p:spPr>
            <p:txBody>
              <a:bodyPr wrap="none">
                <a:spAutoFit/>
              </a:bodyPr>
              <a:lstStyle/>
              <a:p>
                <a:pPr lvl="0" algn="ctr"/>
                <a:r>
                  <a:rPr lang="en-US" altLang="zh-CN" sz="11500">
                    <a:ln w="219075">
                      <a:solidFill>
                        <a:schemeClr val="bg1"/>
                      </a:solidFill>
                    </a:ln>
                    <a:solidFill>
                      <a:schemeClr val="bg1"/>
                    </a:solidFill>
                    <a:effectLst>
                      <a:glow rad="228600">
                        <a:schemeClr val="accent4">
                          <a:satMod val="175000"/>
                          <a:alpha val="40000"/>
                        </a:schemeClr>
                      </a:glow>
                      <a:innerShdw blurRad="63500" dist="50800" dir="13500000">
                        <a:prstClr val="black">
                          <a:alpha val="50000"/>
                        </a:prstClr>
                      </a:innerShdw>
                    </a:effectLst>
                    <a:latin typeface="UTM Showcard" panose="02040603050506020204" pitchFamily="18" charset="0"/>
                    <a:ea typeface="字魂27号-布丁体" panose="00000505000000000000" pitchFamily="2" charset="-122"/>
                  </a:rPr>
                  <a:t>Khởi </a:t>
                </a:r>
              </a:p>
              <a:p>
                <a:pPr lvl="0" algn="ctr"/>
                <a:r>
                  <a:rPr lang="en-US" altLang="zh-CN" sz="11500">
                    <a:ln w="219075">
                      <a:solidFill>
                        <a:schemeClr val="bg1"/>
                      </a:solidFill>
                    </a:ln>
                    <a:solidFill>
                      <a:schemeClr val="bg1"/>
                    </a:solidFill>
                    <a:effectLst>
                      <a:glow rad="228600">
                        <a:schemeClr val="accent4">
                          <a:satMod val="175000"/>
                          <a:alpha val="40000"/>
                        </a:schemeClr>
                      </a:glow>
                      <a:innerShdw blurRad="63500" dist="50800" dir="13500000">
                        <a:prstClr val="black">
                          <a:alpha val="50000"/>
                        </a:prstClr>
                      </a:innerShdw>
                    </a:effectLst>
                    <a:latin typeface="UTM Showcard" panose="02040603050506020204" pitchFamily="18" charset="0"/>
                    <a:ea typeface="字魂27号-布丁体" panose="00000505000000000000" pitchFamily="2" charset="-122"/>
                  </a:rPr>
                  <a:t>động</a:t>
                </a:r>
                <a:endParaRPr lang="zh-CN" altLang="en-US" sz="11500" dirty="0">
                  <a:ln w="219075">
                    <a:solidFill>
                      <a:schemeClr val="bg1"/>
                    </a:solidFill>
                  </a:ln>
                  <a:solidFill>
                    <a:schemeClr val="bg1"/>
                  </a:solidFill>
                  <a:effectLst>
                    <a:glow rad="228600">
                      <a:schemeClr val="accent4">
                        <a:satMod val="175000"/>
                        <a:alpha val="40000"/>
                      </a:schemeClr>
                    </a:glow>
                    <a:innerShdw blurRad="63500" dist="50800" dir="13500000">
                      <a:prstClr val="black">
                        <a:alpha val="50000"/>
                      </a:prstClr>
                    </a:innerShdw>
                  </a:effectLst>
                  <a:latin typeface="UTM Showcard" panose="02040603050506020204" pitchFamily="18" charset="0"/>
                  <a:ea typeface="字魂27号-布丁体" panose="00000505000000000000" pitchFamily="2" charset="-122"/>
                </a:endParaRPr>
              </a:p>
            </p:txBody>
          </p:sp>
          <p:sp>
            <p:nvSpPr>
              <p:cNvPr id="10" name="矩形 8">
                <a:extLst>
                  <a:ext uri="{FF2B5EF4-FFF2-40B4-BE49-F238E27FC236}">
                    <a16:creationId xmlns:a16="http://schemas.microsoft.com/office/drawing/2014/main" id="{FAF2B6DB-79A7-4319-A5DB-5FE4E3BE28E0}"/>
                  </a:ext>
                </a:extLst>
              </p:cNvPr>
              <p:cNvSpPr/>
              <p:nvPr/>
            </p:nvSpPr>
            <p:spPr>
              <a:xfrm>
                <a:off x="3383619" y="1083236"/>
                <a:ext cx="4380252" cy="3631763"/>
              </a:xfrm>
              <a:prstGeom prst="rect">
                <a:avLst/>
              </a:prstGeom>
            </p:spPr>
            <p:txBody>
              <a:bodyPr wrap="none">
                <a:spAutoFit/>
                <a:scene3d>
                  <a:camera prst="orthographicFront"/>
                  <a:lightRig rig="threePt" dir="t"/>
                </a:scene3d>
                <a:sp3d extrusionH="57150">
                  <a:bevelT h="25400" prst="softRound"/>
                </a:sp3d>
              </a:bodyPr>
              <a:lstStyle/>
              <a:p>
                <a:pPr lvl="0" algn="ctr"/>
                <a:r>
                  <a:rPr lang="en-US" altLang="zh-CN" sz="11500">
                    <a:solidFill>
                      <a:srgbClr val="009999"/>
                    </a:solidFill>
                    <a:latin typeface="UTM Showcard" panose="02040603050506020204" pitchFamily="18" charset="0"/>
                    <a:ea typeface="字魂27号-布丁体" panose="00000505000000000000" pitchFamily="2" charset="-122"/>
                  </a:rPr>
                  <a:t>Khởi </a:t>
                </a:r>
              </a:p>
              <a:p>
                <a:pPr lvl="0" algn="ctr"/>
                <a:r>
                  <a:rPr lang="en-US" altLang="zh-CN" sz="11500">
                    <a:solidFill>
                      <a:srgbClr val="009999"/>
                    </a:solidFill>
                    <a:latin typeface="UTM Showcard" panose="02040603050506020204" pitchFamily="18" charset="0"/>
                    <a:ea typeface="字魂27号-布丁体" panose="00000505000000000000" pitchFamily="2" charset="-122"/>
                  </a:rPr>
                  <a:t>động</a:t>
                </a:r>
                <a:endParaRPr lang="zh-CN" altLang="en-US" sz="11500" dirty="0">
                  <a:solidFill>
                    <a:srgbClr val="009999"/>
                  </a:solidFill>
                  <a:latin typeface="UTM Showcard" panose="02040603050506020204" pitchFamily="18" charset="0"/>
                  <a:ea typeface="字魂27号-布丁体" panose="00000505000000000000" pitchFamily="2" charset="-122"/>
                </a:endParaRPr>
              </a:p>
            </p:txBody>
          </p:sp>
        </p:grpSp>
        <p:grpSp>
          <p:nvGrpSpPr>
            <p:cNvPr id="6" name="组合 9">
              <a:extLst>
                <a:ext uri="{FF2B5EF4-FFF2-40B4-BE49-F238E27FC236}">
                  <a16:creationId xmlns:a16="http://schemas.microsoft.com/office/drawing/2014/main" id="{4105D389-E5E5-4877-8DCE-BE66A1659C10}"/>
                </a:ext>
              </a:extLst>
            </p:cNvPr>
            <p:cNvGrpSpPr/>
            <p:nvPr/>
          </p:nvGrpSpPr>
          <p:grpSpPr>
            <a:xfrm>
              <a:off x="5550192" y="1503083"/>
              <a:ext cx="188831" cy="1875649"/>
              <a:chOff x="3771007" y="1083236"/>
              <a:chExt cx="188831" cy="1875649"/>
            </a:xfrm>
          </p:grpSpPr>
          <p:sp>
            <p:nvSpPr>
              <p:cNvPr id="7" name="矩形 10">
                <a:extLst>
                  <a:ext uri="{FF2B5EF4-FFF2-40B4-BE49-F238E27FC236}">
                    <a16:creationId xmlns:a16="http://schemas.microsoft.com/office/drawing/2014/main" id="{1857C8A1-AFA8-4E48-843E-AB1529A0BE18}"/>
                  </a:ext>
                </a:extLst>
              </p:cNvPr>
              <p:cNvSpPr/>
              <p:nvPr/>
            </p:nvSpPr>
            <p:spPr>
              <a:xfrm>
                <a:off x="3771007" y="1083236"/>
                <a:ext cx="188831" cy="1862048"/>
              </a:xfrm>
              <a:prstGeom prst="rect">
                <a:avLst/>
              </a:prstGeom>
            </p:spPr>
            <p:txBody>
              <a:bodyPr wrap="none">
                <a:spAutoFit/>
              </a:bodyPr>
              <a:lstStyle/>
              <a:p>
                <a:pPr lvl="0"/>
                <a:endParaRPr lang="zh-CN" altLang="en-US" sz="11500" dirty="0">
                  <a:ln w="152400">
                    <a:solidFill>
                      <a:schemeClr val="bg1"/>
                    </a:solidFill>
                  </a:ln>
                  <a:solidFill>
                    <a:schemeClr val="bg1"/>
                  </a:solidFill>
                  <a:effectLst>
                    <a:innerShdw blurRad="63500" dist="50800" dir="13500000">
                      <a:prstClr val="black">
                        <a:alpha val="50000"/>
                      </a:prstClr>
                    </a:innerShdw>
                  </a:effectLst>
                  <a:latin typeface="UTM Showcard" panose="02040603050506020204" pitchFamily="18" charset="0"/>
                  <a:ea typeface="字魂27号-布丁体" panose="00000505000000000000" pitchFamily="2" charset="-122"/>
                </a:endParaRPr>
              </a:p>
            </p:txBody>
          </p:sp>
          <p:sp>
            <p:nvSpPr>
              <p:cNvPr id="8" name="矩形 11">
                <a:extLst>
                  <a:ext uri="{FF2B5EF4-FFF2-40B4-BE49-F238E27FC236}">
                    <a16:creationId xmlns:a16="http://schemas.microsoft.com/office/drawing/2014/main" id="{15ABD8C8-F5AC-46E9-911F-BB29ED868769}"/>
                  </a:ext>
                </a:extLst>
              </p:cNvPr>
              <p:cNvSpPr/>
              <p:nvPr/>
            </p:nvSpPr>
            <p:spPr>
              <a:xfrm>
                <a:off x="3771007" y="1096837"/>
                <a:ext cx="188831" cy="1862048"/>
              </a:xfrm>
              <a:prstGeom prst="rect">
                <a:avLst/>
              </a:prstGeom>
            </p:spPr>
            <p:txBody>
              <a:bodyPr wrap="none">
                <a:spAutoFit/>
              </a:bodyPr>
              <a:lstStyle/>
              <a:p>
                <a:pPr lvl="0"/>
                <a:endParaRPr lang="zh-CN" altLang="en-US" sz="11500" dirty="0">
                  <a:gradFill flip="none" rotWithShape="1">
                    <a:gsLst>
                      <a:gs pos="67000">
                        <a:srgbClr val="5997D0"/>
                      </a:gs>
                      <a:gs pos="0">
                        <a:srgbClr val="FF99CC"/>
                      </a:gs>
                      <a:gs pos="100000">
                        <a:srgbClr val="8DC9ED"/>
                      </a:gs>
                    </a:gsLst>
                    <a:lin ang="5400000" scaled="1"/>
                    <a:tileRect/>
                  </a:gradFill>
                  <a:latin typeface="UTM Showcard" panose="02040603050506020204" pitchFamily="18" charset="0"/>
                  <a:ea typeface="字魂27号-布丁体" panose="00000505000000000000" pitchFamily="2" charset="-122"/>
                </a:endParaRPr>
              </a:p>
            </p:txBody>
          </p:sp>
        </p:grpSp>
      </p:grpSp>
    </p:spTree>
    <p:extLst>
      <p:ext uri="{BB962C8B-B14F-4D97-AF65-F5344CB8AC3E}">
        <p14:creationId xmlns:p14="http://schemas.microsoft.com/office/powerpoint/2010/main" val="2458738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childTnLst>
                          </p:cTn>
                        </p:par>
                        <p:par>
                          <p:cTn id="11" fill="hold">
                            <p:stCondLst>
                              <p:cond delay="1000"/>
                            </p:stCondLst>
                            <p:childTnLst>
                              <p:par>
                                <p:cTn id="12" presetID="10" presetClass="entr" presetSubtype="0" fill="hold" nodeType="after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500"/>
                                        <p:tgtEl>
                                          <p:spTgt spid="2"/>
                                        </p:tgtEl>
                                      </p:cBhvr>
                                    </p:animEffect>
                                  </p:childTnLst>
                                </p:cTn>
                              </p:par>
                            </p:childTnLst>
                          </p:cTn>
                        </p:par>
                        <p:par>
                          <p:cTn id="15" fill="hold">
                            <p:stCondLst>
                              <p:cond delay="1500"/>
                            </p:stCondLst>
                            <p:childTnLst>
                              <p:par>
                                <p:cTn id="16" presetID="53" presetClass="entr" presetSubtype="16" fill="hold" nodeType="after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p:cTn id="18" dur="500" fill="hold"/>
                                        <p:tgtEl>
                                          <p:spTgt spid="4"/>
                                        </p:tgtEl>
                                        <p:attrNameLst>
                                          <p:attrName>ppt_w</p:attrName>
                                        </p:attrNameLst>
                                      </p:cBhvr>
                                      <p:tavLst>
                                        <p:tav tm="0">
                                          <p:val>
                                            <p:fltVal val="0"/>
                                          </p:val>
                                        </p:tav>
                                        <p:tav tm="100000">
                                          <p:val>
                                            <p:strVal val="#ppt_w"/>
                                          </p:val>
                                        </p:tav>
                                      </p:tavLst>
                                    </p:anim>
                                    <p:anim calcmode="lin" valueType="num">
                                      <p:cBhvr>
                                        <p:cTn id="19" dur="500" fill="hold"/>
                                        <p:tgtEl>
                                          <p:spTgt spid="4"/>
                                        </p:tgtEl>
                                        <p:attrNameLst>
                                          <p:attrName>ppt_h</p:attrName>
                                        </p:attrNameLst>
                                      </p:cBhvr>
                                      <p:tavLst>
                                        <p:tav tm="0">
                                          <p:val>
                                            <p:fltVal val="0"/>
                                          </p:val>
                                        </p:tav>
                                        <p:tav tm="100000">
                                          <p:val>
                                            <p:strVal val="#ppt_h"/>
                                          </p:val>
                                        </p:tav>
                                      </p:tavLst>
                                    </p:anim>
                                    <p:animEffect transition="in" filter="fade">
                                      <p:cBhvr>
                                        <p:cTn id="2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1"/>
          <p:cNvPicPr>
            <a:picLocks noChangeAspect="1"/>
          </p:cNvPicPr>
          <p:nvPr/>
        </p:nvPicPr>
        <p:blipFill rotWithShape="1">
          <a:blip r:embed="rId2" cstate="print">
            <a:extLst>
              <a:ext uri="{28A0092B-C50C-407E-A947-70E740481C1C}">
                <a14:useLocalDpi xmlns:a14="http://schemas.microsoft.com/office/drawing/2010/main" val="0"/>
              </a:ext>
            </a:extLst>
          </a:blip>
          <a:srcRect t="18630" b="10194"/>
          <a:stretch>
            <a:fillRect/>
          </a:stretch>
        </p:blipFill>
        <p:spPr>
          <a:xfrm rot="20819374">
            <a:off x="9033797" y="3950044"/>
            <a:ext cx="2557275" cy="2366208"/>
          </a:xfrm>
          <a:prstGeom prst="rect">
            <a:avLst/>
          </a:prstGeom>
        </p:spPr>
      </p:pic>
      <p:pic>
        <p:nvPicPr>
          <p:cNvPr id="3" name="图片 10">
            <a:extLst>
              <a:ext uri="{FF2B5EF4-FFF2-40B4-BE49-F238E27FC236}">
                <a16:creationId xmlns:a16="http://schemas.microsoft.com/office/drawing/2014/main" id="{ACD44B57-2940-44FA-B1D1-00CFD3C88196}"/>
              </a:ext>
            </a:extLst>
          </p:cNvPr>
          <p:cNvPicPr>
            <a:picLocks noChangeAspect="1"/>
          </p:cNvPicPr>
          <p:nvPr/>
        </p:nvPicPr>
        <p:blipFill rotWithShape="1">
          <a:blip r:embed="rId3"/>
          <a:srcRect l="7763" t="8808" r="13397"/>
          <a:stretch>
            <a:fillRect/>
          </a:stretch>
        </p:blipFill>
        <p:spPr>
          <a:xfrm>
            <a:off x="9763965" y="482370"/>
            <a:ext cx="1916742" cy="1894572"/>
          </a:xfrm>
          <a:prstGeom prst="rect">
            <a:avLst/>
          </a:prstGeom>
        </p:spPr>
      </p:pic>
      <p:pic>
        <p:nvPicPr>
          <p:cNvPr id="4" name="图片 11">
            <a:extLst>
              <a:ext uri="{FF2B5EF4-FFF2-40B4-BE49-F238E27FC236}">
                <a16:creationId xmlns:a16="http://schemas.microsoft.com/office/drawing/2014/main" id="{7C6395DF-0A18-4392-9F29-923AC592255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9302" y="249562"/>
            <a:ext cx="4342296" cy="6157375"/>
          </a:xfrm>
          <a:prstGeom prst="rect">
            <a:avLst/>
          </a:prstGeom>
        </p:spPr>
      </p:pic>
      <p:grpSp>
        <p:nvGrpSpPr>
          <p:cNvPr id="5" name="组合 23">
            <a:extLst>
              <a:ext uri="{FF2B5EF4-FFF2-40B4-BE49-F238E27FC236}">
                <a16:creationId xmlns:a16="http://schemas.microsoft.com/office/drawing/2014/main" id="{FCC3BF58-9F71-4C20-B5B1-8C75D30467EA}"/>
              </a:ext>
            </a:extLst>
          </p:cNvPr>
          <p:cNvGrpSpPr/>
          <p:nvPr/>
        </p:nvGrpSpPr>
        <p:grpSpPr>
          <a:xfrm>
            <a:off x="3680255" y="1872517"/>
            <a:ext cx="7448470" cy="2554545"/>
            <a:chOff x="4549486" y="2659559"/>
            <a:chExt cx="7448470" cy="2554545"/>
          </a:xfrm>
        </p:grpSpPr>
        <p:sp>
          <p:nvSpPr>
            <p:cNvPr id="6" name="文本框 24">
              <a:extLst>
                <a:ext uri="{FF2B5EF4-FFF2-40B4-BE49-F238E27FC236}">
                  <a16:creationId xmlns:a16="http://schemas.microsoft.com/office/drawing/2014/main" id="{F3C7E1AA-DDA6-48E4-AF3A-4A1D2B33B7FC}"/>
                </a:ext>
              </a:extLst>
            </p:cNvPr>
            <p:cNvSpPr txBox="1"/>
            <p:nvPr/>
          </p:nvSpPr>
          <p:spPr>
            <a:xfrm>
              <a:off x="4783416" y="2659559"/>
              <a:ext cx="6980611" cy="2554545"/>
            </a:xfrm>
            <a:prstGeom prst="rect">
              <a:avLst/>
            </a:prstGeom>
            <a:noFill/>
          </p:spPr>
          <p:txBody>
            <a:bodyPr wrap="square" rtlCol="0">
              <a:spAutoFit/>
            </a:bodyPr>
            <a:lstStyle/>
            <a:p>
              <a:pPr algn="ctr"/>
              <a:r>
                <a:rPr lang="en-US" altLang="zh-CN" sz="8000" dirty="0" err="1">
                  <a:ln>
                    <a:solidFill>
                      <a:srgbClr val="52CAC1"/>
                    </a:solidFill>
                    <a:prstDash val="sysDash"/>
                  </a:ln>
                  <a:solidFill>
                    <a:srgbClr val="E1FFFF"/>
                  </a:solidFill>
                  <a:latin typeface="UTM Amerika Sans" panose="02040603050506020204" pitchFamily="18" charset="0"/>
                  <a:ea typeface=".黑体-韩语" panose="02000500000000000000" pitchFamily="2" charset="-122"/>
                  <a:cs typeface=".黑体-韩语" panose="02000500000000000000" pitchFamily="2" charset="-122"/>
                  <a:sym typeface="+mn-lt"/>
                </a:rPr>
                <a:t>Chúc</a:t>
              </a:r>
              <a:r>
                <a:rPr lang="en-US" altLang="zh-CN" sz="8000" dirty="0">
                  <a:ln>
                    <a:solidFill>
                      <a:srgbClr val="52CAC1"/>
                    </a:solidFill>
                    <a:prstDash val="sysDash"/>
                  </a:ln>
                  <a:solidFill>
                    <a:srgbClr val="E1FFFF"/>
                  </a:solidFill>
                  <a:latin typeface="UTM Amerika Sans" panose="02040603050506020204" pitchFamily="18" charset="0"/>
                  <a:ea typeface=".黑体-韩语" panose="02000500000000000000" pitchFamily="2" charset="-122"/>
                  <a:cs typeface=".黑体-韩语" panose="02000500000000000000" pitchFamily="2" charset="-122"/>
                  <a:sym typeface="+mn-lt"/>
                </a:rPr>
                <a:t> </a:t>
              </a:r>
              <a:r>
                <a:rPr lang="en-US" altLang="zh-CN" sz="8000" dirty="0" err="1">
                  <a:ln>
                    <a:solidFill>
                      <a:srgbClr val="52CAC1"/>
                    </a:solidFill>
                    <a:prstDash val="sysDash"/>
                  </a:ln>
                  <a:solidFill>
                    <a:srgbClr val="E1FFFF"/>
                  </a:solidFill>
                  <a:latin typeface="UTM Amerika Sans" panose="02040603050506020204" pitchFamily="18" charset="0"/>
                  <a:ea typeface=".黑体-韩语" panose="02000500000000000000" pitchFamily="2" charset="-122"/>
                  <a:cs typeface=".黑体-韩语" panose="02000500000000000000" pitchFamily="2" charset="-122"/>
                  <a:sym typeface="+mn-lt"/>
                </a:rPr>
                <a:t>các</a:t>
              </a:r>
              <a:r>
                <a:rPr lang="en-US" altLang="zh-CN" sz="8000" dirty="0">
                  <a:ln>
                    <a:solidFill>
                      <a:srgbClr val="52CAC1"/>
                    </a:solidFill>
                    <a:prstDash val="sysDash"/>
                  </a:ln>
                  <a:solidFill>
                    <a:srgbClr val="E1FFFF"/>
                  </a:solidFill>
                  <a:latin typeface="UTM Amerika Sans" panose="02040603050506020204" pitchFamily="18" charset="0"/>
                  <a:ea typeface=".黑体-韩语" panose="02000500000000000000" pitchFamily="2" charset="-122"/>
                  <a:cs typeface=".黑体-韩语" panose="02000500000000000000" pitchFamily="2" charset="-122"/>
                  <a:sym typeface="+mn-lt"/>
                </a:rPr>
                <a:t> con </a:t>
              </a:r>
              <a:r>
                <a:rPr lang="en-US" altLang="zh-CN" sz="8000" dirty="0" err="1">
                  <a:ln>
                    <a:solidFill>
                      <a:srgbClr val="52CAC1"/>
                    </a:solidFill>
                    <a:prstDash val="sysDash"/>
                  </a:ln>
                  <a:solidFill>
                    <a:srgbClr val="E1FFFF"/>
                  </a:solidFill>
                  <a:latin typeface="UTM Amerika Sans" panose="02040603050506020204" pitchFamily="18" charset="0"/>
                  <a:ea typeface=".黑体-韩语" panose="02000500000000000000" pitchFamily="2" charset="-122"/>
                  <a:cs typeface=".黑体-韩语" panose="02000500000000000000" pitchFamily="2" charset="-122"/>
                  <a:sym typeface="+mn-lt"/>
                </a:rPr>
                <a:t>học</a:t>
              </a:r>
              <a:r>
                <a:rPr lang="en-US" altLang="zh-CN" sz="8000" dirty="0">
                  <a:ln>
                    <a:solidFill>
                      <a:srgbClr val="52CAC1"/>
                    </a:solidFill>
                    <a:prstDash val="sysDash"/>
                  </a:ln>
                  <a:solidFill>
                    <a:srgbClr val="E1FFFF"/>
                  </a:solidFill>
                  <a:latin typeface="UTM Amerika Sans" panose="02040603050506020204" pitchFamily="18" charset="0"/>
                  <a:ea typeface=".黑体-韩语" panose="02000500000000000000" pitchFamily="2" charset="-122"/>
                  <a:cs typeface=".黑体-韩语" panose="02000500000000000000" pitchFamily="2" charset="-122"/>
                  <a:sym typeface="+mn-lt"/>
                </a:rPr>
                <a:t> </a:t>
              </a:r>
              <a:r>
                <a:rPr lang="en-US" altLang="zh-CN" sz="8000" dirty="0" err="1">
                  <a:ln>
                    <a:solidFill>
                      <a:srgbClr val="52CAC1"/>
                    </a:solidFill>
                    <a:prstDash val="sysDash"/>
                  </a:ln>
                  <a:solidFill>
                    <a:srgbClr val="E1FFFF"/>
                  </a:solidFill>
                  <a:latin typeface="UTM Amerika Sans" panose="02040603050506020204" pitchFamily="18" charset="0"/>
                  <a:ea typeface=".黑体-韩语" panose="02000500000000000000" pitchFamily="2" charset="-122"/>
                  <a:cs typeface=".黑体-韩语" panose="02000500000000000000" pitchFamily="2" charset="-122"/>
                  <a:sym typeface="+mn-lt"/>
                </a:rPr>
                <a:t>tốt</a:t>
              </a:r>
              <a:endParaRPr lang="zh-CN" altLang="en-US" sz="8000" dirty="0">
                <a:ln>
                  <a:solidFill>
                    <a:srgbClr val="52CAC1"/>
                  </a:solidFill>
                  <a:prstDash val="sysDash"/>
                </a:ln>
                <a:solidFill>
                  <a:srgbClr val="E1FFFF"/>
                </a:solidFill>
                <a:latin typeface="UTM Amerika Sans" panose="02040603050506020204" pitchFamily="18" charset="0"/>
                <a:ea typeface=".黑体-韩语" panose="02000500000000000000" pitchFamily="2" charset="-122"/>
                <a:cs typeface=".黑体-韩语" panose="02000500000000000000" pitchFamily="2" charset="-122"/>
                <a:sym typeface="+mn-lt"/>
              </a:endParaRPr>
            </a:p>
          </p:txBody>
        </p:sp>
        <p:sp>
          <p:nvSpPr>
            <p:cNvPr id="7" name="文本框 22">
              <a:extLst>
                <a:ext uri="{FF2B5EF4-FFF2-40B4-BE49-F238E27FC236}">
                  <a16:creationId xmlns:a16="http://schemas.microsoft.com/office/drawing/2014/main" id="{8BCAEB6C-5B8A-447F-A659-F2066ABEF467}"/>
                </a:ext>
              </a:extLst>
            </p:cNvPr>
            <p:cNvSpPr txBox="1"/>
            <p:nvPr/>
          </p:nvSpPr>
          <p:spPr>
            <a:xfrm>
              <a:off x="4549486" y="2659559"/>
              <a:ext cx="7448470" cy="2554545"/>
            </a:xfrm>
            <a:prstGeom prst="rect">
              <a:avLst/>
            </a:prstGeom>
            <a:noFill/>
          </p:spPr>
          <p:txBody>
            <a:bodyPr wrap="square" rtlCol="0">
              <a:spAutoFit/>
            </a:bodyPr>
            <a:lstStyle/>
            <a:p>
              <a:pPr algn="ctr"/>
              <a:r>
                <a:rPr lang="en-US" altLang="zh-CN" sz="8000" dirty="0" err="1">
                  <a:solidFill>
                    <a:srgbClr val="1C9A98"/>
                  </a:solidFill>
                  <a:latin typeface="UTM Amerika Sans" panose="02040603050506020204" pitchFamily="18" charset="0"/>
                  <a:ea typeface=".黑体-韩语" panose="02000500000000000000" pitchFamily="2" charset="-122"/>
                  <a:cs typeface=".黑体-韩语" panose="02000500000000000000" pitchFamily="2" charset="-122"/>
                  <a:sym typeface="+mn-lt"/>
                </a:rPr>
                <a:t>Chúc</a:t>
              </a:r>
              <a:r>
                <a:rPr lang="en-US" altLang="zh-CN" sz="8000" dirty="0">
                  <a:solidFill>
                    <a:srgbClr val="1C9A98"/>
                  </a:solidFill>
                  <a:latin typeface="UTM Amerika Sans" panose="02040603050506020204" pitchFamily="18" charset="0"/>
                  <a:ea typeface=".黑体-韩语" panose="02000500000000000000" pitchFamily="2" charset="-122"/>
                  <a:cs typeface=".黑体-韩语" panose="02000500000000000000" pitchFamily="2" charset="-122"/>
                  <a:sym typeface="+mn-lt"/>
                </a:rPr>
                <a:t> </a:t>
              </a:r>
              <a:r>
                <a:rPr lang="en-US" altLang="zh-CN" sz="8000" dirty="0" err="1">
                  <a:solidFill>
                    <a:srgbClr val="1C9A98"/>
                  </a:solidFill>
                  <a:latin typeface="UTM Amerika Sans" panose="02040603050506020204" pitchFamily="18" charset="0"/>
                  <a:ea typeface=".黑体-韩语" panose="02000500000000000000" pitchFamily="2" charset="-122"/>
                  <a:cs typeface=".黑体-韩语" panose="02000500000000000000" pitchFamily="2" charset="-122"/>
                  <a:sym typeface="+mn-lt"/>
                </a:rPr>
                <a:t>các</a:t>
              </a:r>
              <a:r>
                <a:rPr lang="en-US" altLang="zh-CN" sz="8000" dirty="0">
                  <a:solidFill>
                    <a:srgbClr val="1C9A98"/>
                  </a:solidFill>
                  <a:latin typeface="UTM Amerika Sans" panose="02040603050506020204" pitchFamily="18" charset="0"/>
                  <a:ea typeface=".黑体-韩语" panose="02000500000000000000" pitchFamily="2" charset="-122"/>
                  <a:cs typeface=".黑体-韩语" panose="02000500000000000000" pitchFamily="2" charset="-122"/>
                  <a:sym typeface="+mn-lt"/>
                </a:rPr>
                <a:t> </a:t>
              </a:r>
              <a:endParaRPr lang="en-US" altLang="zh-CN" sz="8000" dirty="0" smtClean="0">
                <a:solidFill>
                  <a:srgbClr val="1C9A98"/>
                </a:solidFill>
                <a:latin typeface="UTM Amerika Sans" panose="02040603050506020204" pitchFamily="18" charset="0"/>
                <a:ea typeface=".黑体-韩语" panose="02000500000000000000" pitchFamily="2" charset="-122"/>
                <a:cs typeface=".黑体-韩语" panose="02000500000000000000" pitchFamily="2" charset="-122"/>
                <a:sym typeface="+mn-lt"/>
              </a:endParaRPr>
            </a:p>
            <a:p>
              <a:pPr algn="ctr"/>
              <a:r>
                <a:rPr lang="en-US" altLang="zh-CN" sz="8000" dirty="0" smtClean="0">
                  <a:solidFill>
                    <a:srgbClr val="1C9A98"/>
                  </a:solidFill>
                  <a:latin typeface="UTM Amerika Sans" panose="02040603050506020204" pitchFamily="18" charset="0"/>
                  <a:ea typeface=".黑体-韩语" panose="02000500000000000000" pitchFamily="2" charset="-122"/>
                  <a:cs typeface=".黑体-韩语" panose="02000500000000000000" pitchFamily="2" charset="-122"/>
                  <a:sym typeface="+mn-lt"/>
                </a:rPr>
                <a:t>con </a:t>
              </a:r>
              <a:r>
                <a:rPr lang="en-US" altLang="zh-CN" sz="8000" dirty="0" err="1">
                  <a:solidFill>
                    <a:srgbClr val="1C9A98"/>
                  </a:solidFill>
                  <a:latin typeface="UTM Amerika Sans" panose="02040603050506020204" pitchFamily="18" charset="0"/>
                  <a:ea typeface=".黑体-韩语" panose="02000500000000000000" pitchFamily="2" charset="-122"/>
                  <a:cs typeface=".黑体-韩语" panose="02000500000000000000" pitchFamily="2" charset="-122"/>
                  <a:sym typeface="+mn-lt"/>
                </a:rPr>
                <a:t>học</a:t>
              </a:r>
              <a:r>
                <a:rPr lang="en-US" altLang="zh-CN" sz="8000" dirty="0">
                  <a:solidFill>
                    <a:srgbClr val="1C9A98"/>
                  </a:solidFill>
                  <a:latin typeface="UTM Amerika Sans" panose="02040603050506020204" pitchFamily="18" charset="0"/>
                  <a:ea typeface=".黑体-韩语" panose="02000500000000000000" pitchFamily="2" charset="-122"/>
                  <a:cs typeface=".黑体-韩语" panose="02000500000000000000" pitchFamily="2" charset="-122"/>
                  <a:sym typeface="+mn-lt"/>
                </a:rPr>
                <a:t> </a:t>
              </a:r>
              <a:r>
                <a:rPr lang="en-US" altLang="zh-CN" sz="8000" dirty="0" err="1">
                  <a:solidFill>
                    <a:srgbClr val="1C9A98"/>
                  </a:solidFill>
                  <a:latin typeface="UTM Amerika Sans" panose="02040603050506020204" pitchFamily="18" charset="0"/>
                  <a:ea typeface=".黑体-韩语" panose="02000500000000000000" pitchFamily="2" charset="-122"/>
                  <a:cs typeface=".黑体-韩语" panose="02000500000000000000" pitchFamily="2" charset="-122"/>
                  <a:sym typeface="+mn-lt"/>
                </a:rPr>
                <a:t>tốt</a:t>
              </a:r>
              <a:endParaRPr lang="zh-CN" altLang="en-US" sz="8000" dirty="0">
                <a:solidFill>
                  <a:srgbClr val="1C9A98"/>
                </a:solidFill>
                <a:latin typeface="UTM Amerika Sans" panose="02040603050506020204" pitchFamily="18" charset="0"/>
                <a:ea typeface=".黑体-韩语" panose="02000500000000000000" pitchFamily="2" charset="-122"/>
                <a:cs typeface=".黑体-韩语" panose="02000500000000000000" pitchFamily="2" charset="-122"/>
                <a:sym typeface="+mn-lt"/>
              </a:endParaRPr>
            </a:p>
          </p:txBody>
        </p:sp>
      </p:grpSp>
    </p:spTree>
    <p:extLst>
      <p:ext uri="{BB962C8B-B14F-4D97-AF65-F5344CB8AC3E}">
        <p14:creationId xmlns:p14="http://schemas.microsoft.com/office/powerpoint/2010/main" val="417863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par>
                          <p:cTn id="11" fill="hold">
                            <p:stCondLst>
                              <p:cond delay="0"/>
                            </p:stCondLst>
                            <p:childTnLst>
                              <p:par>
                                <p:cTn id="12" presetID="31" presetClass="entr" presetSubtype="0" fill="hold" nodeType="after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1000" fill="hold"/>
                                        <p:tgtEl>
                                          <p:spTgt spid="5"/>
                                        </p:tgtEl>
                                        <p:attrNameLst>
                                          <p:attrName>ppt_w</p:attrName>
                                        </p:attrNameLst>
                                      </p:cBhvr>
                                      <p:tavLst>
                                        <p:tav tm="0">
                                          <p:val>
                                            <p:fltVal val="0"/>
                                          </p:val>
                                        </p:tav>
                                        <p:tav tm="100000">
                                          <p:val>
                                            <p:strVal val="#ppt_w"/>
                                          </p:val>
                                        </p:tav>
                                      </p:tavLst>
                                    </p:anim>
                                    <p:anim calcmode="lin" valueType="num">
                                      <p:cBhvr>
                                        <p:cTn id="15" dur="1000" fill="hold"/>
                                        <p:tgtEl>
                                          <p:spTgt spid="5"/>
                                        </p:tgtEl>
                                        <p:attrNameLst>
                                          <p:attrName>ppt_h</p:attrName>
                                        </p:attrNameLst>
                                      </p:cBhvr>
                                      <p:tavLst>
                                        <p:tav tm="0">
                                          <p:val>
                                            <p:fltVal val="0"/>
                                          </p:val>
                                        </p:tav>
                                        <p:tav tm="100000">
                                          <p:val>
                                            <p:strVal val="#ppt_h"/>
                                          </p:val>
                                        </p:tav>
                                      </p:tavLst>
                                    </p:anim>
                                    <p:anim calcmode="lin" valueType="num">
                                      <p:cBhvr>
                                        <p:cTn id="16" dur="1000" fill="hold"/>
                                        <p:tgtEl>
                                          <p:spTgt spid="5"/>
                                        </p:tgtEl>
                                        <p:attrNameLst>
                                          <p:attrName>style.rotation</p:attrName>
                                        </p:attrNameLst>
                                      </p:cBhvr>
                                      <p:tavLst>
                                        <p:tav tm="0">
                                          <p:val>
                                            <p:fltVal val="90"/>
                                          </p:val>
                                        </p:tav>
                                        <p:tav tm="100000">
                                          <p:val>
                                            <p:fltVal val="0"/>
                                          </p:val>
                                        </p:tav>
                                      </p:tavLst>
                                    </p:anim>
                                    <p:animEffect transition="in" filter="fade">
                                      <p:cBhvr>
                                        <p:cTn id="1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4"/>
          <p:cNvPicPr>
            <a:picLocks noChangeAspect="1"/>
          </p:cNvPicPr>
          <p:nvPr/>
        </p:nvPicPr>
        <p:blipFill rotWithShape="1">
          <a:blip r:embed="rId2" cstate="print">
            <a:extLst>
              <a:ext uri="{28A0092B-C50C-407E-A947-70E740481C1C}">
                <a14:useLocalDpi xmlns:a14="http://schemas.microsoft.com/office/drawing/2010/main" val="0"/>
              </a:ext>
            </a:extLst>
          </a:blip>
          <a:srcRect b="8063"/>
          <a:stretch>
            <a:fillRect/>
          </a:stretch>
        </p:blipFill>
        <p:spPr>
          <a:xfrm rot="20693907">
            <a:off x="390539" y="346215"/>
            <a:ext cx="1003875" cy="1199262"/>
          </a:xfrm>
          <a:prstGeom prst="rect">
            <a:avLst/>
          </a:prstGeom>
        </p:spPr>
      </p:pic>
      <p:pic>
        <p:nvPicPr>
          <p:cNvPr id="4" name="图片 4"/>
          <p:cNvPicPr>
            <a:picLocks noChangeAspect="1"/>
          </p:cNvPicPr>
          <p:nvPr/>
        </p:nvPicPr>
        <p:blipFill rotWithShape="1">
          <a:blip r:embed="rId3"/>
          <a:srcRect l="7763" t="8808" r="13397"/>
          <a:stretch>
            <a:fillRect/>
          </a:stretch>
        </p:blipFill>
        <p:spPr>
          <a:xfrm rot="11738100">
            <a:off x="658989" y="5221991"/>
            <a:ext cx="1103375" cy="1090613"/>
          </a:xfrm>
          <a:prstGeom prst="rect">
            <a:avLst/>
          </a:prstGeom>
        </p:spPr>
      </p:pic>
      <p:pic>
        <p:nvPicPr>
          <p:cNvPr id="5" name="图片 6"/>
          <p:cNvPicPr>
            <a:picLocks noChangeAspect="1"/>
          </p:cNvPicPr>
          <p:nvPr/>
        </p:nvPicPr>
        <p:blipFill>
          <a:blip r:embed="rId4"/>
          <a:stretch>
            <a:fillRect/>
          </a:stretch>
        </p:blipFill>
        <p:spPr>
          <a:xfrm rot="20727700" flipH="1">
            <a:off x="10493173" y="506953"/>
            <a:ext cx="1174614" cy="1017447"/>
          </a:xfrm>
          <a:prstGeom prst="rect">
            <a:avLst/>
          </a:prstGeom>
        </p:spPr>
      </p:pic>
      <p:sp>
        <p:nvSpPr>
          <p:cNvPr id="6" name="TextBox 8">
            <a:extLst>
              <a:ext uri="{FF2B5EF4-FFF2-40B4-BE49-F238E27FC236}">
                <a16:creationId xmlns:a16="http://schemas.microsoft.com/office/drawing/2014/main" id="{74E25EBE-EEF5-4837-9A17-664120A81DD7}"/>
              </a:ext>
            </a:extLst>
          </p:cNvPr>
          <p:cNvSpPr txBox="1"/>
          <p:nvPr/>
        </p:nvSpPr>
        <p:spPr>
          <a:xfrm>
            <a:off x="713175" y="708046"/>
            <a:ext cx="4494468" cy="861774"/>
          </a:xfrm>
          <a:prstGeom prst="rect">
            <a:avLst/>
          </a:prstGeom>
          <a:noFill/>
          <a:effectLst>
            <a:glow rad="101600">
              <a:schemeClr val="accent4">
                <a:satMod val="175000"/>
                <a:alpha val="40000"/>
              </a:schemeClr>
            </a:glow>
          </a:effectLst>
        </p:spPr>
        <p:txBody>
          <a:bodyPr wrap="square">
            <a:spAutoFit/>
          </a:bodyPr>
          <a:lstStyle/>
          <a:p>
            <a:pPr algn="ctr">
              <a:defRPr/>
            </a:pPr>
            <a:r>
              <a:rPr lang="en-US" altLang="zh-CN" sz="5000" dirty="0" err="1">
                <a:solidFill>
                  <a:srgbClr val="51C8BF"/>
                </a:solidFill>
                <a:latin typeface="#9Slide03 AmpleSoft Bold" panose="02000000000000000000" pitchFamily="2" charset="0"/>
                <a:ea typeface="汉堡包手机字体" panose="020B0604000101010104" pitchFamily="34" charset="-122"/>
                <a:cs typeface="+mn-ea"/>
                <a:sym typeface="+mn-lt"/>
              </a:rPr>
              <a:t>Khởi</a:t>
            </a:r>
            <a:r>
              <a:rPr lang="en-US" altLang="zh-CN" sz="5000" dirty="0">
                <a:solidFill>
                  <a:srgbClr val="51C8BF"/>
                </a:solidFill>
                <a:latin typeface="#9Slide03 AmpleSoft Bold" panose="02000000000000000000" pitchFamily="2" charset="0"/>
                <a:ea typeface="汉堡包手机字体" panose="020B0604000101010104" pitchFamily="34" charset="-122"/>
                <a:cs typeface="+mn-ea"/>
                <a:sym typeface="+mn-lt"/>
              </a:rPr>
              <a:t> </a:t>
            </a:r>
            <a:r>
              <a:rPr lang="en-US" altLang="zh-CN" sz="5000" dirty="0" err="1">
                <a:solidFill>
                  <a:srgbClr val="51C8BF"/>
                </a:solidFill>
                <a:latin typeface="#9Slide03 AmpleSoft Bold" panose="02000000000000000000" pitchFamily="2" charset="0"/>
                <a:ea typeface="汉堡包手机字体" panose="020B0604000101010104" pitchFamily="34" charset="-122"/>
                <a:cs typeface="+mn-ea"/>
                <a:sym typeface="+mn-lt"/>
              </a:rPr>
              <a:t>động</a:t>
            </a:r>
            <a:endParaRPr lang="zh-CN" altLang="en-US" sz="5000" dirty="0">
              <a:solidFill>
                <a:srgbClr val="51C8BF"/>
              </a:solidFill>
              <a:latin typeface="#9Slide03 AmpleSoft Bold" panose="02000000000000000000" pitchFamily="2" charset="0"/>
              <a:ea typeface="汉堡包手机字体" panose="020B0604000101010104" pitchFamily="34" charset="-122"/>
              <a:cs typeface="+mn-ea"/>
              <a:sym typeface="+mn-lt"/>
            </a:endParaRPr>
          </a:p>
        </p:txBody>
      </p:sp>
      <p:pic>
        <p:nvPicPr>
          <p:cNvPr id="10" name="Picture 9">
            <a:extLst>
              <a:ext uri="{FF2B5EF4-FFF2-40B4-BE49-F238E27FC236}">
                <a16:creationId xmlns:a16="http://schemas.microsoft.com/office/drawing/2014/main" id="{49CAABDB-869C-411C-8775-E639F12A2B4D}"/>
              </a:ext>
            </a:extLst>
          </p:cNvPr>
          <p:cNvPicPr>
            <a:picLocks noChangeAspect="1"/>
          </p:cNvPicPr>
          <p:nvPr/>
        </p:nvPicPr>
        <p:blipFill>
          <a:blip r:embed="rId5">
            <a:extLst>
              <a:ext uri="{BEBA8EAE-BF5A-486C-A8C5-ECC9F3942E4B}">
                <a14:imgProps xmlns:a14="http://schemas.microsoft.com/office/drawing/2010/main">
                  <a14:imgLayer r:embed="rId6">
                    <a14:imgEffect>
                      <a14:saturation sat="300000"/>
                    </a14:imgEffect>
                  </a14:imgLayer>
                </a14:imgProps>
              </a:ext>
            </a:extLst>
          </a:blip>
          <a:stretch>
            <a:fillRect/>
          </a:stretch>
        </p:blipFill>
        <p:spPr>
          <a:xfrm>
            <a:off x="1841230" y="1655540"/>
            <a:ext cx="9239250" cy="4352925"/>
          </a:xfrm>
          <a:prstGeom prst="rect">
            <a:avLst/>
          </a:prstGeom>
        </p:spPr>
      </p:pic>
    </p:spTree>
    <p:extLst>
      <p:ext uri="{BB962C8B-B14F-4D97-AF65-F5344CB8AC3E}">
        <p14:creationId xmlns:p14="http://schemas.microsoft.com/office/powerpoint/2010/main" val="3932187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830141" y="3299503"/>
            <a:ext cx="4847328" cy="323184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18086" y="3299503"/>
            <a:ext cx="4513770" cy="323184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6" name="TextBox 5"/>
          <p:cNvSpPr txBox="1"/>
          <p:nvPr/>
        </p:nvSpPr>
        <p:spPr>
          <a:xfrm>
            <a:off x="986276" y="614150"/>
            <a:ext cx="10099344" cy="2246769"/>
          </a:xfrm>
          <a:prstGeom prst="rect">
            <a:avLst/>
          </a:prstGeom>
          <a:noFill/>
        </p:spPr>
        <p:txBody>
          <a:bodyPr wrap="square" rtlCol="0">
            <a:spAutoFit/>
          </a:bodyPr>
          <a:lstStyle/>
          <a:p>
            <a:pPr algn="just"/>
            <a:r>
              <a:rPr lang="en-US" sz="2800" b="1">
                <a:solidFill>
                  <a:schemeClr val="accent6">
                    <a:lumMod val="50000"/>
                  </a:schemeClr>
                </a:solidFill>
                <a:latin typeface="UTM Avo" panose="02040603050506020204" pitchFamily="18" charset="0"/>
                <a:ea typeface="Arial-Rounded" panose="020B0500000000000000" pitchFamily="34" charset="0"/>
                <a:cs typeface="Times New Roman" panose="02020603050405020304" pitchFamily="18" charset="0"/>
              </a:rPr>
              <a:t>Cây xấu hổ </a:t>
            </a:r>
            <a:r>
              <a:rPr lang="en-US" sz="2800">
                <a:latin typeface="UTM Avo" panose="02040603050506020204" pitchFamily="18" charset="0"/>
                <a:ea typeface="Arial-Rounded" panose="020B0500000000000000" pitchFamily="34" charset="0"/>
                <a:cs typeface="Times New Roman" panose="02020603050405020304" pitchFamily="18" charset="0"/>
              </a:rPr>
              <a:t>có tên gọi khác là cây cỏ thẹn, cỏ trinh nữ, cây mắc cỡ, hàm tu thảo (tên thuốc trong y học cổ truyền) là một cây nhỏ, mọc thành bụi lớn. Đặc điểm dễ nhận biết nhất của cây là lá khi đụng phải sẽ cụp rũ xuống nên có tên như thế. </a:t>
            </a:r>
          </a:p>
        </p:txBody>
      </p:sp>
    </p:spTree>
    <p:extLst>
      <p:ext uri="{BB962C8B-B14F-4D97-AF65-F5344CB8AC3E}">
        <p14:creationId xmlns:p14="http://schemas.microsoft.com/office/powerpoint/2010/main" val="444719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randombar(horizontal)">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1297858">
            <a:off x="6413770" y="3288746"/>
            <a:ext cx="5031151" cy="3419777"/>
          </a:xfrm>
          <a:prstGeom prst="rect">
            <a:avLst/>
          </a:prstGeom>
          <a:ln>
            <a:noFill/>
          </a:ln>
          <a:effectLst>
            <a:softEdge rad="112500"/>
          </a:effectLst>
        </p:spPr>
      </p:pic>
      <p:pic>
        <p:nvPicPr>
          <p:cNvPr id="2" name="图片 10">
            <a:extLst>
              <a:ext uri="{FF2B5EF4-FFF2-40B4-BE49-F238E27FC236}">
                <a16:creationId xmlns:a16="http://schemas.microsoft.com/office/drawing/2014/main" id="{ACD44B57-2940-44FA-B1D1-00CFD3C88196}"/>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6413" b="90578" l="12208" r="81299">
                        <a14:foregroundMark x1="64416" y1="21277" x2="65714" y2="27052"/>
                        <a14:foregroundMark x1="68831" y1="28571" x2="68831" y2="28571"/>
                        <a14:foregroundMark x1="21558" y1="52888" x2="27273" y2="52888"/>
                        <a14:foregroundMark x1="69351" y1="62614" x2="69351" y2="62614"/>
                        <a14:foregroundMark x1="72468" y1="60182" x2="72468" y2="60182"/>
                        <a14:foregroundMark x1="66234" y1="58055" x2="70649" y2="58055"/>
                        <a14:foregroundMark x1="67013" y1="64742" x2="78961" y2="67781"/>
                        <a14:foregroundMark x1="71948" y1="76596" x2="70649" y2="69909"/>
                        <a14:foregroundMark x1="69351" y1="75076" x2="78961" y2="62614"/>
                        <a14:foregroundMark x1="27273" y1="68389" x2="37403" y2="77204"/>
                        <a14:foregroundMark x1="35325" y1="78723" x2="32987" y2="66869"/>
                        <a14:foregroundMark x1="12727" y1="73556" x2="18961" y2="64742"/>
                        <a14:foregroundMark x1="16623" y1="83891" x2="28571" y2="79331"/>
                        <a14:foregroundMark x1="17662" y1="46201" x2="24156" y2="56535"/>
                        <a14:foregroundMark x1="12208" y1="45593" x2="17143" y2="49848"/>
                        <a14:foregroundMark x1="12208" y1="44681" x2="19740" y2="46201"/>
                        <a14:foregroundMark x1="15325" y1="54407" x2="22857" y2="46201"/>
                        <a14:foregroundMark x1="17662" y1="49240" x2="12727" y2="44681"/>
                        <a14:foregroundMark x1="25974" y1="48328" x2="39221" y2="53495"/>
                        <a14:foregroundMark x1="14545" y1="41945" x2="14026" y2="50760"/>
                        <a14:foregroundMark x1="16623" y1="64742" x2="16623" y2="64742"/>
                        <a14:foregroundMark x1="18442" y1="63830" x2="35325" y2="65350"/>
                        <a14:foregroundMark x1="56104" y1="38906" x2="66234" y2="50760"/>
                        <a14:foregroundMark x1="70649" y1="65350" x2="81299" y2="67781"/>
                        <a14:foregroundMark x1="74545" y1="79331" x2="72468" y2="61702"/>
                        <a14:foregroundMark x1="73766" y1="60182" x2="74545" y2="56535"/>
                        <a14:foregroundMark x1="63117" y1="49848" x2="68831" y2="48328"/>
                        <a14:foregroundMark x1="55065" y1="37386" x2="61299" y2="37386"/>
                        <a14:foregroundMark x1="56104" y1="33131" x2="56104" y2="21277"/>
                        <a14:foregroundMark x1="56883" y1="68389" x2="58701" y2="82371"/>
                        <a14:foregroundMark x1="49351" y1="86018" x2="58182" y2="83891"/>
                      </a14:backgroundRemoval>
                    </a14:imgEffect>
                  </a14:imgLayer>
                </a14:imgProps>
              </a:ext>
            </a:extLst>
          </a:blip>
          <a:srcRect l="7763" t="8808" r="13397"/>
          <a:stretch>
            <a:fillRect/>
          </a:stretch>
        </p:blipFill>
        <p:spPr>
          <a:xfrm flipH="1">
            <a:off x="359242" y="144261"/>
            <a:ext cx="2077684" cy="2053652"/>
          </a:xfrm>
          <a:prstGeom prst="rect">
            <a:avLst/>
          </a:prstGeom>
        </p:spPr>
      </p:pic>
      <p:grpSp>
        <p:nvGrpSpPr>
          <p:cNvPr id="3" name="组合 23"/>
          <p:cNvGrpSpPr/>
          <p:nvPr/>
        </p:nvGrpSpPr>
        <p:grpSpPr>
          <a:xfrm>
            <a:off x="4814605" y="1808111"/>
            <a:ext cx="6770695" cy="1347720"/>
            <a:chOff x="5163741" y="2659559"/>
            <a:chExt cx="6770695" cy="1347720"/>
          </a:xfrm>
        </p:grpSpPr>
        <p:sp>
          <p:nvSpPr>
            <p:cNvPr id="4" name="文本框 24"/>
            <p:cNvSpPr txBox="1"/>
            <p:nvPr/>
          </p:nvSpPr>
          <p:spPr>
            <a:xfrm>
              <a:off x="5218333" y="2659559"/>
              <a:ext cx="6545694" cy="1323439"/>
            </a:xfrm>
            <a:prstGeom prst="rect">
              <a:avLst/>
            </a:prstGeom>
            <a:noFill/>
          </p:spPr>
          <p:txBody>
            <a:bodyPr wrap="square" rtlCol="0">
              <a:spAutoFit/>
            </a:bodyPr>
            <a:lstStyle/>
            <a:p>
              <a:r>
                <a:rPr lang="en-US" altLang="zh-CN" sz="8000">
                  <a:ln>
                    <a:solidFill>
                      <a:srgbClr val="52CAC1"/>
                    </a:solidFill>
                    <a:prstDash val="sysDash"/>
                  </a:ln>
                  <a:solidFill>
                    <a:srgbClr val="E1FFFF"/>
                  </a:solidFill>
                  <a:latin typeface="UTM Amerika Sans" panose="02040603050506020204" pitchFamily="18" charset="0"/>
                  <a:ea typeface=".黑体-韩语" panose="02000500000000000000" pitchFamily="2" charset="-122"/>
                  <a:cs typeface=".黑体-韩语" panose="02000500000000000000" pitchFamily="2" charset="-122"/>
                  <a:sym typeface="+mn-lt"/>
                </a:rPr>
                <a:t>Cây xấu hổ</a:t>
              </a:r>
              <a:endParaRPr lang="zh-CN" altLang="en-US" sz="8000" dirty="0">
                <a:ln>
                  <a:solidFill>
                    <a:srgbClr val="52CAC1"/>
                  </a:solidFill>
                  <a:prstDash val="sysDash"/>
                </a:ln>
                <a:solidFill>
                  <a:srgbClr val="E1FFFF"/>
                </a:solidFill>
                <a:latin typeface="UTM Amerika Sans" panose="02040603050506020204" pitchFamily="18" charset="0"/>
                <a:ea typeface=".黑体-韩语" panose="02000500000000000000" pitchFamily="2" charset="-122"/>
                <a:cs typeface=".黑体-韩语" panose="02000500000000000000" pitchFamily="2" charset="-122"/>
                <a:sym typeface="+mn-lt"/>
              </a:endParaRPr>
            </a:p>
          </p:txBody>
        </p:sp>
        <p:sp>
          <p:nvSpPr>
            <p:cNvPr id="5" name="文本框 22"/>
            <p:cNvSpPr txBox="1"/>
            <p:nvPr/>
          </p:nvSpPr>
          <p:spPr>
            <a:xfrm>
              <a:off x="5163741" y="2683840"/>
              <a:ext cx="6770695" cy="1323439"/>
            </a:xfrm>
            <a:prstGeom prst="rect">
              <a:avLst/>
            </a:prstGeom>
            <a:noFill/>
          </p:spPr>
          <p:txBody>
            <a:bodyPr wrap="square" rtlCol="0">
              <a:spAutoFit/>
            </a:bodyPr>
            <a:lstStyle/>
            <a:p>
              <a:r>
                <a:rPr lang="en-US" altLang="zh-CN" sz="8000">
                  <a:solidFill>
                    <a:srgbClr val="1C9A98"/>
                  </a:solidFill>
                  <a:latin typeface="UTM Amerika Sans" panose="02040603050506020204" pitchFamily="18" charset="0"/>
                  <a:ea typeface=".黑体-韩语" panose="02000500000000000000" pitchFamily="2" charset="-122"/>
                  <a:cs typeface=".黑体-韩语" panose="02000500000000000000" pitchFamily="2" charset="-122"/>
                  <a:sym typeface="+mn-lt"/>
                </a:rPr>
                <a:t>Cây xấu hổ</a:t>
              </a:r>
              <a:endParaRPr lang="zh-CN" altLang="en-US" sz="8000" dirty="0">
                <a:solidFill>
                  <a:srgbClr val="1C9A98"/>
                </a:solidFill>
                <a:latin typeface="UTM Amerika Sans" panose="02040603050506020204" pitchFamily="18" charset="0"/>
                <a:ea typeface=".黑体-韩语" panose="02000500000000000000" pitchFamily="2" charset="-122"/>
                <a:cs typeface=".黑体-韩语" panose="02000500000000000000" pitchFamily="2" charset="-122"/>
                <a:sym typeface="+mn-lt"/>
              </a:endParaRPr>
            </a:p>
          </p:txBody>
        </p:sp>
      </p:grpSp>
      <p:pic>
        <p:nvPicPr>
          <p:cNvPr id="6" name="图片 21"/>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25748" b="82688" l="10000" r="90000"/>
                    </a14:imgEffect>
                  </a14:imgLayer>
                </a14:imgProps>
              </a:ext>
              <a:ext uri="{28A0092B-C50C-407E-A947-70E740481C1C}">
                <a14:useLocalDpi xmlns:a14="http://schemas.microsoft.com/office/drawing/2010/main" val="0"/>
              </a:ext>
            </a:extLst>
          </a:blip>
          <a:srcRect t="18630" b="10194"/>
          <a:stretch>
            <a:fillRect/>
          </a:stretch>
        </p:blipFill>
        <p:spPr>
          <a:xfrm rot="20819374">
            <a:off x="5089770" y="4546402"/>
            <a:ext cx="2756142" cy="2550217"/>
          </a:xfrm>
          <a:prstGeom prst="rect">
            <a:avLst/>
          </a:prstGeom>
        </p:spPr>
      </p:pic>
      <p:pic>
        <p:nvPicPr>
          <p:cNvPr id="10" name="Picture 9">
            <a:extLst>
              <a:ext uri="{FF2B5EF4-FFF2-40B4-BE49-F238E27FC236}">
                <a16:creationId xmlns:a16="http://schemas.microsoft.com/office/drawing/2014/main" id="{B4C0A564-C057-438F-9E1C-3632C8410EF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59242" y="1949424"/>
            <a:ext cx="4535417" cy="4535417"/>
          </a:xfrm>
          <a:prstGeom prst="rect">
            <a:avLst/>
          </a:prstGeom>
        </p:spPr>
      </p:pic>
      <p:pic>
        <p:nvPicPr>
          <p:cNvPr id="16" name="图片 10">
            <a:extLst>
              <a:ext uri="{FF2B5EF4-FFF2-40B4-BE49-F238E27FC236}">
                <a16:creationId xmlns:a16="http://schemas.microsoft.com/office/drawing/2014/main" id="{ACD44B57-2940-44FA-B1D1-00CFD3C88196}"/>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6413" b="90578" l="12208" r="81299">
                        <a14:foregroundMark x1="64416" y1="21277" x2="65714" y2="27052"/>
                        <a14:foregroundMark x1="68831" y1="28571" x2="68831" y2="28571"/>
                        <a14:foregroundMark x1="21558" y1="52888" x2="27273" y2="52888"/>
                        <a14:foregroundMark x1="69351" y1="62614" x2="69351" y2="62614"/>
                        <a14:foregroundMark x1="72468" y1="60182" x2="72468" y2="60182"/>
                        <a14:foregroundMark x1="66234" y1="58055" x2="70649" y2="58055"/>
                        <a14:foregroundMark x1="67013" y1="64742" x2="78961" y2="67781"/>
                        <a14:foregroundMark x1="71948" y1="76596" x2="70649" y2="69909"/>
                        <a14:foregroundMark x1="69351" y1="75076" x2="78961" y2="62614"/>
                        <a14:foregroundMark x1="27273" y1="68389" x2="37403" y2="77204"/>
                        <a14:foregroundMark x1="35325" y1="78723" x2="32987" y2="66869"/>
                        <a14:foregroundMark x1="12727" y1="73556" x2="18961" y2="64742"/>
                        <a14:foregroundMark x1="16623" y1="83891" x2="28571" y2="79331"/>
                        <a14:foregroundMark x1="17662" y1="46201" x2="24156" y2="56535"/>
                        <a14:foregroundMark x1="12208" y1="45593" x2="17143" y2="49848"/>
                        <a14:foregroundMark x1="12208" y1="44681" x2="19740" y2="46201"/>
                        <a14:foregroundMark x1="15325" y1="54407" x2="22857" y2="46201"/>
                        <a14:foregroundMark x1="17662" y1="49240" x2="12727" y2="44681"/>
                        <a14:foregroundMark x1="25974" y1="48328" x2="39221" y2="53495"/>
                        <a14:foregroundMark x1="14545" y1="41945" x2="14026" y2="50760"/>
                        <a14:foregroundMark x1="16623" y1="64742" x2="16623" y2="64742"/>
                        <a14:foregroundMark x1="18442" y1="63830" x2="35325" y2="65350"/>
                        <a14:foregroundMark x1="56104" y1="38906" x2="66234" y2="50760"/>
                        <a14:foregroundMark x1="70649" y1="65350" x2="81299" y2="67781"/>
                        <a14:foregroundMark x1="74545" y1="79331" x2="72468" y2="61702"/>
                        <a14:foregroundMark x1="73766" y1="60182" x2="74545" y2="56535"/>
                        <a14:foregroundMark x1="63117" y1="49848" x2="68831" y2="48328"/>
                        <a14:foregroundMark x1="55065" y1="37386" x2="61299" y2="37386"/>
                        <a14:foregroundMark x1="56104" y1="33131" x2="56104" y2="21277"/>
                        <a14:foregroundMark x1="56883" y1="68389" x2="58701" y2="82371"/>
                        <a14:foregroundMark x1="49351" y1="86018" x2="58182" y2="83891"/>
                      </a14:backgroundRemoval>
                    </a14:imgEffect>
                  </a14:imgLayer>
                </a14:imgProps>
              </a:ext>
            </a:extLst>
          </a:blip>
          <a:srcRect l="7763" t="8808" r="13397"/>
          <a:stretch>
            <a:fillRect/>
          </a:stretch>
        </p:blipFill>
        <p:spPr>
          <a:xfrm>
            <a:off x="10210437" y="187863"/>
            <a:ext cx="2077684" cy="2053652"/>
          </a:xfrm>
          <a:prstGeom prst="rect">
            <a:avLst/>
          </a:prstGeom>
        </p:spPr>
      </p:pic>
      <p:grpSp>
        <p:nvGrpSpPr>
          <p:cNvPr id="19" name="Group 18"/>
          <p:cNvGrpSpPr/>
          <p:nvPr/>
        </p:nvGrpSpPr>
        <p:grpSpPr>
          <a:xfrm>
            <a:off x="2947192" y="654532"/>
            <a:ext cx="5340842" cy="1472538"/>
            <a:chOff x="7122834" y="859913"/>
            <a:chExt cx="2043549" cy="1472538"/>
          </a:xfrm>
        </p:grpSpPr>
        <p:sp>
          <p:nvSpPr>
            <p:cNvPr id="17" name="TextBox 16"/>
            <p:cNvSpPr txBox="1"/>
            <p:nvPr/>
          </p:nvSpPr>
          <p:spPr>
            <a:xfrm>
              <a:off x="7132867" y="885901"/>
              <a:ext cx="2033516" cy="1446550"/>
            </a:xfrm>
            <a:prstGeom prst="rect">
              <a:avLst/>
            </a:prstGeom>
            <a:noFill/>
          </p:spPr>
          <p:txBody>
            <a:bodyPr wrap="square" rtlCol="0">
              <a:spAutoFit/>
            </a:bodyPr>
            <a:lstStyle/>
            <a:p>
              <a:r>
                <a:rPr lang="en-US" sz="8800">
                  <a:ln w="152400">
                    <a:solidFill>
                      <a:srgbClr val="009999"/>
                    </a:solidFill>
                  </a:ln>
                  <a:solidFill>
                    <a:schemeClr val="bg1"/>
                  </a:solidFill>
                  <a:latin typeface="#9Slide05 ValentiaNitCondensed" pitchFamily="2" charset="0"/>
                </a:rPr>
                <a:t>Tiết 1: Đọc</a:t>
              </a:r>
            </a:p>
          </p:txBody>
        </p:sp>
        <p:sp>
          <p:nvSpPr>
            <p:cNvPr id="18" name="TextBox 17"/>
            <p:cNvSpPr txBox="1"/>
            <p:nvPr/>
          </p:nvSpPr>
          <p:spPr>
            <a:xfrm>
              <a:off x="7122834" y="859913"/>
              <a:ext cx="2033516" cy="1446550"/>
            </a:xfrm>
            <a:prstGeom prst="rect">
              <a:avLst/>
            </a:prstGeom>
            <a:noFill/>
          </p:spPr>
          <p:txBody>
            <a:bodyPr wrap="square" rtlCol="0">
              <a:spAutoFit/>
            </a:bodyPr>
            <a:lstStyle/>
            <a:p>
              <a:r>
                <a:rPr lang="en-US" sz="8800">
                  <a:solidFill>
                    <a:schemeClr val="bg1"/>
                  </a:solidFill>
                  <a:latin typeface="#9Slide05 ValentiaNitCondensed" pitchFamily="2" charset="0"/>
                </a:rPr>
                <a:t>Tiết 1: Đọc</a:t>
              </a:r>
            </a:p>
          </p:txBody>
        </p:sp>
      </p:grpSp>
      <p:sp>
        <p:nvSpPr>
          <p:cNvPr id="7" name="TextBox 6"/>
          <p:cNvSpPr txBox="1"/>
          <p:nvPr/>
        </p:nvSpPr>
        <p:spPr>
          <a:xfrm>
            <a:off x="7052778" y="2919864"/>
            <a:ext cx="3753134" cy="461665"/>
          </a:xfrm>
          <a:prstGeom prst="rect">
            <a:avLst/>
          </a:prstGeom>
          <a:noFill/>
        </p:spPr>
        <p:txBody>
          <a:bodyPr wrap="square" rtlCol="0">
            <a:spAutoFit/>
          </a:bodyPr>
          <a:lstStyle/>
          <a:p>
            <a:r>
              <a:rPr lang="en-US" sz="2400">
                <a:latin typeface="UTM Avo" panose="02040603050506020204" pitchFamily="18" charset="0"/>
              </a:rPr>
              <a:t>(</a:t>
            </a:r>
            <a:r>
              <a:rPr lang="en-US" sz="2400" i="1">
                <a:latin typeface="UTM Avo" panose="02040603050506020204" pitchFamily="18" charset="0"/>
              </a:rPr>
              <a:t>Theo</a:t>
            </a:r>
            <a:r>
              <a:rPr lang="en-US" sz="2400">
                <a:latin typeface="UTM Avo" panose="02040603050506020204" pitchFamily="18" charset="0"/>
              </a:rPr>
              <a:t> Trần Hoài Dương)</a:t>
            </a:r>
          </a:p>
        </p:txBody>
      </p:sp>
    </p:spTree>
    <p:extLst>
      <p:ext uri="{BB962C8B-B14F-4D97-AF65-F5344CB8AC3E}">
        <p14:creationId xmlns:p14="http://schemas.microsoft.com/office/powerpoint/2010/main" val="1363648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par>
                                <p:cTn id="8" presetID="42"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1000"/>
                                        <p:tgtEl>
                                          <p:spTgt spid="10"/>
                                        </p:tgtEl>
                                      </p:cBhvr>
                                    </p:animEffect>
                                    <p:anim calcmode="lin" valueType="num">
                                      <p:cBhvr>
                                        <p:cTn id="11" dur="1000" fill="hold"/>
                                        <p:tgtEl>
                                          <p:spTgt spid="10"/>
                                        </p:tgtEl>
                                        <p:attrNameLst>
                                          <p:attrName>ppt_x</p:attrName>
                                        </p:attrNameLst>
                                      </p:cBhvr>
                                      <p:tavLst>
                                        <p:tav tm="0">
                                          <p:val>
                                            <p:strVal val="#ppt_x"/>
                                          </p:val>
                                        </p:tav>
                                        <p:tav tm="100000">
                                          <p:val>
                                            <p:strVal val="#ppt_x"/>
                                          </p:val>
                                        </p:tav>
                                      </p:tavLst>
                                    </p:anim>
                                    <p:anim calcmode="lin" valueType="num">
                                      <p:cBhvr>
                                        <p:cTn id="12" dur="1000" fill="hold"/>
                                        <p:tgtEl>
                                          <p:spTgt spid="10"/>
                                        </p:tgtEl>
                                        <p:attrNameLst>
                                          <p:attrName>ppt_y</p:attrName>
                                        </p:attrNameLst>
                                      </p:cBhvr>
                                      <p:tavLst>
                                        <p:tav tm="0">
                                          <p:val>
                                            <p:strVal val="#ppt_y+.1"/>
                                          </p:val>
                                        </p:tav>
                                        <p:tav tm="100000">
                                          <p:val>
                                            <p:strVal val="#ppt_y"/>
                                          </p:val>
                                        </p:tav>
                                      </p:tavLst>
                                    </p:anim>
                                  </p:childTnLst>
                                </p:cTn>
                              </p:par>
                              <p:par>
                                <p:cTn id="13" presetID="32" presetClass="emph" presetSubtype="0" repeatCount="indefinite" fill="hold" nodeType="withEffect">
                                  <p:stCondLst>
                                    <p:cond delay="0"/>
                                  </p:stCondLst>
                                  <p:childTnLst>
                                    <p:animRot by="120000">
                                      <p:cBhvr>
                                        <p:cTn id="14" dur="100" fill="hold">
                                          <p:stCondLst>
                                            <p:cond delay="0"/>
                                          </p:stCondLst>
                                        </p:cTn>
                                        <p:tgtEl>
                                          <p:spTgt spid="10"/>
                                        </p:tgtEl>
                                        <p:attrNameLst>
                                          <p:attrName>r</p:attrName>
                                        </p:attrNameLst>
                                      </p:cBhvr>
                                    </p:animRot>
                                    <p:animRot by="-240000">
                                      <p:cBhvr>
                                        <p:cTn id="15" dur="200" fill="hold">
                                          <p:stCondLst>
                                            <p:cond delay="200"/>
                                          </p:stCondLst>
                                        </p:cTn>
                                        <p:tgtEl>
                                          <p:spTgt spid="10"/>
                                        </p:tgtEl>
                                        <p:attrNameLst>
                                          <p:attrName>r</p:attrName>
                                        </p:attrNameLst>
                                      </p:cBhvr>
                                    </p:animRot>
                                    <p:animRot by="240000">
                                      <p:cBhvr>
                                        <p:cTn id="16" dur="200" fill="hold">
                                          <p:stCondLst>
                                            <p:cond delay="400"/>
                                          </p:stCondLst>
                                        </p:cTn>
                                        <p:tgtEl>
                                          <p:spTgt spid="10"/>
                                        </p:tgtEl>
                                        <p:attrNameLst>
                                          <p:attrName>r</p:attrName>
                                        </p:attrNameLst>
                                      </p:cBhvr>
                                    </p:animRot>
                                    <p:animRot by="-240000">
                                      <p:cBhvr>
                                        <p:cTn id="17" dur="200" fill="hold">
                                          <p:stCondLst>
                                            <p:cond delay="600"/>
                                          </p:stCondLst>
                                        </p:cTn>
                                        <p:tgtEl>
                                          <p:spTgt spid="10"/>
                                        </p:tgtEl>
                                        <p:attrNameLst>
                                          <p:attrName>r</p:attrName>
                                        </p:attrNameLst>
                                      </p:cBhvr>
                                    </p:animRot>
                                    <p:animRot by="120000">
                                      <p:cBhvr>
                                        <p:cTn id="18" dur="200" fill="hold">
                                          <p:stCondLst>
                                            <p:cond delay="800"/>
                                          </p:stCondLst>
                                        </p:cTn>
                                        <p:tgtEl>
                                          <p:spTgt spid="10"/>
                                        </p:tgtEl>
                                        <p:attrNameLst>
                                          <p:attrName>r</p:attrName>
                                        </p:attrNameLst>
                                      </p:cBhvr>
                                    </p:animRot>
                                  </p:childTnLst>
                                </p:cTn>
                              </p:par>
                              <p:par>
                                <p:cTn id="19" presetID="22" presetClass="entr" presetSubtype="1" fill="hold"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wipe(up)">
                                      <p:cBhvr>
                                        <p:cTn id="21" dur="500"/>
                                        <p:tgtEl>
                                          <p:spTgt spid="16"/>
                                        </p:tgtEl>
                                      </p:cBhvr>
                                    </p:animEffect>
                                  </p:childTnLst>
                                </p:cTn>
                              </p:par>
                            </p:childTnLst>
                          </p:cTn>
                        </p:par>
                        <p:par>
                          <p:cTn id="22" fill="hold">
                            <p:stCondLst>
                              <p:cond delay="1000"/>
                            </p:stCondLst>
                            <p:childTnLst>
                              <p:par>
                                <p:cTn id="23" presetID="53" presetClass="entr" presetSubtype="16" fill="hold" nodeType="afterEffect">
                                  <p:stCondLst>
                                    <p:cond delay="0"/>
                                  </p:stCondLst>
                                  <p:childTnLst>
                                    <p:set>
                                      <p:cBhvr>
                                        <p:cTn id="24" dur="1" fill="hold">
                                          <p:stCondLst>
                                            <p:cond delay="0"/>
                                          </p:stCondLst>
                                        </p:cTn>
                                        <p:tgtEl>
                                          <p:spTgt spid="19"/>
                                        </p:tgtEl>
                                        <p:attrNameLst>
                                          <p:attrName>style.visibility</p:attrName>
                                        </p:attrNameLst>
                                      </p:cBhvr>
                                      <p:to>
                                        <p:strVal val="visible"/>
                                      </p:to>
                                    </p:set>
                                    <p:anim calcmode="lin" valueType="num">
                                      <p:cBhvr>
                                        <p:cTn id="25" dur="500" fill="hold"/>
                                        <p:tgtEl>
                                          <p:spTgt spid="19"/>
                                        </p:tgtEl>
                                        <p:attrNameLst>
                                          <p:attrName>ppt_w</p:attrName>
                                        </p:attrNameLst>
                                      </p:cBhvr>
                                      <p:tavLst>
                                        <p:tav tm="0">
                                          <p:val>
                                            <p:fltVal val="0"/>
                                          </p:val>
                                        </p:tav>
                                        <p:tav tm="100000">
                                          <p:val>
                                            <p:strVal val="#ppt_w"/>
                                          </p:val>
                                        </p:tav>
                                      </p:tavLst>
                                    </p:anim>
                                    <p:anim calcmode="lin" valueType="num">
                                      <p:cBhvr>
                                        <p:cTn id="26" dur="500" fill="hold"/>
                                        <p:tgtEl>
                                          <p:spTgt spid="19"/>
                                        </p:tgtEl>
                                        <p:attrNameLst>
                                          <p:attrName>ppt_h</p:attrName>
                                        </p:attrNameLst>
                                      </p:cBhvr>
                                      <p:tavLst>
                                        <p:tav tm="0">
                                          <p:val>
                                            <p:fltVal val="0"/>
                                          </p:val>
                                        </p:tav>
                                        <p:tav tm="100000">
                                          <p:val>
                                            <p:strVal val="#ppt_h"/>
                                          </p:val>
                                        </p:tav>
                                      </p:tavLst>
                                    </p:anim>
                                    <p:animEffect transition="in" filter="fade">
                                      <p:cBhvr>
                                        <p:cTn id="27" dur="500"/>
                                        <p:tgtEl>
                                          <p:spTgt spid="19"/>
                                        </p:tgtEl>
                                      </p:cBhvr>
                                    </p:animEffect>
                                  </p:childTnLst>
                                </p:cTn>
                              </p:par>
                            </p:childTnLst>
                          </p:cTn>
                        </p:par>
                        <p:par>
                          <p:cTn id="28" fill="hold">
                            <p:stCondLst>
                              <p:cond delay="1500"/>
                            </p:stCondLst>
                            <p:childTnLst>
                              <p:par>
                                <p:cTn id="29" presetID="53" presetClass="entr" presetSubtype="16" fill="hold" nodeType="afterEffect">
                                  <p:stCondLst>
                                    <p:cond delay="0"/>
                                  </p:stCondLst>
                                  <p:childTnLst>
                                    <p:set>
                                      <p:cBhvr>
                                        <p:cTn id="30" dur="1" fill="hold">
                                          <p:stCondLst>
                                            <p:cond delay="0"/>
                                          </p:stCondLst>
                                        </p:cTn>
                                        <p:tgtEl>
                                          <p:spTgt spid="3"/>
                                        </p:tgtEl>
                                        <p:attrNameLst>
                                          <p:attrName>style.visibility</p:attrName>
                                        </p:attrNameLst>
                                      </p:cBhvr>
                                      <p:to>
                                        <p:strVal val="visible"/>
                                      </p:to>
                                    </p:set>
                                    <p:anim calcmode="lin" valueType="num">
                                      <p:cBhvr>
                                        <p:cTn id="31" dur="500" fill="hold"/>
                                        <p:tgtEl>
                                          <p:spTgt spid="3"/>
                                        </p:tgtEl>
                                        <p:attrNameLst>
                                          <p:attrName>ppt_w</p:attrName>
                                        </p:attrNameLst>
                                      </p:cBhvr>
                                      <p:tavLst>
                                        <p:tav tm="0">
                                          <p:val>
                                            <p:fltVal val="0"/>
                                          </p:val>
                                        </p:tav>
                                        <p:tav tm="100000">
                                          <p:val>
                                            <p:strVal val="#ppt_w"/>
                                          </p:val>
                                        </p:tav>
                                      </p:tavLst>
                                    </p:anim>
                                    <p:anim calcmode="lin" valueType="num">
                                      <p:cBhvr>
                                        <p:cTn id="32" dur="500" fill="hold"/>
                                        <p:tgtEl>
                                          <p:spTgt spid="3"/>
                                        </p:tgtEl>
                                        <p:attrNameLst>
                                          <p:attrName>ppt_h</p:attrName>
                                        </p:attrNameLst>
                                      </p:cBhvr>
                                      <p:tavLst>
                                        <p:tav tm="0">
                                          <p:val>
                                            <p:fltVal val="0"/>
                                          </p:val>
                                        </p:tav>
                                        <p:tav tm="100000">
                                          <p:val>
                                            <p:strVal val="#ppt_h"/>
                                          </p:val>
                                        </p:tav>
                                      </p:tavLst>
                                    </p:anim>
                                    <p:animEffect transition="in" filter="fade">
                                      <p:cBhvr>
                                        <p:cTn id="33" dur="500"/>
                                        <p:tgtEl>
                                          <p:spTgt spid="3"/>
                                        </p:tgtEl>
                                      </p:cBhvr>
                                    </p:animEffect>
                                  </p:childTnLst>
                                </p:cTn>
                              </p:par>
                            </p:childTnLst>
                          </p:cTn>
                        </p:par>
                        <p:par>
                          <p:cTn id="34" fill="hold">
                            <p:stCondLst>
                              <p:cond delay="2000"/>
                            </p:stCondLst>
                            <p:childTnLst>
                              <p:par>
                                <p:cTn id="35" presetID="14" presetClass="entr" presetSubtype="10" fill="hold" nodeType="after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randombar(horizontal)">
                                      <p:cBhvr>
                                        <p:cTn id="37" dur="500"/>
                                        <p:tgtEl>
                                          <p:spTgt spid="9"/>
                                        </p:tgtEl>
                                      </p:cBhvr>
                                    </p:animEffect>
                                  </p:childTnLst>
                                </p:cTn>
                              </p:par>
                            </p:childTnLst>
                          </p:cTn>
                        </p:par>
                        <p:par>
                          <p:cTn id="38" fill="hold">
                            <p:stCondLst>
                              <p:cond delay="2500"/>
                            </p:stCondLst>
                            <p:childTnLst>
                              <p:par>
                                <p:cTn id="39" presetID="42" presetClass="entr" presetSubtype="0" fill="hold" grpId="0" nodeType="after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fade">
                                      <p:cBhvr>
                                        <p:cTn id="41" dur="1000"/>
                                        <p:tgtEl>
                                          <p:spTgt spid="7"/>
                                        </p:tgtEl>
                                      </p:cBhvr>
                                    </p:animEffect>
                                    <p:anim calcmode="lin" valueType="num">
                                      <p:cBhvr>
                                        <p:cTn id="42" dur="1000" fill="hold"/>
                                        <p:tgtEl>
                                          <p:spTgt spid="7"/>
                                        </p:tgtEl>
                                        <p:attrNameLst>
                                          <p:attrName>ppt_x</p:attrName>
                                        </p:attrNameLst>
                                      </p:cBhvr>
                                      <p:tavLst>
                                        <p:tav tm="0">
                                          <p:val>
                                            <p:strVal val="#ppt_x"/>
                                          </p:val>
                                        </p:tav>
                                        <p:tav tm="100000">
                                          <p:val>
                                            <p:strVal val="#ppt_x"/>
                                          </p:val>
                                        </p:tav>
                                      </p:tavLst>
                                    </p:anim>
                                    <p:anim calcmode="lin" valueType="num">
                                      <p:cBhvr>
                                        <p:cTn id="4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84EB1CB-B470-4E60-9A49-831FB2C79A5F}"/>
              </a:ext>
            </a:extLst>
          </p:cNvPr>
          <p:cNvSpPr txBox="1"/>
          <p:nvPr/>
        </p:nvSpPr>
        <p:spPr>
          <a:xfrm>
            <a:off x="4102260" y="255928"/>
            <a:ext cx="362490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a:ln>
                  <a:noFill/>
                </a:ln>
                <a:solidFill>
                  <a:srgbClr val="FF0000"/>
                </a:solidFill>
                <a:effectLst/>
                <a:uLnTx/>
                <a:uFillTx/>
                <a:latin typeface="SVN-Whimsy" panose="02040603050506020204" pitchFamily="18" charset="0"/>
                <a:cs typeface="Times New Roman" panose="02020603050405020304" pitchFamily="18" charset="0"/>
              </a:rPr>
              <a:t>CÂY XẤU HỔ</a:t>
            </a:r>
          </a:p>
        </p:txBody>
      </p:sp>
      <p:sp>
        <p:nvSpPr>
          <p:cNvPr id="4" name="TextBox 3"/>
          <p:cNvSpPr txBox="1"/>
          <p:nvPr/>
        </p:nvSpPr>
        <p:spPr>
          <a:xfrm>
            <a:off x="559558" y="859806"/>
            <a:ext cx="11150221" cy="5262979"/>
          </a:xfrm>
          <a:prstGeom prst="rect">
            <a:avLst/>
          </a:prstGeom>
          <a:noFill/>
        </p:spPr>
        <p:txBody>
          <a:bodyPr wrap="square" rtlCol="0">
            <a:spAutoFit/>
          </a:bodyPr>
          <a:lstStyle/>
          <a:p>
            <a:pPr algn="just"/>
            <a:r>
              <a:rPr lang="en-US" sz="2800">
                <a:latin typeface="UTM Avo" panose="02040603050506020204" pitchFamily="18" charset="0"/>
              </a:rPr>
              <a:t>        </a:t>
            </a:r>
            <a:r>
              <a:rPr lang="en-US" sz="2800">
                <a:latin typeface="UTM Aptima" panose="02040603050506020204" pitchFamily="18" charset="0"/>
              </a:rPr>
              <a:t>Bỗng dưng, gió ào ào nổi lên. Có tiếng động gì lạ lắm. Những chiếc lá khô lạt xạt lướt trên cỏ. Cây xấu hổ co rúm mình lại.</a:t>
            </a:r>
          </a:p>
          <a:p>
            <a:pPr algn="just"/>
            <a:r>
              <a:rPr lang="en-US" sz="2800">
                <a:latin typeface="UTM Aptima" panose="02040603050506020204" pitchFamily="18" charset="0"/>
              </a:rPr>
              <a:t>       Nó bỗng thấy xung quanh xôn xao. He hé mắt nhìn: không có gì lạ cả. Bấy giờ nó mới mở bừng những con mắt lá. Quả nhiên không có gì lạ thật.</a:t>
            </a:r>
          </a:p>
          <a:p>
            <a:pPr algn="just"/>
            <a:r>
              <a:rPr lang="en-US" sz="2800">
                <a:latin typeface="UTM Aptima" panose="02040603050506020204" pitchFamily="18" charset="0"/>
              </a:rPr>
              <a:t>       Nhưng cây cỏ xung quanh vẫn cứ xôn xao. Thì ra, vừa mới có một con chim xanh biếc, toàn thân lóng lánh như tự tỏa sáng không biết từ đâu bay tới. Chim đậu một thoáng trên cành thanh mai rồi lại vội bay đi. Các cây cỏ xuýt xoa: biết bao nhiêu con chim đã bay qua đây, chưa có con nào đẹp đến thế! </a:t>
            </a:r>
          </a:p>
          <a:p>
            <a:pPr algn="just"/>
            <a:r>
              <a:rPr lang="en-US" sz="2800">
                <a:latin typeface="UTM Aptima" panose="02040603050506020204" pitchFamily="18" charset="0"/>
              </a:rPr>
              <a:t>       Càng nghe bạn bè trầm trồ, cây xấu hổ càng tiếc. Không biết bao giờ con chim xanh huyền diệu ấy quay trở lại ?</a:t>
            </a:r>
          </a:p>
        </p:txBody>
      </p:sp>
      <p:sp>
        <p:nvSpPr>
          <p:cNvPr id="6" name="TextBox 5"/>
          <p:cNvSpPr txBox="1"/>
          <p:nvPr/>
        </p:nvSpPr>
        <p:spPr>
          <a:xfrm>
            <a:off x="7956645" y="6054545"/>
            <a:ext cx="3753134" cy="461665"/>
          </a:xfrm>
          <a:prstGeom prst="rect">
            <a:avLst/>
          </a:prstGeom>
          <a:noFill/>
        </p:spPr>
        <p:txBody>
          <a:bodyPr wrap="square" rtlCol="0">
            <a:spAutoFit/>
          </a:bodyPr>
          <a:lstStyle/>
          <a:p>
            <a:r>
              <a:rPr lang="en-US" sz="2400">
                <a:latin typeface="UTM Avo" panose="02040603050506020204" pitchFamily="18" charset="0"/>
              </a:rPr>
              <a:t>(</a:t>
            </a:r>
            <a:r>
              <a:rPr lang="en-US" sz="2400" i="1">
                <a:latin typeface="UTM Avo" panose="02040603050506020204" pitchFamily="18" charset="0"/>
              </a:rPr>
              <a:t>Theo</a:t>
            </a:r>
            <a:r>
              <a:rPr lang="en-US" sz="2400">
                <a:latin typeface="UTM Avo" panose="02040603050506020204" pitchFamily="18" charset="0"/>
              </a:rPr>
              <a:t> Trần Hoài Dương)</a:t>
            </a:r>
          </a:p>
        </p:txBody>
      </p:sp>
    </p:spTree>
    <p:extLst>
      <p:ext uri="{BB962C8B-B14F-4D97-AF65-F5344CB8AC3E}">
        <p14:creationId xmlns:p14="http://schemas.microsoft.com/office/powerpoint/2010/main" val="3217096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4" presetClass="entr" presetSubtype="10"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randombar(horizontal)">
                                      <p:cBhvr>
                                        <p:cTn id="13" dur="500"/>
                                        <p:tgtEl>
                                          <p:spTgt spid="4"/>
                                        </p:tgtEl>
                                      </p:cBhvr>
                                    </p:animEffect>
                                  </p:childTnLst>
                                </p:cTn>
                              </p:par>
                            </p:childTnLst>
                          </p:cTn>
                        </p:par>
                        <p:par>
                          <p:cTn id="14" fill="hold">
                            <p:stCondLst>
                              <p:cond delay="1500"/>
                            </p:stCondLst>
                            <p:childTnLst>
                              <p:par>
                                <p:cTn id="15" presetID="42" presetClass="entr" presetSubtype="0" fill="hold" grpId="0"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661423" y="500979"/>
            <a:ext cx="4568178" cy="1265354"/>
            <a:chOff x="3173073" y="565468"/>
            <a:chExt cx="5774983" cy="1265354"/>
          </a:xfrm>
        </p:grpSpPr>
        <p:grpSp>
          <p:nvGrpSpPr>
            <p:cNvPr id="3" name="Group 2">
              <a:extLst>
                <a:ext uri="{FF2B5EF4-FFF2-40B4-BE49-F238E27FC236}">
                  <a16:creationId xmlns:a16="http://schemas.microsoft.com/office/drawing/2014/main" id="{6F673B85-7059-4229-9972-982C29CF5436}"/>
                </a:ext>
              </a:extLst>
            </p:cNvPr>
            <p:cNvGrpSpPr/>
            <p:nvPr/>
          </p:nvGrpSpPr>
          <p:grpSpPr>
            <a:xfrm>
              <a:off x="3173073" y="565468"/>
              <a:ext cx="5774983" cy="1265354"/>
              <a:chOff x="1006064" y="1522807"/>
              <a:chExt cx="9977377" cy="4656929"/>
            </a:xfrm>
          </p:grpSpPr>
          <p:sp>
            <p:nvSpPr>
              <p:cNvPr id="5" name="矩形: 圆角 2">
                <a:extLst>
                  <a:ext uri="{FF2B5EF4-FFF2-40B4-BE49-F238E27FC236}">
                    <a16:creationId xmlns:a16="http://schemas.microsoft.com/office/drawing/2014/main" id="{2C048EE0-B8F7-43E4-89E7-8EAB95C4E8E9}"/>
                  </a:ext>
                </a:extLst>
              </p:cNvPr>
              <p:cNvSpPr/>
              <p:nvPr/>
            </p:nvSpPr>
            <p:spPr>
              <a:xfrm>
                <a:off x="1006064" y="1522807"/>
                <a:ext cx="9977377" cy="4656929"/>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圆角 2">
                <a:extLst>
                  <a:ext uri="{FF2B5EF4-FFF2-40B4-BE49-F238E27FC236}">
                    <a16:creationId xmlns:a16="http://schemas.microsoft.com/office/drawing/2014/main" id="{07E51AAA-A554-45F0-B148-DD0D05E988B0}"/>
                  </a:ext>
                </a:extLst>
              </p:cNvPr>
              <p:cNvSpPr/>
              <p:nvPr/>
            </p:nvSpPr>
            <p:spPr>
              <a:xfrm>
                <a:off x="1208559" y="1738845"/>
                <a:ext cx="9523081" cy="4224851"/>
              </a:xfrm>
              <a:prstGeom prst="roundRect">
                <a:avLst/>
              </a:prstGeom>
              <a:noFill/>
              <a:ln w="57150">
                <a:solidFill>
                  <a:srgbClr val="E18D75"/>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 name="TextBox 3"/>
            <p:cNvSpPr txBox="1"/>
            <p:nvPr/>
          </p:nvSpPr>
          <p:spPr>
            <a:xfrm>
              <a:off x="3374211" y="820419"/>
              <a:ext cx="5443577" cy="769441"/>
            </a:xfrm>
            <a:prstGeom prst="rect">
              <a:avLst/>
            </a:prstGeom>
            <a:noFill/>
          </p:spPr>
          <p:txBody>
            <a:bodyPr wrap="square" rtlCol="0">
              <a:spAutoFit/>
            </a:bodyPr>
            <a:lstStyle/>
            <a:p>
              <a:r>
                <a:rPr lang="en-US" sz="4400" b="1">
                  <a:solidFill>
                    <a:srgbClr val="FF6600"/>
                  </a:solidFill>
                  <a:latin typeface="UTM Avo" panose="02040603050506020204" pitchFamily="18" charset="0"/>
                </a:rPr>
                <a:t>Luyện đọc từ khó</a:t>
              </a:r>
            </a:p>
          </p:txBody>
        </p:sp>
      </p:grpSp>
      <p:pic>
        <p:nvPicPr>
          <p:cNvPr id="7" name="图片 2"/>
          <p:cNvPicPr>
            <a:picLocks noChangeAspect="1"/>
          </p:cNvPicPr>
          <p:nvPr/>
        </p:nvPicPr>
        <p:blipFill rotWithShape="1">
          <a:blip r:embed="rId2">
            <a:extLst>
              <a:ext uri="{28A0092B-C50C-407E-A947-70E740481C1C}">
                <a14:useLocalDpi xmlns:a14="http://schemas.microsoft.com/office/drawing/2010/main" val="0"/>
              </a:ext>
            </a:extLst>
          </a:blip>
          <a:srcRect l="5744" t="9967" r="7565" b="4409"/>
          <a:stretch>
            <a:fillRect/>
          </a:stretch>
        </p:blipFill>
        <p:spPr>
          <a:xfrm>
            <a:off x="532437" y="1259095"/>
            <a:ext cx="2737811" cy="3834389"/>
          </a:xfrm>
          <a:prstGeom prst="rect">
            <a:avLst/>
          </a:prstGeom>
        </p:spPr>
      </p:pic>
      <p:pic>
        <p:nvPicPr>
          <p:cNvPr id="8" name="图片 4"/>
          <p:cNvPicPr>
            <a:picLocks noChangeAspect="1"/>
          </p:cNvPicPr>
          <p:nvPr/>
        </p:nvPicPr>
        <p:blipFill rotWithShape="1">
          <a:blip r:embed="rId3"/>
          <a:srcRect l="7763" t="8808" r="13397"/>
          <a:stretch>
            <a:fillRect/>
          </a:stretch>
        </p:blipFill>
        <p:spPr>
          <a:xfrm rot="11738100">
            <a:off x="658989" y="5221991"/>
            <a:ext cx="1103375" cy="1090613"/>
          </a:xfrm>
          <a:prstGeom prst="rect">
            <a:avLst/>
          </a:prstGeom>
        </p:spPr>
      </p:pic>
      <p:pic>
        <p:nvPicPr>
          <p:cNvPr id="9" name="图片 6"/>
          <p:cNvPicPr>
            <a:picLocks noChangeAspect="1"/>
          </p:cNvPicPr>
          <p:nvPr/>
        </p:nvPicPr>
        <p:blipFill>
          <a:blip r:embed="rId4"/>
          <a:stretch>
            <a:fillRect/>
          </a:stretch>
        </p:blipFill>
        <p:spPr>
          <a:xfrm rot="20727700" flipH="1">
            <a:off x="10493173" y="506953"/>
            <a:ext cx="1174614" cy="1017447"/>
          </a:xfrm>
          <a:prstGeom prst="rect">
            <a:avLst/>
          </a:prstGeom>
        </p:spPr>
      </p:pic>
      <p:grpSp>
        <p:nvGrpSpPr>
          <p:cNvPr id="15" name="Group 14"/>
          <p:cNvGrpSpPr/>
          <p:nvPr/>
        </p:nvGrpSpPr>
        <p:grpSpPr>
          <a:xfrm>
            <a:off x="3387454" y="1525371"/>
            <a:ext cx="3363003" cy="2246893"/>
            <a:chOff x="3736652" y="1766333"/>
            <a:chExt cx="3363003" cy="2246893"/>
          </a:xfrm>
        </p:grpSpPr>
        <p:grpSp>
          <p:nvGrpSpPr>
            <p:cNvPr id="10" name="Group 9">
              <a:extLst>
                <a:ext uri="{FF2B5EF4-FFF2-40B4-BE49-F238E27FC236}">
                  <a16:creationId xmlns:a16="http://schemas.microsoft.com/office/drawing/2014/main" id="{009AEB47-6FA2-4D8D-BD99-1437AB7DE731}"/>
                </a:ext>
              </a:extLst>
            </p:cNvPr>
            <p:cNvGrpSpPr/>
            <p:nvPr/>
          </p:nvGrpSpPr>
          <p:grpSpPr>
            <a:xfrm>
              <a:off x="3857395" y="1766333"/>
              <a:ext cx="3121515" cy="2246893"/>
              <a:chOff x="751504" y="-635415"/>
              <a:chExt cx="5342191" cy="6430631"/>
            </a:xfrm>
          </p:grpSpPr>
          <p:pic>
            <p:nvPicPr>
              <p:cNvPr id="11" name="图片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79755" y="-635415"/>
                <a:ext cx="4668691" cy="4668691"/>
              </a:xfrm>
              <a:prstGeom prst="rect">
                <a:avLst/>
              </a:prstGeom>
            </p:spPr>
          </p:pic>
          <p:sp>
            <p:nvSpPr>
              <p:cNvPr id="12" name="任意多边形: 形状 28"/>
              <p:cNvSpPr/>
              <p:nvPr/>
            </p:nvSpPr>
            <p:spPr>
              <a:xfrm>
                <a:off x="751504" y="1951336"/>
                <a:ext cx="5342191" cy="3843880"/>
              </a:xfrm>
              <a:custGeom>
                <a:avLst/>
                <a:gdLst>
                  <a:gd name="connsiteX0" fmla="*/ 316024 w 2907720"/>
                  <a:gd name="connsiteY0" fmla="*/ 0 h 1684498"/>
                  <a:gd name="connsiteX1" fmla="*/ 75392 w 2907720"/>
                  <a:gd name="connsiteY1" fmla="*/ 317634 h 1684498"/>
                  <a:gd name="connsiteX2" fmla="*/ 65767 w 2907720"/>
                  <a:gd name="connsiteY2" fmla="*/ 1299411 h 1684498"/>
                  <a:gd name="connsiteX3" fmla="*/ 864664 w 2907720"/>
                  <a:gd name="connsiteY3" fmla="*/ 1617045 h 1684498"/>
                  <a:gd name="connsiteX4" fmla="*/ 2500959 w 2907720"/>
                  <a:gd name="connsiteY4" fmla="*/ 1655546 h 1684498"/>
                  <a:gd name="connsiteX5" fmla="*/ 2847468 w 2907720"/>
                  <a:gd name="connsiteY5" fmla="*/ 1270535 h 1684498"/>
                  <a:gd name="connsiteX6" fmla="*/ 2895594 w 2907720"/>
                  <a:gd name="connsiteY6" fmla="*/ 760396 h 1684498"/>
                  <a:gd name="connsiteX7" fmla="*/ 2712714 w 2907720"/>
                  <a:gd name="connsiteY7" fmla="*/ 182880 h 1684498"/>
                  <a:gd name="connsiteX8" fmla="*/ 2356580 w 2907720"/>
                  <a:gd name="connsiteY8" fmla="*/ 9626 h 1684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07720" h="1684498">
                    <a:moveTo>
                      <a:pt x="316024" y="0"/>
                    </a:moveTo>
                    <a:cubicBezTo>
                      <a:pt x="216562" y="50533"/>
                      <a:pt x="117101" y="101066"/>
                      <a:pt x="75392" y="317634"/>
                    </a:cubicBezTo>
                    <a:cubicBezTo>
                      <a:pt x="33682" y="534203"/>
                      <a:pt x="-65778" y="1082843"/>
                      <a:pt x="65767" y="1299411"/>
                    </a:cubicBezTo>
                    <a:cubicBezTo>
                      <a:pt x="197312" y="1515980"/>
                      <a:pt x="458799" y="1557689"/>
                      <a:pt x="864664" y="1617045"/>
                    </a:cubicBezTo>
                    <a:cubicBezTo>
                      <a:pt x="1270529" y="1676401"/>
                      <a:pt x="2170492" y="1713298"/>
                      <a:pt x="2500959" y="1655546"/>
                    </a:cubicBezTo>
                    <a:cubicBezTo>
                      <a:pt x="2831426" y="1597794"/>
                      <a:pt x="2781696" y="1419727"/>
                      <a:pt x="2847468" y="1270535"/>
                    </a:cubicBezTo>
                    <a:cubicBezTo>
                      <a:pt x="2913240" y="1121343"/>
                      <a:pt x="2918053" y="941672"/>
                      <a:pt x="2895594" y="760396"/>
                    </a:cubicBezTo>
                    <a:cubicBezTo>
                      <a:pt x="2873135" y="579120"/>
                      <a:pt x="2802550" y="308008"/>
                      <a:pt x="2712714" y="182880"/>
                    </a:cubicBezTo>
                    <a:cubicBezTo>
                      <a:pt x="2622878" y="57752"/>
                      <a:pt x="2489729" y="33689"/>
                      <a:pt x="2356580" y="9626"/>
                    </a:cubicBezTo>
                  </a:path>
                </a:pathLst>
              </a:custGeom>
              <a:solidFill>
                <a:schemeClr val="accent6">
                  <a:lumMod val="20000"/>
                  <a:lumOff val="80000"/>
                </a:schemeClr>
              </a:solidFill>
              <a:ln w="12700">
                <a:solidFill>
                  <a:srgbClr val="5C9341"/>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sp>
          <p:nvSpPr>
            <p:cNvPr id="14" name="TextBox 3"/>
            <p:cNvSpPr txBox="1"/>
            <p:nvPr/>
          </p:nvSpPr>
          <p:spPr>
            <a:xfrm>
              <a:off x="3736652" y="2688222"/>
              <a:ext cx="3363003" cy="981539"/>
            </a:xfrm>
            <a:prstGeom prst="rect">
              <a:avLst/>
            </a:prstGeom>
            <a:noFill/>
          </p:spPr>
          <p:txBody>
            <a:bodyPr wrap="square" lIns="96762" tIns="48381" rIns="96762" bIns="48381" rtlCol="0">
              <a:spAutoFit/>
            </a:bodyPr>
            <a:lstStyle/>
            <a:p>
              <a:pPr algn="ctr">
                <a:lnSpc>
                  <a:spcPct val="150000"/>
                </a:lnSpc>
              </a:pPr>
              <a:r>
                <a:rPr lang="en-US" altLang="zh-CN" sz="4400" b="1">
                  <a:solidFill>
                    <a:srgbClr val="002060"/>
                  </a:solidFill>
                  <a:latin typeface="UTM Avo" panose="02040603050506020204" pitchFamily="18" charset="0"/>
                  <a:ea typeface="微软雅黑" panose="020B0503020204020204" charset="-122"/>
                  <a:cs typeface="Arial" panose="020B0604020202020204" pitchFamily="34" charset="0"/>
                </a:rPr>
                <a:t> lạt xạt</a:t>
              </a:r>
              <a:endParaRPr lang="zh-CN" altLang="en-US" sz="4400" b="1" dirty="0">
                <a:solidFill>
                  <a:srgbClr val="002060"/>
                </a:solidFill>
                <a:latin typeface="UTM Avo" panose="02040603050506020204" pitchFamily="18" charset="0"/>
                <a:ea typeface="微软雅黑" panose="020B0503020204020204" charset="-122"/>
                <a:cs typeface="Arial" panose="020B0604020202020204" pitchFamily="34" charset="0"/>
              </a:endParaRPr>
            </a:p>
          </p:txBody>
        </p:sp>
      </p:grpSp>
      <p:grpSp>
        <p:nvGrpSpPr>
          <p:cNvPr id="16" name="Group 15"/>
          <p:cNvGrpSpPr/>
          <p:nvPr/>
        </p:nvGrpSpPr>
        <p:grpSpPr>
          <a:xfrm>
            <a:off x="7258985" y="1622106"/>
            <a:ext cx="3363003" cy="2246893"/>
            <a:chOff x="3736652" y="1766333"/>
            <a:chExt cx="3363003" cy="2246893"/>
          </a:xfrm>
        </p:grpSpPr>
        <p:grpSp>
          <p:nvGrpSpPr>
            <p:cNvPr id="17" name="Group 16">
              <a:extLst>
                <a:ext uri="{FF2B5EF4-FFF2-40B4-BE49-F238E27FC236}">
                  <a16:creationId xmlns:a16="http://schemas.microsoft.com/office/drawing/2014/main" id="{009AEB47-6FA2-4D8D-BD99-1437AB7DE731}"/>
                </a:ext>
              </a:extLst>
            </p:cNvPr>
            <p:cNvGrpSpPr/>
            <p:nvPr/>
          </p:nvGrpSpPr>
          <p:grpSpPr>
            <a:xfrm>
              <a:off x="3857395" y="1766333"/>
              <a:ext cx="3121515" cy="2246893"/>
              <a:chOff x="751504" y="-635415"/>
              <a:chExt cx="5342191" cy="6430631"/>
            </a:xfrm>
          </p:grpSpPr>
          <p:pic>
            <p:nvPicPr>
              <p:cNvPr id="19" name="图片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79755" y="-635415"/>
                <a:ext cx="4668691" cy="4668691"/>
              </a:xfrm>
              <a:prstGeom prst="rect">
                <a:avLst/>
              </a:prstGeom>
            </p:spPr>
          </p:pic>
          <p:sp>
            <p:nvSpPr>
              <p:cNvPr id="20" name="任意多边形: 形状 28"/>
              <p:cNvSpPr/>
              <p:nvPr/>
            </p:nvSpPr>
            <p:spPr>
              <a:xfrm>
                <a:off x="751504" y="1951336"/>
                <a:ext cx="5342191" cy="3843880"/>
              </a:xfrm>
              <a:custGeom>
                <a:avLst/>
                <a:gdLst>
                  <a:gd name="connsiteX0" fmla="*/ 316024 w 2907720"/>
                  <a:gd name="connsiteY0" fmla="*/ 0 h 1684498"/>
                  <a:gd name="connsiteX1" fmla="*/ 75392 w 2907720"/>
                  <a:gd name="connsiteY1" fmla="*/ 317634 h 1684498"/>
                  <a:gd name="connsiteX2" fmla="*/ 65767 w 2907720"/>
                  <a:gd name="connsiteY2" fmla="*/ 1299411 h 1684498"/>
                  <a:gd name="connsiteX3" fmla="*/ 864664 w 2907720"/>
                  <a:gd name="connsiteY3" fmla="*/ 1617045 h 1684498"/>
                  <a:gd name="connsiteX4" fmla="*/ 2500959 w 2907720"/>
                  <a:gd name="connsiteY4" fmla="*/ 1655546 h 1684498"/>
                  <a:gd name="connsiteX5" fmla="*/ 2847468 w 2907720"/>
                  <a:gd name="connsiteY5" fmla="*/ 1270535 h 1684498"/>
                  <a:gd name="connsiteX6" fmla="*/ 2895594 w 2907720"/>
                  <a:gd name="connsiteY6" fmla="*/ 760396 h 1684498"/>
                  <a:gd name="connsiteX7" fmla="*/ 2712714 w 2907720"/>
                  <a:gd name="connsiteY7" fmla="*/ 182880 h 1684498"/>
                  <a:gd name="connsiteX8" fmla="*/ 2356580 w 2907720"/>
                  <a:gd name="connsiteY8" fmla="*/ 9626 h 1684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07720" h="1684498">
                    <a:moveTo>
                      <a:pt x="316024" y="0"/>
                    </a:moveTo>
                    <a:cubicBezTo>
                      <a:pt x="216562" y="50533"/>
                      <a:pt x="117101" y="101066"/>
                      <a:pt x="75392" y="317634"/>
                    </a:cubicBezTo>
                    <a:cubicBezTo>
                      <a:pt x="33682" y="534203"/>
                      <a:pt x="-65778" y="1082843"/>
                      <a:pt x="65767" y="1299411"/>
                    </a:cubicBezTo>
                    <a:cubicBezTo>
                      <a:pt x="197312" y="1515980"/>
                      <a:pt x="458799" y="1557689"/>
                      <a:pt x="864664" y="1617045"/>
                    </a:cubicBezTo>
                    <a:cubicBezTo>
                      <a:pt x="1270529" y="1676401"/>
                      <a:pt x="2170492" y="1713298"/>
                      <a:pt x="2500959" y="1655546"/>
                    </a:cubicBezTo>
                    <a:cubicBezTo>
                      <a:pt x="2831426" y="1597794"/>
                      <a:pt x="2781696" y="1419727"/>
                      <a:pt x="2847468" y="1270535"/>
                    </a:cubicBezTo>
                    <a:cubicBezTo>
                      <a:pt x="2913240" y="1121343"/>
                      <a:pt x="2918053" y="941672"/>
                      <a:pt x="2895594" y="760396"/>
                    </a:cubicBezTo>
                    <a:cubicBezTo>
                      <a:pt x="2873135" y="579120"/>
                      <a:pt x="2802550" y="308008"/>
                      <a:pt x="2712714" y="182880"/>
                    </a:cubicBezTo>
                    <a:cubicBezTo>
                      <a:pt x="2622878" y="57752"/>
                      <a:pt x="2489729" y="33689"/>
                      <a:pt x="2356580" y="9626"/>
                    </a:cubicBezTo>
                  </a:path>
                </a:pathLst>
              </a:custGeom>
              <a:solidFill>
                <a:schemeClr val="accent6">
                  <a:lumMod val="20000"/>
                  <a:lumOff val="80000"/>
                </a:schemeClr>
              </a:solidFill>
              <a:ln w="12700">
                <a:solidFill>
                  <a:srgbClr val="5C9341"/>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sp>
          <p:nvSpPr>
            <p:cNvPr id="18" name="TextBox 3"/>
            <p:cNvSpPr txBox="1"/>
            <p:nvPr/>
          </p:nvSpPr>
          <p:spPr>
            <a:xfrm>
              <a:off x="3736652" y="2688222"/>
              <a:ext cx="3363003" cy="1008405"/>
            </a:xfrm>
            <a:prstGeom prst="rect">
              <a:avLst/>
            </a:prstGeom>
            <a:noFill/>
          </p:spPr>
          <p:txBody>
            <a:bodyPr wrap="square" lIns="96762" tIns="48381" rIns="96762" bIns="48381" rtlCol="0">
              <a:spAutoFit/>
            </a:bodyPr>
            <a:lstStyle/>
            <a:p>
              <a:pPr algn="ctr">
                <a:lnSpc>
                  <a:spcPct val="150000"/>
                </a:lnSpc>
              </a:pPr>
              <a:r>
                <a:rPr lang="en-US" altLang="zh-CN" sz="4400" b="1" dirty="0">
                  <a:solidFill>
                    <a:srgbClr val="002060"/>
                  </a:solidFill>
                  <a:latin typeface="UTM Avo" panose="02040603050506020204" pitchFamily="18" charset="0"/>
                  <a:ea typeface="微软雅黑" panose="020B0503020204020204" charset="-122"/>
                  <a:cs typeface="Arial" panose="020B0604020202020204" pitchFamily="34" charset="0"/>
                </a:rPr>
                <a:t> </a:t>
              </a:r>
              <a:r>
                <a:rPr lang="en-US" altLang="zh-CN" sz="4400" b="1" dirty="0" err="1">
                  <a:solidFill>
                    <a:srgbClr val="B12A25"/>
                  </a:solidFill>
                  <a:latin typeface="UTM Avo" panose="02040603050506020204" pitchFamily="18" charset="0"/>
                  <a:ea typeface="微软雅黑" panose="020B0503020204020204" charset="-122"/>
                  <a:cs typeface="Arial" panose="020B0604020202020204" pitchFamily="34" charset="0"/>
                </a:rPr>
                <a:t>xôn</a:t>
              </a:r>
              <a:r>
                <a:rPr lang="en-US" altLang="zh-CN" sz="4400" b="1" dirty="0">
                  <a:solidFill>
                    <a:srgbClr val="B12A25"/>
                  </a:solidFill>
                  <a:latin typeface="UTM Avo" panose="02040603050506020204" pitchFamily="18" charset="0"/>
                  <a:ea typeface="微软雅黑" panose="020B0503020204020204" charset="-122"/>
                  <a:cs typeface="Arial" panose="020B0604020202020204" pitchFamily="34" charset="0"/>
                </a:rPr>
                <a:t> </a:t>
              </a:r>
              <a:r>
                <a:rPr lang="en-US" altLang="zh-CN" sz="4400" b="1" dirty="0" err="1">
                  <a:solidFill>
                    <a:srgbClr val="B12A25"/>
                  </a:solidFill>
                  <a:latin typeface="UTM Avo" panose="02040603050506020204" pitchFamily="18" charset="0"/>
                  <a:ea typeface="微软雅黑" panose="020B0503020204020204" charset="-122"/>
                  <a:cs typeface="Arial" panose="020B0604020202020204" pitchFamily="34" charset="0"/>
                </a:rPr>
                <a:t>xao</a:t>
              </a:r>
              <a:endParaRPr lang="zh-CN" altLang="en-US" sz="4400" b="1" dirty="0">
                <a:solidFill>
                  <a:srgbClr val="B12A25"/>
                </a:solidFill>
                <a:latin typeface="UTM Avo" panose="02040603050506020204" pitchFamily="18" charset="0"/>
                <a:ea typeface="微软雅黑" panose="020B0503020204020204" charset="-122"/>
                <a:cs typeface="Arial" panose="020B0604020202020204" pitchFamily="34" charset="0"/>
              </a:endParaRPr>
            </a:p>
          </p:txBody>
        </p:sp>
      </p:grpSp>
      <p:grpSp>
        <p:nvGrpSpPr>
          <p:cNvPr id="21" name="Group 20"/>
          <p:cNvGrpSpPr/>
          <p:nvPr/>
        </p:nvGrpSpPr>
        <p:grpSpPr>
          <a:xfrm>
            <a:off x="3613091" y="3552640"/>
            <a:ext cx="3363003" cy="2246893"/>
            <a:chOff x="3736652" y="1766333"/>
            <a:chExt cx="3363003" cy="2246893"/>
          </a:xfrm>
        </p:grpSpPr>
        <p:grpSp>
          <p:nvGrpSpPr>
            <p:cNvPr id="22" name="Group 21">
              <a:extLst>
                <a:ext uri="{FF2B5EF4-FFF2-40B4-BE49-F238E27FC236}">
                  <a16:creationId xmlns:a16="http://schemas.microsoft.com/office/drawing/2014/main" id="{009AEB47-6FA2-4D8D-BD99-1437AB7DE731}"/>
                </a:ext>
              </a:extLst>
            </p:cNvPr>
            <p:cNvGrpSpPr/>
            <p:nvPr/>
          </p:nvGrpSpPr>
          <p:grpSpPr>
            <a:xfrm>
              <a:off x="3857395" y="1766333"/>
              <a:ext cx="3121515" cy="2246893"/>
              <a:chOff x="751504" y="-635415"/>
              <a:chExt cx="5342191" cy="6430631"/>
            </a:xfrm>
          </p:grpSpPr>
          <p:pic>
            <p:nvPicPr>
              <p:cNvPr id="24" name="图片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79755" y="-635415"/>
                <a:ext cx="4668691" cy="4668691"/>
              </a:xfrm>
              <a:prstGeom prst="rect">
                <a:avLst/>
              </a:prstGeom>
            </p:spPr>
          </p:pic>
          <p:sp>
            <p:nvSpPr>
              <p:cNvPr id="25" name="任意多边形: 形状 28"/>
              <p:cNvSpPr/>
              <p:nvPr/>
            </p:nvSpPr>
            <p:spPr>
              <a:xfrm>
                <a:off x="751504" y="1951336"/>
                <a:ext cx="5342191" cy="3843880"/>
              </a:xfrm>
              <a:custGeom>
                <a:avLst/>
                <a:gdLst>
                  <a:gd name="connsiteX0" fmla="*/ 316024 w 2907720"/>
                  <a:gd name="connsiteY0" fmla="*/ 0 h 1684498"/>
                  <a:gd name="connsiteX1" fmla="*/ 75392 w 2907720"/>
                  <a:gd name="connsiteY1" fmla="*/ 317634 h 1684498"/>
                  <a:gd name="connsiteX2" fmla="*/ 65767 w 2907720"/>
                  <a:gd name="connsiteY2" fmla="*/ 1299411 h 1684498"/>
                  <a:gd name="connsiteX3" fmla="*/ 864664 w 2907720"/>
                  <a:gd name="connsiteY3" fmla="*/ 1617045 h 1684498"/>
                  <a:gd name="connsiteX4" fmla="*/ 2500959 w 2907720"/>
                  <a:gd name="connsiteY4" fmla="*/ 1655546 h 1684498"/>
                  <a:gd name="connsiteX5" fmla="*/ 2847468 w 2907720"/>
                  <a:gd name="connsiteY5" fmla="*/ 1270535 h 1684498"/>
                  <a:gd name="connsiteX6" fmla="*/ 2895594 w 2907720"/>
                  <a:gd name="connsiteY6" fmla="*/ 760396 h 1684498"/>
                  <a:gd name="connsiteX7" fmla="*/ 2712714 w 2907720"/>
                  <a:gd name="connsiteY7" fmla="*/ 182880 h 1684498"/>
                  <a:gd name="connsiteX8" fmla="*/ 2356580 w 2907720"/>
                  <a:gd name="connsiteY8" fmla="*/ 9626 h 1684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07720" h="1684498">
                    <a:moveTo>
                      <a:pt x="316024" y="0"/>
                    </a:moveTo>
                    <a:cubicBezTo>
                      <a:pt x="216562" y="50533"/>
                      <a:pt x="117101" y="101066"/>
                      <a:pt x="75392" y="317634"/>
                    </a:cubicBezTo>
                    <a:cubicBezTo>
                      <a:pt x="33682" y="534203"/>
                      <a:pt x="-65778" y="1082843"/>
                      <a:pt x="65767" y="1299411"/>
                    </a:cubicBezTo>
                    <a:cubicBezTo>
                      <a:pt x="197312" y="1515980"/>
                      <a:pt x="458799" y="1557689"/>
                      <a:pt x="864664" y="1617045"/>
                    </a:cubicBezTo>
                    <a:cubicBezTo>
                      <a:pt x="1270529" y="1676401"/>
                      <a:pt x="2170492" y="1713298"/>
                      <a:pt x="2500959" y="1655546"/>
                    </a:cubicBezTo>
                    <a:cubicBezTo>
                      <a:pt x="2831426" y="1597794"/>
                      <a:pt x="2781696" y="1419727"/>
                      <a:pt x="2847468" y="1270535"/>
                    </a:cubicBezTo>
                    <a:cubicBezTo>
                      <a:pt x="2913240" y="1121343"/>
                      <a:pt x="2918053" y="941672"/>
                      <a:pt x="2895594" y="760396"/>
                    </a:cubicBezTo>
                    <a:cubicBezTo>
                      <a:pt x="2873135" y="579120"/>
                      <a:pt x="2802550" y="308008"/>
                      <a:pt x="2712714" y="182880"/>
                    </a:cubicBezTo>
                    <a:cubicBezTo>
                      <a:pt x="2622878" y="57752"/>
                      <a:pt x="2489729" y="33689"/>
                      <a:pt x="2356580" y="9626"/>
                    </a:cubicBezTo>
                  </a:path>
                </a:pathLst>
              </a:custGeom>
              <a:solidFill>
                <a:schemeClr val="accent6">
                  <a:lumMod val="20000"/>
                  <a:lumOff val="80000"/>
                </a:schemeClr>
              </a:solidFill>
              <a:ln w="12700">
                <a:solidFill>
                  <a:srgbClr val="5C9341"/>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sp>
          <p:nvSpPr>
            <p:cNvPr id="23" name="TextBox 3"/>
            <p:cNvSpPr txBox="1"/>
            <p:nvPr/>
          </p:nvSpPr>
          <p:spPr>
            <a:xfrm>
              <a:off x="3736652" y="2688222"/>
              <a:ext cx="3363003" cy="981539"/>
            </a:xfrm>
            <a:prstGeom prst="rect">
              <a:avLst/>
            </a:prstGeom>
            <a:noFill/>
          </p:spPr>
          <p:txBody>
            <a:bodyPr wrap="square" lIns="96762" tIns="48381" rIns="96762" bIns="48381" rtlCol="0">
              <a:spAutoFit/>
            </a:bodyPr>
            <a:lstStyle/>
            <a:p>
              <a:pPr algn="ctr">
                <a:lnSpc>
                  <a:spcPct val="150000"/>
                </a:lnSpc>
              </a:pPr>
              <a:r>
                <a:rPr lang="en-US" altLang="zh-CN" sz="4400" b="1">
                  <a:solidFill>
                    <a:srgbClr val="002060"/>
                  </a:solidFill>
                  <a:latin typeface="UTM Avo" panose="02040603050506020204" pitchFamily="18" charset="0"/>
                  <a:ea typeface="微软雅黑" panose="020B0503020204020204" charset="-122"/>
                  <a:cs typeface="Arial" panose="020B0604020202020204" pitchFamily="34" charset="0"/>
                </a:rPr>
                <a:t> </a:t>
              </a:r>
              <a:r>
                <a:rPr lang="en-US" altLang="zh-CN" sz="4400" b="1">
                  <a:solidFill>
                    <a:srgbClr val="92D050"/>
                  </a:solidFill>
                  <a:latin typeface="UTM Avo" panose="02040603050506020204" pitchFamily="18" charset="0"/>
                  <a:ea typeface="微软雅黑" panose="020B0503020204020204" charset="-122"/>
                  <a:cs typeface="Arial" panose="020B0604020202020204" pitchFamily="34" charset="0"/>
                </a:rPr>
                <a:t>lóng lánh</a:t>
              </a:r>
              <a:endParaRPr lang="zh-CN" altLang="en-US" sz="4400" b="1" dirty="0">
                <a:solidFill>
                  <a:srgbClr val="92D050"/>
                </a:solidFill>
                <a:latin typeface="UTM Avo" panose="02040603050506020204" pitchFamily="18" charset="0"/>
                <a:ea typeface="微软雅黑" panose="020B0503020204020204" charset="-122"/>
                <a:cs typeface="Arial" panose="020B0604020202020204" pitchFamily="34" charset="0"/>
              </a:endParaRPr>
            </a:p>
          </p:txBody>
        </p:sp>
      </p:grpSp>
      <p:grpSp>
        <p:nvGrpSpPr>
          <p:cNvPr id="26" name="Group 25"/>
          <p:cNvGrpSpPr/>
          <p:nvPr/>
        </p:nvGrpSpPr>
        <p:grpSpPr>
          <a:xfrm>
            <a:off x="7422932" y="3574106"/>
            <a:ext cx="3363003" cy="2246893"/>
            <a:chOff x="3736652" y="1766333"/>
            <a:chExt cx="3363003" cy="2246893"/>
          </a:xfrm>
        </p:grpSpPr>
        <p:grpSp>
          <p:nvGrpSpPr>
            <p:cNvPr id="27" name="Group 26">
              <a:extLst>
                <a:ext uri="{FF2B5EF4-FFF2-40B4-BE49-F238E27FC236}">
                  <a16:creationId xmlns:a16="http://schemas.microsoft.com/office/drawing/2014/main" id="{009AEB47-6FA2-4D8D-BD99-1437AB7DE731}"/>
                </a:ext>
              </a:extLst>
            </p:cNvPr>
            <p:cNvGrpSpPr/>
            <p:nvPr/>
          </p:nvGrpSpPr>
          <p:grpSpPr>
            <a:xfrm>
              <a:off x="3857395" y="1766333"/>
              <a:ext cx="3121515" cy="2246893"/>
              <a:chOff x="751504" y="-635415"/>
              <a:chExt cx="5342191" cy="6430631"/>
            </a:xfrm>
          </p:grpSpPr>
          <p:pic>
            <p:nvPicPr>
              <p:cNvPr id="29" name="图片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79755" y="-635415"/>
                <a:ext cx="4668691" cy="4668691"/>
              </a:xfrm>
              <a:prstGeom prst="rect">
                <a:avLst/>
              </a:prstGeom>
            </p:spPr>
          </p:pic>
          <p:sp>
            <p:nvSpPr>
              <p:cNvPr id="30" name="任意多边形: 形状 28"/>
              <p:cNvSpPr/>
              <p:nvPr/>
            </p:nvSpPr>
            <p:spPr>
              <a:xfrm>
                <a:off x="751504" y="1951336"/>
                <a:ext cx="5342191" cy="3843880"/>
              </a:xfrm>
              <a:custGeom>
                <a:avLst/>
                <a:gdLst>
                  <a:gd name="connsiteX0" fmla="*/ 316024 w 2907720"/>
                  <a:gd name="connsiteY0" fmla="*/ 0 h 1684498"/>
                  <a:gd name="connsiteX1" fmla="*/ 75392 w 2907720"/>
                  <a:gd name="connsiteY1" fmla="*/ 317634 h 1684498"/>
                  <a:gd name="connsiteX2" fmla="*/ 65767 w 2907720"/>
                  <a:gd name="connsiteY2" fmla="*/ 1299411 h 1684498"/>
                  <a:gd name="connsiteX3" fmla="*/ 864664 w 2907720"/>
                  <a:gd name="connsiteY3" fmla="*/ 1617045 h 1684498"/>
                  <a:gd name="connsiteX4" fmla="*/ 2500959 w 2907720"/>
                  <a:gd name="connsiteY4" fmla="*/ 1655546 h 1684498"/>
                  <a:gd name="connsiteX5" fmla="*/ 2847468 w 2907720"/>
                  <a:gd name="connsiteY5" fmla="*/ 1270535 h 1684498"/>
                  <a:gd name="connsiteX6" fmla="*/ 2895594 w 2907720"/>
                  <a:gd name="connsiteY6" fmla="*/ 760396 h 1684498"/>
                  <a:gd name="connsiteX7" fmla="*/ 2712714 w 2907720"/>
                  <a:gd name="connsiteY7" fmla="*/ 182880 h 1684498"/>
                  <a:gd name="connsiteX8" fmla="*/ 2356580 w 2907720"/>
                  <a:gd name="connsiteY8" fmla="*/ 9626 h 1684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07720" h="1684498">
                    <a:moveTo>
                      <a:pt x="316024" y="0"/>
                    </a:moveTo>
                    <a:cubicBezTo>
                      <a:pt x="216562" y="50533"/>
                      <a:pt x="117101" y="101066"/>
                      <a:pt x="75392" y="317634"/>
                    </a:cubicBezTo>
                    <a:cubicBezTo>
                      <a:pt x="33682" y="534203"/>
                      <a:pt x="-65778" y="1082843"/>
                      <a:pt x="65767" y="1299411"/>
                    </a:cubicBezTo>
                    <a:cubicBezTo>
                      <a:pt x="197312" y="1515980"/>
                      <a:pt x="458799" y="1557689"/>
                      <a:pt x="864664" y="1617045"/>
                    </a:cubicBezTo>
                    <a:cubicBezTo>
                      <a:pt x="1270529" y="1676401"/>
                      <a:pt x="2170492" y="1713298"/>
                      <a:pt x="2500959" y="1655546"/>
                    </a:cubicBezTo>
                    <a:cubicBezTo>
                      <a:pt x="2831426" y="1597794"/>
                      <a:pt x="2781696" y="1419727"/>
                      <a:pt x="2847468" y="1270535"/>
                    </a:cubicBezTo>
                    <a:cubicBezTo>
                      <a:pt x="2913240" y="1121343"/>
                      <a:pt x="2918053" y="941672"/>
                      <a:pt x="2895594" y="760396"/>
                    </a:cubicBezTo>
                    <a:cubicBezTo>
                      <a:pt x="2873135" y="579120"/>
                      <a:pt x="2802550" y="308008"/>
                      <a:pt x="2712714" y="182880"/>
                    </a:cubicBezTo>
                    <a:cubicBezTo>
                      <a:pt x="2622878" y="57752"/>
                      <a:pt x="2489729" y="33689"/>
                      <a:pt x="2356580" y="9626"/>
                    </a:cubicBezTo>
                  </a:path>
                </a:pathLst>
              </a:custGeom>
              <a:solidFill>
                <a:schemeClr val="accent6">
                  <a:lumMod val="20000"/>
                  <a:lumOff val="80000"/>
                </a:schemeClr>
              </a:solidFill>
              <a:ln w="12700">
                <a:solidFill>
                  <a:srgbClr val="5C9341"/>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sp>
          <p:nvSpPr>
            <p:cNvPr id="28" name="TextBox 3"/>
            <p:cNvSpPr txBox="1"/>
            <p:nvPr/>
          </p:nvSpPr>
          <p:spPr>
            <a:xfrm>
              <a:off x="3736652" y="2688222"/>
              <a:ext cx="3363003" cy="981539"/>
            </a:xfrm>
            <a:prstGeom prst="rect">
              <a:avLst/>
            </a:prstGeom>
            <a:noFill/>
          </p:spPr>
          <p:txBody>
            <a:bodyPr wrap="square" lIns="96762" tIns="48381" rIns="96762" bIns="48381" rtlCol="0">
              <a:spAutoFit/>
            </a:bodyPr>
            <a:lstStyle/>
            <a:p>
              <a:pPr algn="ctr">
                <a:lnSpc>
                  <a:spcPct val="150000"/>
                </a:lnSpc>
              </a:pPr>
              <a:r>
                <a:rPr lang="en-US" altLang="zh-CN" sz="4400" b="1">
                  <a:solidFill>
                    <a:srgbClr val="002060"/>
                  </a:solidFill>
                  <a:latin typeface="UTM Avo" panose="02040603050506020204" pitchFamily="18" charset="0"/>
                  <a:ea typeface="微软雅黑" panose="020B0503020204020204" charset="-122"/>
                  <a:cs typeface="Arial" panose="020B0604020202020204" pitchFamily="34" charset="0"/>
                </a:rPr>
                <a:t> </a:t>
              </a:r>
              <a:r>
                <a:rPr lang="en-US" altLang="zh-CN" sz="4400" b="1">
                  <a:solidFill>
                    <a:srgbClr val="009999"/>
                  </a:solidFill>
                  <a:latin typeface="UTM Avo" panose="02040603050506020204" pitchFamily="18" charset="0"/>
                  <a:ea typeface="微软雅黑" panose="020B0503020204020204" charset="-122"/>
                  <a:cs typeface="Arial" panose="020B0604020202020204" pitchFamily="34" charset="0"/>
                </a:rPr>
                <a:t>xuýt xoa</a:t>
              </a:r>
              <a:endParaRPr lang="zh-CN" altLang="en-US" sz="4400" b="1" dirty="0">
                <a:solidFill>
                  <a:srgbClr val="009999"/>
                </a:solidFill>
                <a:latin typeface="UTM Avo" panose="02040603050506020204" pitchFamily="18" charset="0"/>
                <a:ea typeface="微软雅黑" panose="020B0503020204020204" charset="-122"/>
                <a:cs typeface="Arial" panose="020B0604020202020204" pitchFamily="34" charset="0"/>
              </a:endParaRPr>
            </a:p>
          </p:txBody>
        </p:sp>
      </p:grpSp>
    </p:spTree>
    <p:extLst>
      <p:ext uri="{BB962C8B-B14F-4D97-AF65-F5344CB8AC3E}">
        <p14:creationId xmlns:p14="http://schemas.microsoft.com/office/powerpoint/2010/main" val="1600529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32" presetClass="emph" presetSubtype="0" fill="hold" nodeType="afterEffect">
                                  <p:stCondLst>
                                    <p:cond delay="0"/>
                                  </p:stCondLst>
                                  <p:childTnLst>
                                    <p:animRot by="120000">
                                      <p:cBhvr>
                                        <p:cTn id="12" dur="100" fill="hold">
                                          <p:stCondLst>
                                            <p:cond delay="0"/>
                                          </p:stCondLst>
                                        </p:cTn>
                                        <p:tgtEl>
                                          <p:spTgt spid="7"/>
                                        </p:tgtEl>
                                        <p:attrNameLst>
                                          <p:attrName>r</p:attrName>
                                        </p:attrNameLst>
                                      </p:cBhvr>
                                    </p:animRot>
                                    <p:animRot by="-240000">
                                      <p:cBhvr>
                                        <p:cTn id="13" dur="200" fill="hold">
                                          <p:stCondLst>
                                            <p:cond delay="200"/>
                                          </p:stCondLst>
                                        </p:cTn>
                                        <p:tgtEl>
                                          <p:spTgt spid="7"/>
                                        </p:tgtEl>
                                        <p:attrNameLst>
                                          <p:attrName>r</p:attrName>
                                        </p:attrNameLst>
                                      </p:cBhvr>
                                    </p:animRot>
                                    <p:animRot by="240000">
                                      <p:cBhvr>
                                        <p:cTn id="14" dur="200" fill="hold">
                                          <p:stCondLst>
                                            <p:cond delay="400"/>
                                          </p:stCondLst>
                                        </p:cTn>
                                        <p:tgtEl>
                                          <p:spTgt spid="7"/>
                                        </p:tgtEl>
                                        <p:attrNameLst>
                                          <p:attrName>r</p:attrName>
                                        </p:attrNameLst>
                                      </p:cBhvr>
                                    </p:animRot>
                                    <p:animRot by="-240000">
                                      <p:cBhvr>
                                        <p:cTn id="15" dur="200" fill="hold">
                                          <p:stCondLst>
                                            <p:cond delay="600"/>
                                          </p:stCondLst>
                                        </p:cTn>
                                        <p:tgtEl>
                                          <p:spTgt spid="7"/>
                                        </p:tgtEl>
                                        <p:attrNameLst>
                                          <p:attrName>r</p:attrName>
                                        </p:attrNameLst>
                                      </p:cBhvr>
                                    </p:animRot>
                                    <p:animRot by="120000">
                                      <p:cBhvr>
                                        <p:cTn id="16" dur="200" fill="hold">
                                          <p:stCondLst>
                                            <p:cond delay="800"/>
                                          </p:stCondLst>
                                        </p:cTn>
                                        <p:tgtEl>
                                          <p:spTgt spid="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750"/>
                                        <p:tgtEl>
                                          <p:spTgt spid="15"/>
                                        </p:tgtEl>
                                      </p:cBhvr>
                                    </p:animEffect>
                                    <p:anim calcmode="lin" valueType="num">
                                      <p:cBhvr>
                                        <p:cTn id="22" dur="750" fill="hold"/>
                                        <p:tgtEl>
                                          <p:spTgt spid="15"/>
                                        </p:tgtEl>
                                        <p:attrNameLst>
                                          <p:attrName>ppt_x</p:attrName>
                                        </p:attrNameLst>
                                      </p:cBhvr>
                                      <p:tavLst>
                                        <p:tav tm="0">
                                          <p:val>
                                            <p:strVal val="#ppt_x"/>
                                          </p:val>
                                        </p:tav>
                                        <p:tav tm="100000">
                                          <p:val>
                                            <p:strVal val="#ppt_x"/>
                                          </p:val>
                                        </p:tav>
                                      </p:tavLst>
                                    </p:anim>
                                    <p:anim calcmode="lin" valueType="num">
                                      <p:cBhvr>
                                        <p:cTn id="23" dur="75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7" presetClass="entr" presetSubtype="0" fill="hold"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750"/>
                                        <p:tgtEl>
                                          <p:spTgt spid="16"/>
                                        </p:tgtEl>
                                      </p:cBhvr>
                                    </p:animEffect>
                                    <p:anim calcmode="lin" valueType="num">
                                      <p:cBhvr>
                                        <p:cTn id="29" dur="750" fill="hold"/>
                                        <p:tgtEl>
                                          <p:spTgt spid="16"/>
                                        </p:tgtEl>
                                        <p:attrNameLst>
                                          <p:attrName>ppt_x</p:attrName>
                                        </p:attrNameLst>
                                      </p:cBhvr>
                                      <p:tavLst>
                                        <p:tav tm="0">
                                          <p:val>
                                            <p:strVal val="#ppt_x"/>
                                          </p:val>
                                        </p:tav>
                                        <p:tav tm="100000">
                                          <p:val>
                                            <p:strVal val="#ppt_x"/>
                                          </p:val>
                                        </p:tav>
                                      </p:tavLst>
                                    </p:anim>
                                    <p:anim calcmode="lin" valueType="num">
                                      <p:cBhvr>
                                        <p:cTn id="30" dur="75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7" presetClass="entr" presetSubtype="0" fill="hold" nodeType="click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fade">
                                      <p:cBhvr>
                                        <p:cTn id="35" dur="750"/>
                                        <p:tgtEl>
                                          <p:spTgt spid="21"/>
                                        </p:tgtEl>
                                      </p:cBhvr>
                                    </p:animEffect>
                                    <p:anim calcmode="lin" valueType="num">
                                      <p:cBhvr>
                                        <p:cTn id="36" dur="750" fill="hold"/>
                                        <p:tgtEl>
                                          <p:spTgt spid="21"/>
                                        </p:tgtEl>
                                        <p:attrNameLst>
                                          <p:attrName>ppt_x</p:attrName>
                                        </p:attrNameLst>
                                      </p:cBhvr>
                                      <p:tavLst>
                                        <p:tav tm="0">
                                          <p:val>
                                            <p:strVal val="#ppt_x"/>
                                          </p:val>
                                        </p:tav>
                                        <p:tav tm="100000">
                                          <p:val>
                                            <p:strVal val="#ppt_x"/>
                                          </p:val>
                                        </p:tav>
                                      </p:tavLst>
                                    </p:anim>
                                    <p:anim calcmode="lin" valueType="num">
                                      <p:cBhvr>
                                        <p:cTn id="37" dur="75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7" presetClass="entr" presetSubtype="0" fill="hold" nodeType="clickEffect">
                                  <p:stCondLst>
                                    <p:cond delay="0"/>
                                  </p:stCondLst>
                                  <p:childTnLst>
                                    <p:set>
                                      <p:cBhvr>
                                        <p:cTn id="41" dur="1" fill="hold">
                                          <p:stCondLst>
                                            <p:cond delay="0"/>
                                          </p:stCondLst>
                                        </p:cTn>
                                        <p:tgtEl>
                                          <p:spTgt spid="26"/>
                                        </p:tgtEl>
                                        <p:attrNameLst>
                                          <p:attrName>style.visibility</p:attrName>
                                        </p:attrNameLst>
                                      </p:cBhvr>
                                      <p:to>
                                        <p:strVal val="visible"/>
                                      </p:to>
                                    </p:set>
                                    <p:animEffect transition="in" filter="fade">
                                      <p:cBhvr>
                                        <p:cTn id="42" dur="750"/>
                                        <p:tgtEl>
                                          <p:spTgt spid="26"/>
                                        </p:tgtEl>
                                      </p:cBhvr>
                                    </p:animEffect>
                                    <p:anim calcmode="lin" valueType="num">
                                      <p:cBhvr>
                                        <p:cTn id="43" dur="750" fill="hold"/>
                                        <p:tgtEl>
                                          <p:spTgt spid="26"/>
                                        </p:tgtEl>
                                        <p:attrNameLst>
                                          <p:attrName>ppt_x</p:attrName>
                                        </p:attrNameLst>
                                      </p:cBhvr>
                                      <p:tavLst>
                                        <p:tav tm="0">
                                          <p:val>
                                            <p:strVal val="#ppt_x"/>
                                          </p:val>
                                        </p:tav>
                                        <p:tav tm="100000">
                                          <p:val>
                                            <p:strVal val="#ppt_x"/>
                                          </p:val>
                                        </p:tav>
                                      </p:tavLst>
                                    </p:anim>
                                    <p:anim calcmode="lin" valueType="num">
                                      <p:cBhvr>
                                        <p:cTn id="44" dur="75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36">
            <a:extLst>
              <a:ext uri="{FF2B5EF4-FFF2-40B4-BE49-F238E27FC236}">
                <a16:creationId xmlns:a16="http://schemas.microsoft.com/office/drawing/2014/main" id="{E848562E-9D93-4BA6-87FA-5190E9CA390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0574" y="1575238"/>
            <a:ext cx="3276308" cy="4645806"/>
          </a:xfrm>
          <a:prstGeom prst="rect">
            <a:avLst/>
          </a:prstGeom>
        </p:spPr>
      </p:pic>
      <p:grpSp>
        <p:nvGrpSpPr>
          <p:cNvPr id="2" name="Group 1"/>
          <p:cNvGrpSpPr/>
          <p:nvPr/>
        </p:nvGrpSpPr>
        <p:grpSpPr>
          <a:xfrm>
            <a:off x="3314243" y="441599"/>
            <a:ext cx="6121620" cy="1701501"/>
            <a:chOff x="3173073" y="565468"/>
            <a:chExt cx="5644715" cy="1701501"/>
          </a:xfrm>
        </p:grpSpPr>
        <p:grpSp>
          <p:nvGrpSpPr>
            <p:cNvPr id="3" name="Group 2">
              <a:extLst>
                <a:ext uri="{FF2B5EF4-FFF2-40B4-BE49-F238E27FC236}">
                  <a16:creationId xmlns:a16="http://schemas.microsoft.com/office/drawing/2014/main" id="{6F673B85-7059-4229-9972-982C29CF5436}"/>
                </a:ext>
              </a:extLst>
            </p:cNvPr>
            <p:cNvGrpSpPr/>
            <p:nvPr/>
          </p:nvGrpSpPr>
          <p:grpSpPr>
            <a:xfrm>
              <a:off x="3173073" y="565468"/>
              <a:ext cx="4751649" cy="1265354"/>
              <a:chOff x="1006064" y="1522807"/>
              <a:chExt cx="8209373" cy="4656929"/>
            </a:xfrm>
          </p:grpSpPr>
          <p:sp>
            <p:nvSpPr>
              <p:cNvPr id="5" name="矩形: 圆角 2">
                <a:extLst>
                  <a:ext uri="{FF2B5EF4-FFF2-40B4-BE49-F238E27FC236}">
                    <a16:creationId xmlns:a16="http://schemas.microsoft.com/office/drawing/2014/main" id="{2C048EE0-B8F7-43E4-89E7-8EAB95C4E8E9}"/>
                  </a:ext>
                </a:extLst>
              </p:cNvPr>
              <p:cNvSpPr/>
              <p:nvPr/>
            </p:nvSpPr>
            <p:spPr>
              <a:xfrm>
                <a:off x="1006064" y="1522807"/>
                <a:ext cx="8209373" cy="4656929"/>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圆角 2">
                <a:extLst>
                  <a:ext uri="{FF2B5EF4-FFF2-40B4-BE49-F238E27FC236}">
                    <a16:creationId xmlns:a16="http://schemas.microsoft.com/office/drawing/2014/main" id="{07E51AAA-A554-45F0-B148-DD0D05E988B0}"/>
                  </a:ext>
                </a:extLst>
              </p:cNvPr>
              <p:cNvSpPr/>
              <p:nvPr/>
            </p:nvSpPr>
            <p:spPr>
              <a:xfrm>
                <a:off x="1208559" y="1738846"/>
                <a:ext cx="7788369" cy="4224850"/>
              </a:xfrm>
              <a:prstGeom prst="roundRect">
                <a:avLst/>
              </a:prstGeom>
              <a:noFill/>
              <a:ln w="57150">
                <a:solidFill>
                  <a:srgbClr val="E18D75"/>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 name="TextBox 3"/>
            <p:cNvSpPr txBox="1"/>
            <p:nvPr/>
          </p:nvSpPr>
          <p:spPr>
            <a:xfrm>
              <a:off x="3374211" y="820419"/>
              <a:ext cx="5443577" cy="1446550"/>
            </a:xfrm>
            <a:prstGeom prst="rect">
              <a:avLst/>
            </a:prstGeom>
            <a:noFill/>
          </p:spPr>
          <p:txBody>
            <a:bodyPr wrap="square" rtlCol="0">
              <a:spAutoFit/>
            </a:bodyPr>
            <a:lstStyle/>
            <a:p>
              <a:r>
                <a:rPr lang="en-US" sz="4400" b="1">
                  <a:solidFill>
                    <a:srgbClr val="FF6600"/>
                  </a:solidFill>
                  <a:latin typeface="UTM Avo" panose="02040603050506020204" pitchFamily="18" charset="0"/>
                </a:rPr>
                <a:t>Luyện đọc câu dài</a:t>
              </a:r>
            </a:p>
          </p:txBody>
        </p:sp>
      </p:grpSp>
      <p:pic>
        <p:nvPicPr>
          <p:cNvPr id="10" name="图片 9"/>
          <p:cNvPicPr>
            <a:picLocks noChangeAspect="1"/>
          </p:cNvPicPr>
          <p:nvPr/>
        </p:nvPicPr>
        <p:blipFill rotWithShape="1">
          <a:blip r:embed="rId3" cstate="print">
            <a:extLst>
              <a:ext uri="{28A0092B-C50C-407E-A947-70E740481C1C}">
                <a14:useLocalDpi xmlns:a14="http://schemas.microsoft.com/office/drawing/2010/main" val="0"/>
              </a:ext>
            </a:extLst>
          </a:blip>
          <a:srcRect b="5785"/>
          <a:stretch>
            <a:fillRect/>
          </a:stretch>
        </p:blipFill>
        <p:spPr>
          <a:xfrm rot="20387648">
            <a:off x="9776909" y="4165600"/>
            <a:ext cx="1980790" cy="2424942"/>
          </a:xfrm>
          <a:prstGeom prst="rect">
            <a:avLst/>
          </a:prstGeom>
        </p:spPr>
      </p:pic>
      <p:cxnSp>
        <p:nvCxnSpPr>
          <p:cNvPr id="12" name="Straight Connector 11">
            <a:extLst>
              <a:ext uri="{FF2B5EF4-FFF2-40B4-BE49-F238E27FC236}">
                <a16:creationId xmlns:a16="http://schemas.microsoft.com/office/drawing/2014/main" id="{29A47791-5B17-40BD-BAC5-41083ACBA43A}"/>
              </a:ext>
            </a:extLst>
          </p:cNvPr>
          <p:cNvCxnSpPr>
            <a:cxnSpLocks/>
          </p:cNvCxnSpPr>
          <p:nvPr/>
        </p:nvCxnSpPr>
        <p:spPr>
          <a:xfrm flipH="1">
            <a:off x="2939340" y="4758244"/>
            <a:ext cx="150312" cy="43612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3710405" y="2469605"/>
            <a:ext cx="7617269" cy="1754326"/>
          </a:xfrm>
          <a:prstGeom prst="rect">
            <a:avLst/>
          </a:prstGeom>
          <a:noFill/>
        </p:spPr>
        <p:txBody>
          <a:bodyPr wrap="square" rtlCol="0">
            <a:spAutoFit/>
          </a:bodyPr>
          <a:lstStyle/>
          <a:p>
            <a:pPr algn="just"/>
            <a:r>
              <a:rPr lang="en-US" sz="3600" b="1">
                <a:solidFill>
                  <a:srgbClr val="002060"/>
                </a:solidFill>
                <a:latin typeface="UTM Aptima" panose="02040603050506020204" pitchFamily="18" charset="0"/>
              </a:rPr>
              <a:t>Thì ra, vừa mới có một con chim xanh biếc, toàn thân lóng lánh như tự tỏa sáng không biết từ đâu bay tới.</a:t>
            </a:r>
            <a:endParaRPr lang="en-US" sz="3600" b="1">
              <a:solidFill>
                <a:srgbClr val="002060"/>
              </a:solidFill>
            </a:endParaRPr>
          </a:p>
        </p:txBody>
      </p:sp>
      <p:cxnSp>
        <p:nvCxnSpPr>
          <p:cNvPr id="25" name="Straight Connector 24"/>
          <p:cNvCxnSpPr/>
          <p:nvPr/>
        </p:nvCxnSpPr>
        <p:spPr>
          <a:xfrm flipH="1">
            <a:off x="5295332" y="2566788"/>
            <a:ext cx="109182" cy="457200"/>
          </a:xfrm>
          <a:prstGeom prst="line">
            <a:avLst/>
          </a:prstGeom>
          <a:noFill/>
          <a:ln w="38100">
            <a:solidFill>
              <a:srgbClr val="FF3300"/>
            </a:solidFill>
            <a:prstDash val="solid"/>
            <a:round/>
          </a:ln>
        </p:spPr>
        <p:style>
          <a:lnRef idx="2">
            <a:schemeClr val="accent1">
              <a:shade val="50000"/>
            </a:schemeClr>
          </a:lnRef>
          <a:fillRef idx="1">
            <a:schemeClr val="accent1"/>
          </a:fillRef>
          <a:effectRef idx="0">
            <a:schemeClr val="accent1"/>
          </a:effectRef>
          <a:fontRef idx="minor">
            <a:schemeClr val="lt1"/>
          </a:fontRef>
        </p:style>
      </p:cxnSp>
      <p:cxnSp>
        <p:nvCxnSpPr>
          <p:cNvPr id="29" name="Straight Connector 28"/>
          <p:cNvCxnSpPr/>
          <p:nvPr/>
        </p:nvCxnSpPr>
        <p:spPr>
          <a:xfrm flipH="1">
            <a:off x="5986292" y="3118168"/>
            <a:ext cx="109182" cy="457200"/>
          </a:xfrm>
          <a:prstGeom prst="line">
            <a:avLst/>
          </a:prstGeom>
          <a:noFill/>
          <a:ln w="38100">
            <a:solidFill>
              <a:srgbClr val="FF3300"/>
            </a:solidFill>
            <a:prstDash val="solid"/>
            <a:round/>
          </a:ln>
        </p:spPr>
        <p:style>
          <a:lnRef idx="2">
            <a:schemeClr val="accent1">
              <a:shade val="50000"/>
            </a:schemeClr>
          </a:lnRef>
          <a:fillRef idx="1">
            <a:schemeClr val="accent1"/>
          </a:fillRef>
          <a:effectRef idx="0">
            <a:schemeClr val="accent1"/>
          </a:effectRef>
          <a:fontRef idx="minor">
            <a:schemeClr val="lt1"/>
          </a:fontRef>
        </p:style>
      </p:cxnSp>
      <p:cxnSp>
        <p:nvCxnSpPr>
          <p:cNvPr id="30" name="Straight Connector 29"/>
          <p:cNvCxnSpPr/>
          <p:nvPr/>
        </p:nvCxnSpPr>
        <p:spPr>
          <a:xfrm flipH="1">
            <a:off x="5980952" y="3682647"/>
            <a:ext cx="109182" cy="457200"/>
          </a:xfrm>
          <a:prstGeom prst="line">
            <a:avLst/>
          </a:prstGeom>
          <a:noFill/>
          <a:ln w="38100">
            <a:solidFill>
              <a:srgbClr val="FF3300"/>
            </a:solidFill>
            <a:prstDash val="solid"/>
            <a:round/>
          </a:ln>
        </p:spPr>
        <p:style>
          <a:lnRef idx="2">
            <a:schemeClr val="accent1">
              <a:shade val="50000"/>
            </a:schemeClr>
          </a:lnRef>
          <a:fillRef idx="1">
            <a:schemeClr val="accent1"/>
          </a:fillRef>
          <a:effectRef idx="0">
            <a:schemeClr val="accent1"/>
          </a:effectRef>
          <a:fontRef idx="minor">
            <a:schemeClr val="lt1"/>
          </a:fontRef>
        </p:style>
      </p:cxnSp>
      <p:cxnSp>
        <p:nvCxnSpPr>
          <p:cNvPr id="31" name="Straight Connector 30"/>
          <p:cNvCxnSpPr/>
          <p:nvPr/>
        </p:nvCxnSpPr>
        <p:spPr>
          <a:xfrm flipH="1">
            <a:off x="11211854" y="3655550"/>
            <a:ext cx="109182" cy="457200"/>
          </a:xfrm>
          <a:prstGeom prst="line">
            <a:avLst/>
          </a:prstGeom>
          <a:noFill/>
          <a:ln w="38100">
            <a:solidFill>
              <a:srgbClr val="FF3300"/>
            </a:solidFill>
            <a:prstDash val="solid"/>
            <a:round/>
          </a:ln>
        </p:spPr>
        <p:style>
          <a:lnRef idx="2">
            <a:schemeClr val="accent1">
              <a:shade val="50000"/>
            </a:schemeClr>
          </a:lnRef>
          <a:fillRef idx="1">
            <a:schemeClr val="accent1"/>
          </a:fillRef>
          <a:effectRef idx="0">
            <a:schemeClr val="accent1"/>
          </a:effectRef>
          <a:fontRef idx="minor">
            <a:schemeClr val="lt1"/>
          </a:fontRef>
        </p:style>
      </p:cxnSp>
      <p:cxnSp>
        <p:nvCxnSpPr>
          <p:cNvPr id="32" name="Straight Connector 31"/>
          <p:cNvCxnSpPr/>
          <p:nvPr/>
        </p:nvCxnSpPr>
        <p:spPr>
          <a:xfrm flipH="1">
            <a:off x="11306509" y="3655550"/>
            <a:ext cx="109182" cy="457200"/>
          </a:xfrm>
          <a:prstGeom prst="line">
            <a:avLst/>
          </a:prstGeom>
          <a:noFill/>
          <a:ln w="38100">
            <a:solidFill>
              <a:srgbClr val="FF3300"/>
            </a:solidFill>
            <a:prstDash val="solid"/>
            <a:round/>
          </a:ln>
        </p:spPr>
        <p:style>
          <a:lnRef idx="2">
            <a:schemeClr val="accent1">
              <a:shade val="50000"/>
            </a:schemeClr>
          </a:lnRef>
          <a:fillRef idx="1">
            <a:schemeClr val="accent1"/>
          </a:fillRef>
          <a:effectRef idx="0">
            <a:schemeClr val="accent1"/>
          </a:effectRef>
          <a:fontRef idx="minor">
            <a:schemeClr val="lt1"/>
          </a:fontRef>
        </p:style>
      </p:cxnSp>
    </p:spTree>
    <p:extLst>
      <p:ext uri="{BB962C8B-B14F-4D97-AF65-F5344CB8AC3E}">
        <p14:creationId xmlns:p14="http://schemas.microsoft.com/office/powerpoint/2010/main" val="1372840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32" presetClass="emph" presetSubtype="0" fill="hold" nodeType="withEffect">
                                  <p:stCondLst>
                                    <p:cond delay="0"/>
                                  </p:stCondLst>
                                  <p:childTnLst>
                                    <p:animRot by="120000">
                                      <p:cBhvr>
                                        <p:cTn id="11" dur="100" fill="hold">
                                          <p:stCondLst>
                                            <p:cond delay="0"/>
                                          </p:stCondLst>
                                        </p:cTn>
                                        <p:tgtEl>
                                          <p:spTgt spid="9"/>
                                        </p:tgtEl>
                                        <p:attrNameLst>
                                          <p:attrName>r</p:attrName>
                                        </p:attrNameLst>
                                      </p:cBhvr>
                                    </p:animRot>
                                    <p:animRot by="-240000">
                                      <p:cBhvr>
                                        <p:cTn id="12" dur="200" fill="hold">
                                          <p:stCondLst>
                                            <p:cond delay="200"/>
                                          </p:stCondLst>
                                        </p:cTn>
                                        <p:tgtEl>
                                          <p:spTgt spid="9"/>
                                        </p:tgtEl>
                                        <p:attrNameLst>
                                          <p:attrName>r</p:attrName>
                                        </p:attrNameLst>
                                      </p:cBhvr>
                                    </p:animRot>
                                    <p:animRot by="240000">
                                      <p:cBhvr>
                                        <p:cTn id="13" dur="200" fill="hold">
                                          <p:stCondLst>
                                            <p:cond delay="400"/>
                                          </p:stCondLst>
                                        </p:cTn>
                                        <p:tgtEl>
                                          <p:spTgt spid="9"/>
                                        </p:tgtEl>
                                        <p:attrNameLst>
                                          <p:attrName>r</p:attrName>
                                        </p:attrNameLst>
                                      </p:cBhvr>
                                    </p:animRot>
                                    <p:animRot by="-240000">
                                      <p:cBhvr>
                                        <p:cTn id="14" dur="200" fill="hold">
                                          <p:stCondLst>
                                            <p:cond delay="600"/>
                                          </p:stCondLst>
                                        </p:cTn>
                                        <p:tgtEl>
                                          <p:spTgt spid="9"/>
                                        </p:tgtEl>
                                        <p:attrNameLst>
                                          <p:attrName>r</p:attrName>
                                        </p:attrNameLst>
                                      </p:cBhvr>
                                    </p:animRot>
                                    <p:animRot by="120000">
                                      <p:cBhvr>
                                        <p:cTn id="15" dur="200" fill="hold">
                                          <p:stCondLst>
                                            <p:cond delay="800"/>
                                          </p:stCondLst>
                                        </p:cTn>
                                        <p:tgtEl>
                                          <p:spTgt spid="9"/>
                                        </p:tgtEl>
                                        <p:attrNameLst>
                                          <p:attrName>r</p:attrName>
                                        </p:attrNameLst>
                                      </p:cBhvr>
                                    </p:animRot>
                                  </p:childTnLst>
                                </p:cTn>
                              </p:par>
                            </p:childTnLst>
                          </p:cTn>
                        </p:par>
                        <p:par>
                          <p:cTn id="16" fill="hold">
                            <p:stCondLst>
                              <p:cond delay="1000"/>
                            </p:stCondLst>
                            <p:childTnLst>
                              <p:par>
                                <p:cTn id="17" presetID="10" presetClass="entr" presetSubtype="0" fill="hold"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wipe(down)">
                                      <p:cBhvr>
                                        <p:cTn id="24" dur="500"/>
                                        <p:tgtEl>
                                          <p:spTgt spid="12"/>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randombar(horizontal)">
                                      <p:cBhvr>
                                        <p:cTn id="29" dur="500"/>
                                        <p:tgtEl>
                                          <p:spTgt spid="18"/>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1" fill="hold" nodeType="clickEffect">
                                  <p:stCondLst>
                                    <p:cond delay="0"/>
                                  </p:stCondLst>
                                  <p:childTnLst>
                                    <p:set>
                                      <p:cBhvr>
                                        <p:cTn id="33" dur="1" fill="hold">
                                          <p:stCondLst>
                                            <p:cond delay="0"/>
                                          </p:stCondLst>
                                        </p:cTn>
                                        <p:tgtEl>
                                          <p:spTgt spid="25"/>
                                        </p:tgtEl>
                                        <p:attrNameLst>
                                          <p:attrName>style.visibility</p:attrName>
                                        </p:attrNameLst>
                                      </p:cBhvr>
                                      <p:to>
                                        <p:strVal val="visible"/>
                                      </p:to>
                                    </p:set>
                                    <p:animEffect transition="in" filter="wipe(up)">
                                      <p:cBhvr>
                                        <p:cTn id="34" dur="500"/>
                                        <p:tgtEl>
                                          <p:spTgt spid="25"/>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1" fill="hold" nodeType="clickEffect">
                                  <p:stCondLst>
                                    <p:cond delay="0"/>
                                  </p:stCondLst>
                                  <p:childTnLst>
                                    <p:set>
                                      <p:cBhvr>
                                        <p:cTn id="38" dur="1" fill="hold">
                                          <p:stCondLst>
                                            <p:cond delay="0"/>
                                          </p:stCondLst>
                                        </p:cTn>
                                        <p:tgtEl>
                                          <p:spTgt spid="29"/>
                                        </p:tgtEl>
                                        <p:attrNameLst>
                                          <p:attrName>style.visibility</p:attrName>
                                        </p:attrNameLst>
                                      </p:cBhvr>
                                      <p:to>
                                        <p:strVal val="visible"/>
                                      </p:to>
                                    </p:set>
                                    <p:animEffect transition="in" filter="wipe(up)">
                                      <p:cBhvr>
                                        <p:cTn id="39" dur="500"/>
                                        <p:tgtEl>
                                          <p:spTgt spid="29"/>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1" fill="hold" nodeType="clickEffect">
                                  <p:stCondLst>
                                    <p:cond delay="0"/>
                                  </p:stCondLst>
                                  <p:childTnLst>
                                    <p:set>
                                      <p:cBhvr>
                                        <p:cTn id="43" dur="1" fill="hold">
                                          <p:stCondLst>
                                            <p:cond delay="0"/>
                                          </p:stCondLst>
                                        </p:cTn>
                                        <p:tgtEl>
                                          <p:spTgt spid="30"/>
                                        </p:tgtEl>
                                        <p:attrNameLst>
                                          <p:attrName>style.visibility</p:attrName>
                                        </p:attrNameLst>
                                      </p:cBhvr>
                                      <p:to>
                                        <p:strVal val="visible"/>
                                      </p:to>
                                    </p:set>
                                    <p:animEffect transition="in" filter="wipe(up)">
                                      <p:cBhvr>
                                        <p:cTn id="44" dur="500"/>
                                        <p:tgtEl>
                                          <p:spTgt spid="30"/>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1" fill="hold" nodeType="clickEffect">
                                  <p:stCondLst>
                                    <p:cond delay="0"/>
                                  </p:stCondLst>
                                  <p:childTnLst>
                                    <p:set>
                                      <p:cBhvr>
                                        <p:cTn id="48" dur="1" fill="hold">
                                          <p:stCondLst>
                                            <p:cond delay="0"/>
                                          </p:stCondLst>
                                        </p:cTn>
                                        <p:tgtEl>
                                          <p:spTgt spid="31"/>
                                        </p:tgtEl>
                                        <p:attrNameLst>
                                          <p:attrName>style.visibility</p:attrName>
                                        </p:attrNameLst>
                                      </p:cBhvr>
                                      <p:to>
                                        <p:strVal val="visible"/>
                                      </p:to>
                                    </p:set>
                                    <p:animEffect transition="in" filter="wipe(up)">
                                      <p:cBhvr>
                                        <p:cTn id="49" dur="500"/>
                                        <p:tgtEl>
                                          <p:spTgt spid="31"/>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1" fill="hold" nodeType="clickEffect">
                                  <p:stCondLst>
                                    <p:cond delay="0"/>
                                  </p:stCondLst>
                                  <p:childTnLst>
                                    <p:set>
                                      <p:cBhvr>
                                        <p:cTn id="53" dur="1" fill="hold">
                                          <p:stCondLst>
                                            <p:cond delay="0"/>
                                          </p:stCondLst>
                                        </p:cTn>
                                        <p:tgtEl>
                                          <p:spTgt spid="32"/>
                                        </p:tgtEl>
                                        <p:attrNameLst>
                                          <p:attrName>style.visibility</p:attrName>
                                        </p:attrNameLst>
                                      </p:cBhvr>
                                      <p:to>
                                        <p:strVal val="visible"/>
                                      </p:to>
                                    </p:set>
                                    <p:animEffect transition="in" filter="wipe(up)">
                                      <p:cBhvr>
                                        <p:cTn id="54"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5FE461F-E49E-4C41-98B4-152CC73E7463}"/>
              </a:ext>
            </a:extLst>
          </p:cNvPr>
          <p:cNvPicPr>
            <a:picLocks noChangeAspect="1"/>
          </p:cNvPicPr>
          <p:nvPr/>
        </p:nvPicPr>
        <p:blipFill>
          <a:blip r:embed="rId2">
            <a:clrChange>
              <a:clrFrom>
                <a:srgbClr val="FFFEFE"/>
              </a:clrFrom>
              <a:clrTo>
                <a:srgbClr val="FFFEFE">
                  <a:alpha val="0"/>
                </a:srgbClr>
              </a:clrTo>
            </a:clrChange>
          </a:blip>
          <a:stretch>
            <a:fillRect/>
          </a:stretch>
        </p:blipFill>
        <p:spPr>
          <a:xfrm>
            <a:off x="631922" y="477672"/>
            <a:ext cx="1407436" cy="741757"/>
          </a:xfrm>
          <a:prstGeom prst="rect">
            <a:avLst/>
          </a:prstGeom>
        </p:spPr>
      </p:pic>
      <p:pic>
        <p:nvPicPr>
          <p:cNvPr id="3" name="图片 2">
            <a:extLst>
              <a:ext uri="{FF2B5EF4-FFF2-40B4-BE49-F238E27FC236}">
                <a16:creationId xmlns:a16="http://schemas.microsoft.com/office/drawing/2014/main" id="{7CF9F6F1-5515-4329-B122-27F4C097DB4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38388" y="-406684"/>
            <a:ext cx="3159485" cy="3159485"/>
          </a:xfrm>
          <a:prstGeom prst="rect">
            <a:avLst/>
          </a:prstGeom>
        </p:spPr>
      </p:pic>
      <p:sp>
        <p:nvSpPr>
          <p:cNvPr id="4" name="TextBox 3"/>
          <p:cNvSpPr txBox="1"/>
          <p:nvPr/>
        </p:nvSpPr>
        <p:spPr>
          <a:xfrm>
            <a:off x="1726904" y="619109"/>
            <a:ext cx="4382452" cy="981539"/>
          </a:xfrm>
          <a:prstGeom prst="rect">
            <a:avLst/>
          </a:prstGeom>
          <a:noFill/>
        </p:spPr>
        <p:txBody>
          <a:bodyPr wrap="square" lIns="96762" tIns="48381" rIns="96762" bIns="48381" rtlCol="0">
            <a:spAutoFit/>
          </a:bodyPr>
          <a:lstStyle/>
          <a:p>
            <a:pPr algn="ctr">
              <a:lnSpc>
                <a:spcPct val="150000"/>
              </a:lnSpc>
            </a:pPr>
            <a:r>
              <a:rPr lang="en-US" altLang="zh-CN" sz="4400" b="1">
                <a:solidFill>
                  <a:srgbClr val="0070C0"/>
                </a:solidFill>
                <a:latin typeface="UTM Avo" panose="02040603050506020204" pitchFamily="18" charset="0"/>
                <a:ea typeface="微软雅黑" panose="020B0503020204020204" charset="-122"/>
                <a:cs typeface="Arial" panose="020B0604020202020204" pitchFamily="34" charset="0"/>
              </a:rPr>
              <a:t>Từ ngữ</a:t>
            </a:r>
            <a:endParaRPr lang="zh-CN" altLang="en-US" sz="4400" b="1" dirty="0">
              <a:solidFill>
                <a:srgbClr val="0070C0"/>
              </a:solidFill>
              <a:latin typeface="UTM Avo" panose="02040603050506020204" pitchFamily="18" charset="0"/>
              <a:ea typeface="微软雅黑" panose="020B0503020204020204" charset="-122"/>
              <a:cs typeface="Arial" panose="020B0604020202020204" pitchFamily="34" charset="0"/>
            </a:endParaRPr>
          </a:p>
        </p:txBody>
      </p:sp>
      <p:pic>
        <p:nvPicPr>
          <p:cNvPr id="1026" name="Picture 2" descr="Lá Mùa Thu Tháng Mười - Ảnh miễn phí trên Pixaba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96903" y="2252814"/>
            <a:ext cx="5804715" cy="386981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7" name="TextBox 3"/>
          <p:cNvSpPr txBox="1"/>
          <p:nvPr/>
        </p:nvSpPr>
        <p:spPr>
          <a:xfrm>
            <a:off x="1726904" y="2839532"/>
            <a:ext cx="2802710" cy="981539"/>
          </a:xfrm>
          <a:prstGeom prst="rect">
            <a:avLst/>
          </a:prstGeom>
          <a:noFill/>
        </p:spPr>
        <p:txBody>
          <a:bodyPr wrap="square" lIns="96762" tIns="48381" rIns="96762" bIns="48381" rtlCol="0">
            <a:spAutoFit/>
          </a:bodyPr>
          <a:lstStyle/>
          <a:p>
            <a:pPr algn="ctr">
              <a:lnSpc>
                <a:spcPct val="150000"/>
              </a:lnSpc>
            </a:pPr>
            <a:r>
              <a:rPr lang="en-US" altLang="zh-CN" sz="4400" b="1">
                <a:solidFill>
                  <a:srgbClr val="002060"/>
                </a:solidFill>
                <a:latin typeface="UTM Avo" panose="02040603050506020204" pitchFamily="18" charset="0"/>
                <a:ea typeface="微软雅黑" panose="020B0503020204020204" charset="-122"/>
                <a:cs typeface="Arial" panose="020B0604020202020204" pitchFamily="34" charset="0"/>
              </a:rPr>
              <a:t> lạt xạt</a:t>
            </a:r>
            <a:endParaRPr lang="zh-CN" altLang="en-US" sz="4400" b="1" dirty="0">
              <a:solidFill>
                <a:srgbClr val="002060"/>
              </a:solidFill>
              <a:latin typeface="UTM Avo" panose="02040603050506020204" pitchFamily="18" charset="0"/>
              <a:ea typeface="微软雅黑" panose="020B0503020204020204" charset="-122"/>
              <a:cs typeface="Arial" panose="020B0604020202020204" pitchFamily="34" charset="0"/>
            </a:endParaRPr>
          </a:p>
        </p:txBody>
      </p:sp>
      <p:grpSp>
        <p:nvGrpSpPr>
          <p:cNvPr id="6" name="Group 5"/>
          <p:cNvGrpSpPr/>
          <p:nvPr/>
        </p:nvGrpSpPr>
        <p:grpSpPr>
          <a:xfrm>
            <a:off x="672884" y="3042379"/>
            <a:ext cx="4824989" cy="2847300"/>
            <a:chOff x="672884" y="3042379"/>
            <a:chExt cx="4824989" cy="2847300"/>
          </a:xfrm>
        </p:grpSpPr>
        <p:grpSp>
          <p:nvGrpSpPr>
            <p:cNvPr id="9" name="Group 8">
              <a:extLst>
                <a:ext uri="{FF2B5EF4-FFF2-40B4-BE49-F238E27FC236}">
                  <a16:creationId xmlns:a16="http://schemas.microsoft.com/office/drawing/2014/main" id="{009AEB47-6FA2-4D8D-BD99-1437AB7DE731}"/>
                </a:ext>
              </a:extLst>
            </p:cNvPr>
            <p:cNvGrpSpPr/>
            <p:nvPr/>
          </p:nvGrpSpPr>
          <p:grpSpPr>
            <a:xfrm>
              <a:off x="696744" y="3042379"/>
              <a:ext cx="4801129" cy="2847300"/>
              <a:chOff x="751504" y="-635415"/>
              <a:chExt cx="5342191" cy="6430631"/>
            </a:xfrm>
          </p:grpSpPr>
          <p:pic>
            <p:nvPicPr>
              <p:cNvPr id="10" name="图片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79755" y="-635415"/>
                <a:ext cx="4668691" cy="4668691"/>
              </a:xfrm>
              <a:prstGeom prst="rect">
                <a:avLst/>
              </a:prstGeom>
            </p:spPr>
          </p:pic>
          <p:sp>
            <p:nvSpPr>
              <p:cNvPr id="11" name="任意多边形: 形状 28"/>
              <p:cNvSpPr/>
              <p:nvPr/>
            </p:nvSpPr>
            <p:spPr>
              <a:xfrm>
                <a:off x="751504" y="1951336"/>
                <a:ext cx="5342191" cy="3843880"/>
              </a:xfrm>
              <a:custGeom>
                <a:avLst/>
                <a:gdLst>
                  <a:gd name="connsiteX0" fmla="*/ 316024 w 2907720"/>
                  <a:gd name="connsiteY0" fmla="*/ 0 h 1684498"/>
                  <a:gd name="connsiteX1" fmla="*/ 75392 w 2907720"/>
                  <a:gd name="connsiteY1" fmla="*/ 317634 h 1684498"/>
                  <a:gd name="connsiteX2" fmla="*/ 65767 w 2907720"/>
                  <a:gd name="connsiteY2" fmla="*/ 1299411 h 1684498"/>
                  <a:gd name="connsiteX3" fmla="*/ 864664 w 2907720"/>
                  <a:gd name="connsiteY3" fmla="*/ 1617045 h 1684498"/>
                  <a:gd name="connsiteX4" fmla="*/ 2500959 w 2907720"/>
                  <a:gd name="connsiteY4" fmla="*/ 1655546 h 1684498"/>
                  <a:gd name="connsiteX5" fmla="*/ 2847468 w 2907720"/>
                  <a:gd name="connsiteY5" fmla="*/ 1270535 h 1684498"/>
                  <a:gd name="connsiteX6" fmla="*/ 2895594 w 2907720"/>
                  <a:gd name="connsiteY6" fmla="*/ 760396 h 1684498"/>
                  <a:gd name="connsiteX7" fmla="*/ 2712714 w 2907720"/>
                  <a:gd name="connsiteY7" fmla="*/ 182880 h 1684498"/>
                  <a:gd name="connsiteX8" fmla="*/ 2356580 w 2907720"/>
                  <a:gd name="connsiteY8" fmla="*/ 9626 h 1684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07720" h="1684498">
                    <a:moveTo>
                      <a:pt x="316024" y="0"/>
                    </a:moveTo>
                    <a:cubicBezTo>
                      <a:pt x="216562" y="50533"/>
                      <a:pt x="117101" y="101066"/>
                      <a:pt x="75392" y="317634"/>
                    </a:cubicBezTo>
                    <a:cubicBezTo>
                      <a:pt x="33682" y="534203"/>
                      <a:pt x="-65778" y="1082843"/>
                      <a:pt x="65767" y="1299411"/>
                    </a:cubicBezTo>
                    <a:cubicBezTo>
                      <a:pt x="197312" y="1515980"/>
                      <a:pt x="458799" y="1557689"/>
                      <a:pt x="864664" y="1617045"/>
                    </a:cubicBezTo>
                    <a:cubicBezTo>
                      <a:pt x="1270529" y="1676401"/>
                      <a:pt x="2170492" y="1713298"/>
                      <a:pt x="2500959" y="1655546"/>
                    </a:cubicBezTo>
                    <a:cubicBezTo>
                      <a:pt x="2831426" y="1597794"/>
                      <a:pt x="2781696" y="1419727"/>
                      <a:pt x="2847468" y="1270535"/>
                    </a:cubicBezTo>
                    <a:cubicBezTo>
                      <a:pt x="2913240" y="1121343"/>
                      <a:pt x="2918053" y="941672"/>
                      <a:pt x="2895594" y="760396"/>
                    </a:cubicBezTo>
                    <a:cubicBezTo>
                      <a:pt x="2873135" y="579120"/>
                      <a:pt x="2802550" y="308008"/>
                      <a:pt x="2712714" y="182880"/>
                    </a:cubicBezTo>
                    <a:cubicBezTo>
                      <a:pt x="2622878" y="57752"/>
                      <a:pt x="2489729" y="33689"/>
                      <a:pt x="2356580" y="9626"/>
                    </a:cubicBezTo>
                  </a:path>
                </a:pathLst>
              </a:custGeom>
              <a:noFill/>
              <a:ln w="12700">
                <a:solidFill>
                  <a:srgbClr val="5C9341"/>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sp>
          <p:nvSpPr>
            <p:cNvPr id="5" name="TextBox 4"/>
            <p:cNvSpPr txBox="1"/>
            <p:nvPr/>
          </p:nvSpPr>
          <p:spPr>
            <a:xfrm>
              <a:off x="672884" y="4328142"/>
              <a:ext cx="4804012" cy="1323439"/>
            </a:xfrm>
            <a:prstGeom prst="rect">
              <a:avLst/>
            </a:prstGeom>
            <a:noFill/>
          </p:spPr>
          <p:txBody>
            <a:bodyPr wrap="square" rtlCol="0">
              <a:spAutoFit/>
            </a:bodyPr>
            <a:lstStyle/>
            <a:p>
              <a:pPr algn="ctr"/>
              <a:r>
                <a:rPr lang="en-US" sz="4000">
                  <a:solidFill>
                    <a:schemeClr val="accent6">
                      <a:lumMod val="50000"/>
                    </a:schemeClr>
                  </a:solidFill>
                  <a:latin typeface="UTM Avo" panose="02040603050506020204" pitchFamily="18" charset="0"/>
                </a:rPr>
                <a:t>Tiếng va chạm của lá khô.</a:t>
              </a:r>
            </a:p>
          </p:txBody>
        </p:sp>
      </p:grpSp>
    </p:spTree>
    <p:extLst>
      <p:ext uri="{BB962C8B-B14F-4D97-AF65-F5344CB8AC3E}">
        <p14:creationId xmlns:p14="http://schemas.microsoft.com/office/powerpoint/2010/main" val="268849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Effect transition="in" filter="fade">
                                      <p:cBhvr>
                                        <p:cTn id="16" dur="500"/>
                                        <p:tgtEl>
                                          <p:spTgt spid="4"/>
                                        </p:tgtEl>
                                      </p:cBhvr>
                                    </p:animEffect>
                                  </p:childTnLst>
                                </p:cTn>
                              </p:par>
                            </p:childTnLst>
                          </p:cTn>
                        </p:par>
                        <p:par>
                          <p:cTn id="17" fill="hold">
                            <p:stCondLst>
                              <p:cond delay="500"/>
                            </p:stCondLst>
                            <p:childTnLst>
                              <p:par>
                                <p:cTn id="18" presetID="42" presetClass="entr" presetSubtype="0" fill="hold" nodeType="after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1000"/>
                                        <p:tgtEl>
                                          <p:spTgt spid="3"/>
                                        </p:tgtEl>
                                      </p:cBhvr>
                                    </p:animEffect>
                                    <p:anim calcmode="lin" valueType="num">
                                      <p:cBhvr>
                                        <p:cTn id="21" dur="1000" fill="hold"/>
                                        <p:tgtEl>
                                          <p:spTgt spid="3"/>
                                        </p:tgtEl>
                                        <p:attrNameLst>
                                          <p:attrName>ppt_x</p:attrName>
                                        </p:attrNameLst>
                                      </p:cBhvr>
                                      <p:tavLst>
                                        <p:tav tm="0">
                                          <p:val>
                                            <p:strVal val="#ppt_x"/>
                                          </p:val>
                                        </p:tav>
                                        <p:tav tm="100000">
                                          <p:val>
                                            <p:strVal val="#ppt_x"/>
                                          </p:val>
                                        </p:tav>
                                      </p:tavLst>
                                    </p:anim>
                                    <p:anim calcmode="lin" valueType="num">
                                      <p:cBhvr>
                                        <p:cTn id="22"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p:cTn id="27" dur="500" fill="hold"/>
                                        <p:tgtEl>
                                          <p:spTgt spid="7"/>
                                        </p:tgtEl>
                                        <p:attrNameLst>
                                          <p:attrName>ppt_w</p:attrName>
                                        </p:attrNameLst>
                                      </p:cBhvr>
                                      <p:tavLst>
                                        <p:tav tm="0">
                                          <p:val>
                                            <p:fltVal val="0"/>
                                          </p:val>
                                        </p:tav>
                                        <p:tav tm="100000">
                                          <p:val>
                                            <p:strVal val="#ppt_w"/>
                                          </p:val>
                                        </p:tav>
                                      </p:tavLst>
                                    </p:anim>
                                    <p:anim calcmode="lin" valueType="num">
                                      <p:cBhvr>
                                        <p:cTn id="28" dur="500" fill="hold"/>
                                        <p:tgtEl>
                                          <p:spTgt spid="7"/>
                                        </p:tgtEl>
                                        <p:attrNameLst>
                                          <p:attrName>ppt_h</p:attrName>
                                        </p:attrNameLst>
                                      </p:cBhvr>
                                      <p:tavLst>
                                        <p:tav tm="0">
                                          <p:val>
                                            <p:fltVal val="0"/>
                                          </p:val>
                                        </p:tav>
                                        <p:tav tm="100000">
                                          <p:val>
                                            <p:strVal val="#ppt_h"/>
                                          </p:val>
                                        </p:tav>
                                      </p:tavLst>
                                    </p:anim>
                                    <p:animEffect transition="in" filter="fade">
                                      <p:cBhvr>
                                        <p:cTn id="29" dur="500"/>
                                        <p:tgtEl>
                                          <p:spTgt spid="7"/>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barn(inVertical)">
                                      <p:cBhvr>
                                        <p:cTn id="34" dur="500"/>
                                        <p:tgtEl>
                                          <p:spTgt spid="6"/>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1026"/>
                                        </p:tgtEl>
                                        <p:attrNameLst>
                                          <p:attrName>style.visibility</p:attrName>
                                        </p:attrNameLst>
                                      </p:cBhvr>
                                      <p:to>
                                        <p:strVal val="visible"/>
                                      </p:to>
                                    </p:set>
                                    <p:animEffect transition="in" filter="barn(inVertical)">
                                      <p:cBhvr>
                                        <p:cTn id="39"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41zahsc">
      <a:majorFont>
        <a:latin typeface="华康方圆体W7"/>
        <a:ea typeface="华康方圆体W7"/>
        <a:cs typeface=""/>
      </a:majorFont>
      <a:minorFont>
        <a:latin typeface="华康方圆体W7"/>
        <a:ea typeface="华康方圆体W7"/>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C9A98"/>
        </a:solidFill>
        <a:ln w="19050">
          <a:noFill/>
          <a:prstDash val="solid"/>
          <a:round/>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noFill/>
        <a:ln w="19050">
          <a:solidFill>
            <a:srgbClr val="5A789B"/>
          </a:solidFill>
          <a:prstDash val="sysDot"/>
          <a:round/>
        </a:ln>
      </a:spPr>
      <a:bodyPr/>
      <a:lstStyle/>
      <a:style>
        <a:lnRef idx="2">
          <a:schemeClr val="accent1">
            <a:shade val="50000"/>
          </a:schemeClr>
        </a:lnRef>
        <a:fillRef idx="1">
          <a:schemeClr val="accent1"/>
        </a:fillRef>
        <a:effectRef idx="0">
          <a:schemeClr val="accent1"/>
        </a:effectRef>
        <a:fontRef idx="minor">
          <a:schemeClr val="lt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186</TotalTime>
  <Words>622</Words>
  <Application>Microsoft Office PowerPoint</Application>
  <PresentationFormat>Widescreen</PresentationFormat>
  <Paragraphs>66</Paragraphs>
  <Slides>20</Slides>
  <Notes>0</Notes>
  <HiddenSlides>0</HiddenSlides>
  <MMClips>0</MMClips>
  <ScaleCrop>false</ScaleCrop>
  <HeadingPairs>
    <vt:vector size="6" baseType="variant">
      <vt:variant>
        <vt:lpstr>Fonts Used</vt:lpstr>
      </vt:variant>
      <vt:variant>
        <vt:i4>23</vt:i4>
      </vt:variant>
      <vt:variant>
        <vt:lpstr>Theme</vt:lpstr>
      </vt:variant>
      <vt:variant>
        <vt:i4>2</vt:i4>
      </vt:variant>
      <vt:variant>
        <vt:lpstr>Slide Titles</vt:lpstr>
      </vt:variant>
      <vt:variant>
        <vt:i4>20</vt:i4>
      </vt:variant>
    </vt:vector>
  </HeadingPairs>
  <TitlesOfParts>
    <vt:vector size="45" baseType="lpstr">
      <vt:lpstr>微软雅黑</vt:lpstr>
      <vt:lpstr>#9Slide03 AmpleSoft Bold</vt:lpstr>
      <vt:lpstr>#9Slide05 Ciaobella</vt:lpstr>
      <vt:lpstr>#9Slide05 ValentiaNitCondensed</vt:lpstr>
      <vt:lpstr>#9Slide07 HoneyCream</vt:lpstr>
      <vt:lpstr>.黑体-韩语</vt:lpstr>
      <vt:lpstr>Arial</vt:lpstr>
      <vt:lpstr>Arial-Rounded</vt:lpstr>
      <vt:lpstr>Calibri</vt:lpstr>
      <vt:lpstr>Chango</vt:lpstr>
      <vt:lpstr>等线</vt:lpstr>
      <vt:lpstr>SVN-Newton</vt:lpstr>
      <vt:lpstr>SVN-Poky's</vt:lpstr>
      <vt:lpstr>SVN-Whimsy</vt:lpstr>
      <vt:lpstr>Times New Roman</vt:lpstr>
      <vt:lpstr>UTM Amerika Sans</vt:lpstr>
      <vt:lpstr>UTM Aptima</vt:lpstr>
      <vt:lpstr>UTM Avo</vt:lpstr>
      <vt:lpstr>UTM ClassizismAntiqua</vt:lpstr>
      <vt:lpstr>UTM Showcard</vt:lpstr>
      <vt:lpstr>华康方圆体W7</vt:lpstr>
      <vt:lpstr>字魂27号-布丁体</vt:lpstr>
      <vt:lpstr>汉堡包手机字体</vt:lpstr>
      <vt:lpstr>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BIHCTRAN</dc:creator>
  <cp:keywords>MĂNGNON</cp:keywords>
  <cp:lastModifiedBy>HN31072024</cp:lastModifiedBy>
  <cp:revision>33</cp:revision>
  <dcterms:created xsi:type="dcterms:W3CDTF">2022-08-29T15:02:32Z</dcterms:created>
  <dcterms:modified xsi:type="dcterms:W3CDTF">2024-10-21T05:19:29Z</dcterms:modified>
</cp:coreProperties>
</file>