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Lst>
  <p:notesMasterIdLst>
    <p:notesMasterId r:id="rId40"/>
  </p:notesMasterIdLst>
  <p:sldIdLst>
    <p:sldId id="534" r:id="rId7"/>
    <p:sldId id="2007577131" r:id="rId8"/>
    <p:sldId id="470" r:id="rId9"/>
    <p:sldId id="2007577143" r:id="rId10"/>
    <p:sldId id="2601" r:id="rId11"/>
    <p:sldId id="2007577112" r:id="rId12"/>
    <p:sldId id="371" r:id="rId13"/>
    <p:sldId id="299" r:id="rId14"/>
    <p:sldId id="360" r:id="rId15"/>
    <p:sldId id="300" r:id="rId16"/>
    <p:sldId id="301" r:id="rId17"/>
    <p:sldId id="2007577132" r:id="rId18"/>
    <p:sldId id="2007577133" r:id="rId19"/>
    <p:sldId id="2007577134" r:id="rId20"/>
    <p:sldId id="2007577114" r:id="rId21"/>
    <p:sldId id="2007577135" r:id="rId22"/>
    <p:sldId id="2007577138" r:id="rId23"/>
    <p:sldId id="2007577139" r:id="rId24"/>
    <p:sldId id="2007577140" r:id="rId25"/>
    <p:sldId id="2007577141" r:id="rId26"/>
    <p:sldId id="2007577142" r:id="rId27"/>
    <p:sldId id="2007577144" r:id="rId28"/>
    <p:sldId id="2007577146" r:id="rId29"/>
    <p:sldId id="2007577145" r:id="rId30"/>
    <p:sldId id="2636" r:id="rId31"/>
    <p:sldId id="2007577147" r:id="rId32"/>
    <p:sldId id="2007577148" r:id="rId33"/>
    <p:sldId id="2007577149" r:id="rId34"/>
    <p:sldId id="2007577150" r:id="rId35"/>
    <p:sldId id="2007577151" r:id="rId36"/>
    <p:sldId id="2007577152" r:id="rId37"/>
    <p:sldId id="2007577153" r:id="rId38"/>
    <p:sldId id="5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8.png"/><Relationship Id="rId4" Type="http://schemas.openxmlformats.org/officeDocument/2006/relationships/slideLayout" Target="../slideLayouts/slideLayout46.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2.xml"/><Relationship Id="rId16"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98.png"/><Relationship Id="rId5" Type="http://schemas.microsoft.com/office/2007/relationships/hdphoto" Target="../media/hdphoto3.wdp"/><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6.png"/><Relationship Id="rId1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34.png"/><Relationship Id="rId1" Type="http://schemas.openxmlformats.org/officeDocument/2006/relationships/themeOverride" Target="../theme/themeOverride1.xml"/><Relationship Id="rId6" Type="http://schemas.openxmlformats.org/officeDocument/2006/relationships/image" Target="../media/image54.png"/><Relationship Id="rId11" Type="http://schemas.openxmlformats.org/officeDocument/2006/relationships/image" Target="../media/image24.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57.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1438275" y="1262855"/>
            <a:ext cx="10172700"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Nam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780266" y="1504883"/>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495963" cy="809965"/>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880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1754326"/>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55903" y="3065016"/>
            <a:ext cx="7611485" cy="2308324"/>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trong bài</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734667"/>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2362200" y="80486"/>
            <a:ext cx="7984330"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363075" cy="2554545"/>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viết : </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Shape&#10;&#10;Description automatically generated with medium confidence">
            <a:extLst>
              <a:ext uri="{FF2B5EF4-FFF2-40B4-BE49-F238E27FC236}">
                <a16:creationId xmlns:a16="http://schemas.microsoft.com/office/drawing/2014/main" id="{F9A91C09-FC03-45B3-AB5E-631C9393A8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3215" y="0"/>
            <a:ext cx="1704975" cy="1704975"/>
          </a:xfrm>
          <a:prstGeom prst="rect">
            <a:avLst/>
          </a:prstGeom>
        </p:spPr>
      </p:pic>
    </p:spTree>
    <p:extLst>
      <p:ext uri="{BB962C8B-B14F-4D97-AF65-F5344CB8AC3E}">
        <p14:creationId xmlns:p14="http://schemas.microsoft.com/office/powerpoint/2010/main" val="349107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470648" y="2067426"/>
            <a:ext cx="725070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73044"/>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05125" y="1120372"/>
            <a:ext cx="8753475" cy="4524315"/>
          </a:xfrm>
          <a:prstGeom prst="rect">
            <a:avLst/>
          </a:prstGeom>
          <a:noFill/>
        </p:spPr>
        <p:txBody>
          <a:bodyPr wrap="square">
            <a:spAutoFit/>
          </a:bodyPr>
          <a:lstStyle/>
          <a:p>
            <a:pPr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3"/>
          <a:stretch>
            <a:fillRect/>
          </a:stretch>
        </p:blipFill>
        <p:spPr>
          <a:xfrm>
            <a:off x="4403420" y="0"/>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4"/>
          <a:stretch>
            <a:fillRect/>
          </a:stretch>
        </p:blipFill>
        <p:spPr>
          <a:xfrm>
            <a:off x="8512480" y="4266222"/>
            <a:ext cx="3679520" cy="2591778"/>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276</TotalTime>
  <Words>1373</Words>
  <Application>Microsoft Office PowerPoint</Application>
  <PresentationFormat>Widescreen</PresentationFormat>
  <Paragraphs>180</Paragraphs>
  <Slides>33</Slides>
  <Notes>27</Notes>
  <HiddenSlides>0</HiddenSlides>
  <MMClips>1</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33</vt:i4>
      </vt:variant>
    </vt:vector>
  </HeadingPairs>
  <TitlesOfParts>
    <vt:vector size="57" baseType="lpstr">
      <vt:lpstr>DengXian</vt:lpstr>
      <vt:lpstr>DengXian</vt:lpstr>
      <vt:lpstr>Microsoft YaHei</vt:lpstr>
      <vt:lpstr>Arial</vt:lpstr>
      <vt:lpstr>Arial Black</vt:lpstr>
      <vt:lpstr>Arial-Rounded</vt:lpstr>
      <vt:lpstr>Calibri</vt:lpstr>
      <vt:lpstr>Calibri Light</vt:lpstr>
      <vt:lpstr>Coiny</vt:lpstr>
      <vt:lpstr>Gloria Hallelujah</vt:lpstr>
      <vt:lpstr>HP001 4 hàng</vt:lpstr>
      <vt:lpstr>Lato Hairline</vt:lpstr>
      <vt:lpstr>Lato Light</vt:lpstr>
      <vt:lpstr>Lato Regular</vt:lpstr>
      <vt:lpstr>SVN-Redressed</vt:lpstr>
      <vt:lpstr>UTM Avo</vt:lpstr>
      <vt:lpstr>字魂59号-创粗黑</vt:lpstr>
      <vt:lpstr>字魂70号-灵悦黑体</vt:lpstr>
      <vt:lpstr>2_Office 主题​​</vt:lpstr>
      <vt:lpstr>1_Office Theme</vt:lpstr>
      <vt:lpstr>4_Office 主题</vt:lpstr>
      <vt:lpstr>Office 主题</vt:lpstr>
      <vt:lpstr>6_Office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Đỗ</cp:lastModifiedBy>
  <cp:revision>35</cp:revision>
  <dcterms:created xsi:type="dcterms:W3CDTF">2022-06-29T15:12:02Z</dcterms:created>
  <dcterms:modified xsi:type="dcterms:W3CDTF">2023-11-03T03:01:41Z</dcterms:modified>
</cp:coreProperties>
</file>