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693" r:id="rId3"/>
    <p:sldMasterId id="2147483695" r:id="rId4"/>
  </p:sldMasterIdLst>
  <p:notesMasterIdLst>
    <p:notesMasterId r:id="rId29"/>
  </p:notesMasterIdLst>
  <p:sldIdLst>
    <p:sldId id="304" r:id="rId5"/>
    <p:sldId id="305" r:id="rId6"/>
    <p:sldId id="307" r:id="rId7"/>
    <p:sldId id="306" r:id="rId8"/>
    <p:sldId id="308" r:id="rId9"/>
    <p:sldId id="259" r:id="rId10"/>
    <p:sldId id="286" r:id="rId11"/>
    <p:sldId id="318" r:id="rId12"/>
    <p:sldId id="320" r:id="rId13"/>
    <p:sldId id="319" r:id="rId14"/>
    <p:sldId id="321" r:id="rId15"/>
    <p:sldId id="323" r:id="rId16"/>
    <p:sldId id="324" r:id="rId17"/>
    <p:sldId id="325" r:id="rId18"/>
    <p:sldId id="326" r:id="rId19"/>
    <p:sldId id="322" r:id="rId20"/>
    <p:sldId id="327" r:id="rId21"/>
    <p:sldId id="309" r:id="rId22"/>
    <p:sldId id="310" r:id="rId23"/>
    <p:sldId id="314" r:id="rId24"/>
    <p:sldId id="315" r:id="rId25"/>
    <p:sldId id="316" r:id="rId26"/>
    <p:sldId id="317" r:id="rId27"/>
    <p:sldId id="29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94660"/>
  </p:normalViewPr>
  <p:slideViewPr>
    <p:cSldViewPr snapToGrid="0">
      <p:cViewPr varScale="1">
        <p:scale>
          <a:sx n="73" d="100"/>
          <a:sy n="73" d="100"/>
        </p:scale>
        <p:origin x="8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C546C-C4A1-40B6-A26D-49D18D8074A7}" type="datetimeFigureOut">
              <a:rPr lang="en-US" smtClean="0"/>
              <a:t>07/10/2022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AA8CB-3075-4E07-82EC-9DADFF70BFB8}" type="slidenum">
              <a:rPr lang="en-US" smtClean="0"/>
              <a:t>‹#›</a:t>
            </a:fld>
            <a:endParaRPr lang="en-US"/>
          </a:p>
        </p:txBody>
      </p:sp>
    </p:spTree>
    <p:extLst>
      <p:ext uri="{BB962C8B-B14F-4D97-AF65-F5344CB8AC3E}">
        <p14:creationId xmlns:p14="http://schemas.microsoft.com/office/powerpoint/2010/main" val="55423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lumMod val="95000"/>
                    <a:lumOff val="5000"/>
                  </a:prstClr>
                </a:solidFill>
                <a:latin typeface="+mn-lt"/>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4CAC0-CD85-4696-9F8B-48E8E3C094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410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7906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9707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3631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6709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25453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6512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72387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805957"/>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97986570"/>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482893"/>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16271593"/>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11272131"/>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900099530"/>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13052148"/>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24410162"/>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13197899"/>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05249515"/>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0812873"/>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87530958"/>
      </p:ext>
    </p:extLst>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87233145"/>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10" b="1" cap="all"/>
            </a:lvl1pPr>
          </a:lstStyle>
          <a:p>
            <a:r>
              <a:rPr lang="zh-CN" altLang="en-US"/>
              <a:t>单击此处编辑母版标题样式</a:t>
            </a:r>
          </a:p>
        </p:txBody>
      </p:sp>
      <p:sp>
        <p:nvSpPr>
          <p:cNvPr id="3" name="文本占位符 2"/>
          <p:cNvSpPr>
            <a:spLocks noGrp="1"/>
          </p:cNvSpPr>
          <p:nvPr>
            <p:ph type="body" idx="1"/>
          </p:nvPr>
        </p:nvSpPr>
        <p:spPr>
          <a:xfrm>
            <a:off x="963084" y="2906716"/>
            <a:ext cx="10363200" cy="1500187"/>
          </a:xfrm>
        </p:spPr>
        <p:txBody>
          <a:bodyPr anchor="b"/>
          <a:lstStyle>
            <a:lvl1pPr marL="0" indent="0">
              <a:buNone/>
              <a:defRPr sz="2005">
                <a:solidFill>
                  <a:schemeClr val="tx1">
                    <a:tint val="75000"/>
                  </a:schemeClr>
                </a:solidFill>
              </a:defRPr>
            </a:lvl1pPr>
            <a:lvl2pPr marL="458389" indent="0">
              <a:buNone/>
              <a:defRPr sz="1805">
                <a:solidFill>
                  <a:schemeClr val="tx1">
                    <a:tint val="75000"/>
                  </a:schemeClr>
                </a:solidFill>
              </a:defRPr>
            </a:lvl2pPr>
            <a:lvl3pPr marL="916777" indent="0">
              <a:buNone/>
              <a:defRPr sz="1604">
                <a:solidFill>
                  <a:schemeClr val="tx1">
                    <a:tint val="75000"/>
                  </a:schemeClr>
                </a:solidFill>
              </a:defRPr>
            </a:lvl3pPr>
            <a:lvl4pPr marL="1375166" indent="0">
              <a:buNone/>
              <a:defRPr sz="1404">
                <a:solidFill>
                  <a:schemeClr val="tx1">
                    <a:tint val="75000"/>
                  </a:schemeClr>
                </a:solidFill>
              </a:defRPr>
            </a:lvl4pPr>
            <a:lvl5pPr marL="1833555" indent="0">
              <a:buNone/>
              <a:defRPr sz="1404">
                <a:solidFill>
                  <a:schemeClr val="tx1">
                    <a:tint val="75000"/>
                  </a:schemeClr>
                </a:solidFill>
              </a:defRPr>
            </a:lvl5pPr>
            <a:lvl6pPr marL="2291944" indent="0">
              <a:buNone/>
              <a:defRPr sz="1404">
                <a:solidFill>
                  <a:schemeClr val="tx1">
                    <a:tint val="75000"/>
                  </a:schemeClr>
                </a:solidFill>
              </a:defRPr>
            </a:lvl6pPr>
            <a:lvl7pPr marL="2750332" indent="0">
              <a:buNone/>
              <a:defRPr sz="1404">
                <a:solidFill>
                  <a:schemeClr val="tx1">
                    <a:tint val="75000"/>
                  </a:schemeClr>
                </a:solidFill>
              </a:defRPr>
            </a:lvl7pPr>
            <a:lvl8pPr marL="3208721" indent="0">
              <a:buNone/>
              <a:defRPr sz="1404">
                <a:solidFill>
                  <a:schemeClr val="tx1">
                    <a:tint val="75000"/>
                  </a:schemeClr>
                </a:solidFill>
              </a:defRPr>
            </a:lvl8pPr>
            <a:lvl9pPr marL="3667110" indent="0">
              <a:buNone/>
              <a:defRPr sz="1404">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36957029"/>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21586354"/>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2" y="1535113"/>
            <a:ext cx="5386917"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4" name="内容占位符 3"/>
          <p:cNvSpPr>
            <a:spLocks noGrp="1"/>
          </p:cNvSpPr>
          <p:nvPr>
            <p:ph sz="half" idx="2"/>
          </p:nvPr>
        </p:nvSpPr>
        <p:spPr>
          <a:xfrm>
            <a:off x="609602" y="2174875"/>
            <a:ext cx="5386917"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2022/10/7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71334522"/>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2022/10/7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51632821"/>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2022/10/7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35310708"/>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005" b="1"/>
            </a:lvl1pPr>
          </a:lstStyle>
          <a:p>
            <a:r>
              <a:rPr lang="zh-CN" altLang="en-US"/>
              <a:t>单击此处编辑母版标题样式</a:t>
            </a:r>
          </a:p>
        </p:txBody>
      </p:sp>
      <p:sp>
        <p:nvSpPr>
          <p:cNvPr id="3" name="内容占位符 2"/>
          <p:cNvSpPr>
            <a:spLocks noGrp="1"/>
          </p:cNvSpPr>
          <p:nvPr>
            <p:ph idx="1"/>
          </p:nvPr>
        </p:nvSpPr>
        <p:spPr>
          <a:xfrm>
            <a:off x="4766735" y="273052"/>
            <a:ext cx="6815667" cy="5853113"/>
          </a:xfrm>
        </p:spPr>
        <p:txBody>
          <a:bodyPr/>
          <a:lstStyle>
            <a:lvl1pPr>
              <a:defRPr sz="3208"/>
            </a:lvl1pPr>
            <a:lvl2pPr>
              <a:defRPr sz="2807"/>
            </a:lvl2pPr>
            <a:lvl3pPr>
              <a:defRPr sz="2406"/>
            </a:lvl3pPr>
            <a:lvl4pPr>
              <a:defRPr sz="2005"/>
            </a:lvl4pPr>
            <a:lvl5pPr>
              <a:defRPr sz="2005"/>
            </a:lvl5pPr>
            <a:lvl6pPr>
              <a:defRPr sz="2005"/>
            </a:lvl6pPr>
            <a:lvl7pPr>
              <a:defRPr sz="2005"/>
            </a:lvl7pPr>
            <a:lvl8pPr>
              <a:defRPr sz="2005"/>
            </a:lvl8pPr>
            <a:lvl9pPr>
              <a:defRPr sz="20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33965167"/>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9" y="4800601"/>
            <a:ext cx="7315200" cy="566738"/>
          </a:xfrm>
        </p:spPr>
        <p:txBody>
          <a:bodyPr anchor="b"/>
          <a:lstStyle>
            <a:lvl1pPr algn="l">
              <a:defRPr sz="2005" b="1"/>
            </a:lvl1pPr>
          </a:lstStyle>
          <a:p>
            <a:r>
              <a:rPr lang="zh-CN" altLang="en-US"/>
              <a:t>单击此处编辑母版标题样式</a:t>
            </a:r>
          </a:p>
        </p:txBody>
      </p:sp>
      <p:sp>
        <p:nvSpPr>
          <p:cNvPr id="3" name="图片占位符 2"/>
          <p:cNvSpPr>
            <a:spLocks noGrp="1"/>
          </p:cNvSpPr>
          <p:nvPr>
            <p:ph type="pic" idx="1"/>
          </p:nvPr>
        </p:nvSpPr>
        <p:spPr>
          <a:xfrm>
            <a:off x="2389719" y="612776"/>
            <a:ext cx="7315200" cy="4114800"/>
          </a:xfrm>
        </p:spPr>
        <p:txBody>
          <a:bodyPr/>
          <a:lstStyle>
            <a:lvl1pPr marL="0" indent="0">
              <a:buNone/>
              <a:defRPr sz="3208"/>
            </a:lvl1pPr>
            <a:lvl2pPr marL="458389" indent="0">
              <a:buNone/>
              <a:defRPr sz="2807"/>
            </a:lvl2pPr>
            <a:lvl3pPr marL="916777" indent="0">
              <a:buNone/>
              <a:defRPr sz="2406"/>
            </a:lvl3pPr>
            <a:lvl4pPr marL="1375166" indent="0">
              <a:buNone/>
              <a:defRPr sz="2005"/>
            </a:lvl4pPr>
            <a:lvl5pPr marL="1833555" indent="0">
              <a:buNone/>
              <a:defRPr sz="2005"/>
            </a:lvl5pPr>
            <a:lvl6pPr marL="2291944" indent="0">
              <a:buNone/>
              <a:defRPr sz="2005"/>
            </a:lvl6pPr>
            <a:lvl7pPr marL="2750332" indent="0">
              <a:buNone/>
              <a:defRPr sz="2005"/>
            </a:lvl7pPr>
            <a:lvl8pPr marL="3208721" indent="0">
              <a:buNone/>
              <a:defRPr sz="2005"/>
            </a:lvl8pPr>
            <a:lvl9pPr marL="3667110" indent="0">
              <a:buNone/>
              <a:defRPr sz="2005"/>
            </a:lvl9pPr>
          </a:lstStyle>
          <a:p>
            <a:endParaRPr lang="zh-CN" altLang="en-US"/>
          </a:p>
        </p:txBody>
      </p:sp>
      <p:sp>
        <p:nvSpPr>
          <p:cNvPr id="4" name="文本占位符 3"/>
          <p:cNvSpPr>
            <a:spLocks noGrp="1"/>
          </p:cNvSpPr>
          <p:nvPr>
            <p:ph type="body" sz="half" idx="2"/>
          </p:nvPr>
        </p:nvSpPr>
        <p:spPr>
          <a:xfrm>
            <a:off x="2389719" y="5367338"/>
            <a:ext cx="7315200" cy="804862"/>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31462540"/>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07864364"/>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73407555"/>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01985464"/>
      </p:ext>
    </p:extLst>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7893549" y="6206376"/>
            <a:ext cx="734944" cy="246221"/>
          </a:xfrm>
          <a:prstGeom prst="rect">
            <a:avLst/>
          </a:prstGeom>
        </p:spPr>
        <p:txBody>
          <a:bodyPr wrap="square">
            <a:spAutoFit/>
          </a:bodyPr>
          <a:lstStyle/>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行业</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www.1ppt.com/hangye/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节日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素材下载：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www.1ppt.com/sucai/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图表下载：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www.1ppt.com/tubiao/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优秀</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www.1ppt.com/powerpoint/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Word</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www.1ppt.com/word/              Excel</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www.1ppt.com/excel/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资料下载：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www.1ppt.com/ziliao/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课件下载：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www.1ppt.com/kejian/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范文下载：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www.1ppt.com/fanwen/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试卷下载：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www.1ppt.com/shiti/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教案下载：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www.1ppt.com/jiaoan/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www.1ppt.com/ziti/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userDrawn="1"/>
        </p:nvSpPr>
        <p:spPr>
          <a:xfrm>
            <a:off x="0" y="0"/>
            <a:ext cx="12192000" cy="68580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5805445"/>
      </p:ext>
    </p:extLst>
  </p:cSld>
  <p:clrMapOvr>
    <a:overrideClrMapping bg1="lt1" tx1="dk1" bg2="lt2" tx2="dk2" accent1="accent1" accent2="accent2" accent3="accent3" accent4="accent4" accent5="accent5" accent6="accent6" hlink="hlink" folHlink="folHlink"/>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817271"/>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43681091"/>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2022/10/7</a:t>
            </a:fld>
            <a:endParaRPr lang="zh-CN" altLang="en-US"/>
          </a:p>
        </p:txBody>
      </p:sp>
      <p:sp>
        <p:nvSpPr>
          <p:cNvPr id="5" name="页脚占位符 4"/>
          <p:cNvSpPr>
            <a:spLocks noGrp="1"/>
          </p:cNvSpPr>
          <p:nvPr>
            <p:ph type="ftr" sz="quarter" idx="11"/>
          </p:nvPr>
        </p:nvSpPr>
        <p:spPr>
          <a:xfrm>
            <a:off x="4038600" y="6356352"/>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9650010"/>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2022/10/7</a:t>
            </a:fld>
            <a:endParaRPr lang="zh-CN" altLang="en-US"/>
          </a:p>
        </p:txBody>
      </p:sp>
      <p:sp>
        <p:nvSpPr>
          <p:cNvPr id="3" name="页脚占位符 2"/>
          <p:cNvSpPr>
            <a:spLocks noGrp="1"/>
          </p:cNvSpPr>
          <p:nvPr>
            <p:ph type="ftr" sz="quarter" idx="11"/>
          </p:nvPr>
        </p:nvSpPr>
        <p:spPr>
          <a:xfrm>
            <a:off x="4038600" y="6356352"/>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11019326"/>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33875992"/>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703261785"/>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12114768"/>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46856795"/>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41318413"/>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57039840"/>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1.pn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3"/>
            <a:ext cx="2844800" cy="365125"/>
          </a:xfrm>
          <a:prstGeom prst="rect">
            <a:avLst/>
          </a:prstGeom>
        </p:spPr>
        <p:txBody>
          <a:bodyPr vert="horz" lIns="91440" tIns="45720" rIns="91440" bIns="45720" rtlCol="0" anchor="ctr"/>
          <a:lstStyle>
            <a:lvl1pPr algn="l">
              <a:defRPr sz="1203">
                <a:solidFill>
                  <a:schemeClr val="tx1">
                    <a:tint val="75000"/>
                  </a:schemeClr>
                </a:solidFill>
              </a:defRPr>
            </a:lvl1pPr>
          </a:lstStyle>
          <a:p>
            <a:fld id="{530820CF-B880-4189-942D-D702A7CBA730}" type="datetimeFigureOut">
              <a:rPr lang="zh-CN" altLang="en-US" smtClean="0"/>
              <a:t>2022/10/7</a:t>
            </a:fld>
            <a:endParaRPr lang="zh-CN" altLang="en-US"/>
          </a:p>
        </p:txBody>
      </p:sp>
      <p:sp>
        <p:nvSpPr>
          <p:cNvPr id="5" name="页脚占位符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3">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3">
                <a:solidFill>
                  <a:schemeClr val="tx1">
                    <a:tint val="75000"/>
                  </a:schemeClr>
                </a:solidFill>
              </a:defRPr>
            </a:lvl1pPr>
          </a:lstStyle>
          <a:p>
            <a:fld id="{0C913308-F349-4B6D-A68A-DD1791B4A57B}"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6E864AD1-E57F-4CA7-BD24-F1D3AAF0F0FD}"/>
              </a:ext>
            </a:extLst>
          </p:cNvPr>
          <p:cNvPicPr>
            <a:picLocks noChangeAspect="1"/>
          </p:cNvPicPr>
          <p:nvPr userDrawn="1"/>
        </p:nvPicPr>
        <p:blipFill>
          <a:blip r:embed="rId31" cstate="hqprint">
            <a:extLst>
              <a:ext uri="{28A0092B-C50C-407E-A947-70E740481C1C}">
                <a14:useLocalDpi xmlns:a14="http://schemas.microsoft.com/office/drawing/2010/main" val="0"/>
              </a:ext>
            </a:extLst>
          </a:blip>
          <a:stretch>
            <a:fillRect/>
          </a:stretch>
        </p:blipFill>
        <p:spPr>
          <a:xfrm>
            <a:off x="-1752303" y="428624"/>
            <a:ext cx="1276053" cy="1276053"/>
          </a:xfrm>
          <a:prstGeom prst="rect">
            <a:avLst/>
          </a:prstGeom>
        </p:spPr>
      </p:pic>
    </p:spTree>
    <p:extLst>
      <p:ext uri="{BB962C8B-B14F-4D97-AF65-F5344CB8AC3E}">
        <p14:creationId xmlns:p14="http://schemas.microsoft.com/office/powerpoint/2010/main" val="630455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ransition spd="slow">
    <p:comb/>
  </p:transition>
  <p:txStyles>
    <p:titleStyle>
      <a:lvl1pPr algn="ctr" defTabSz="916777" rtl="0" eaLnBrk="1" latinLnBrk="0" hangingPunct="1">
        <a:spcBef>
          <a:spcPct val="0"/>
        </a:spcBef>
        <a:buNone/>
        <a:defRPr sz="4411" kern="1200">
          <a:solidFill>
            <a:schemeClr val="tx1"/>
          </a:solidFill>
          <a:latin typeface="+mj-lt"/>
          <a:ea typeface="+mj-ea"/>
          <a:cs typeface="+mj-cs"/>
        </a:defRPr>
      </a:lvl1pPr>
    </p:titleStyle>
    <p:bodyStyle>
      <a:lvl1pPr marL="343792" indent="-343792" algn="l" defTabSz="916777" rtl="0" eaLnBrk="1" latinLnBrk="0" hangingPunct="1">
        <a:spcBef>
          <a:spcPct val="20000"/>
        </a:spcBef>
        <a:buFont typeface="Arial" pitchFamily="34" charset="0"/>
        <a:buChar char="•"/>
        <a:defRPr sz="3208" kern="1200">
          <a:solidFill>
            <a:schemeClr val="tx1"/>
          </a:solidFill>
          <a:latin typeface="+mn-lt"/>
          <a:ea typeface="+mn-ea"/>
          <a:cs typeface="+mn-cs"/>
        </a:defRPr>
      </a:lvl1pPr>
      <a:lvl2pPr marL="744882" indent="-286493" algn="l" defTabSz="916777" rtl="0" eaLnBrk="1" latinLnBrk="0" hangingPunct="1">
        <a:spcBef>
          <a:spcPct val="20000"/>
        </a:spcBef>
        <a:buFont typeface="Arial" pitchFamily="34" charset="0"/>
        <a:buChar char="–"/>
        <a:defRPr sz="2807" kern="1200">
          <a:solidFill>
            <a:schemeClr val="tx1"/>
          </a:solidFill>
          <a:latin typeface="+mn-lt"/>
          <a:ea typeface="+mn-ea"/>
          <a:cs typeface="+mn-cs"/>
        </a:defRPr>
      </a:lvl2pPr>
      <a:lvl3pPr marL="1145972" indent="-229194" algn="l" defTabSz="916777" rtl="0" eaLnBrk="1" latinLnBrk="0" hangingPunct="1">
        <a:spcBef>
          <a:spcPct val="20000"/>
        </a:spcBef>
        <a:buFont typeface="Arial" pitchFamily="34" charset="0"/>
        <a:buChar char="•"/>
        <a:defRPr sz="2406" kern="1200">
          <a:solidFill>
            <a:schemeClr val="tx1"/>
          </a:solidFill>
          <a:latin typeface="+mn-lt"/>
          <a:ea typeface="+mn-ea"/>
          <a:cs typeface="+mn-cs"/>
        </a:defRPr>
      </a:lvl3pPr>
      <a:lvl4pPr marL="1604361"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4pPr>
      <a:lvl5pPr marL="2062749"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5pPr>
      <a:lvl6pPr marL="2521138"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527"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915"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6304"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zh-CN"/>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1"/>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90" y="6356749"/>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defTabSz="866943" fontAlgn="base">
              <a:spcBef>
                <a:spcPct val="0"/>
              </a:spcBef>
              <a:spcAft>
                <a:spcPct val="0"/>
              </a:spcAft>
            </a:pPr>
            <a:fld id="{43A93E93-166D-47F5-9EF1-ACEABE24AEEA}" type="datetimeFigureOut">
              <a:rPr lang="zh-CN" altLang="en-US" smtClean="0">
                <a:solidFill>
                  <a:prstClr val="black">
                    <a:tint val="75000"/>
                  </a:prstClr>
                </a:solidFill>
              </a:rPr>
              <a:pPr defTabSz="866943" fontAlgn="base">
                <a:spcBef>
                  <a:spcPct val="0"/>
                </a:spcBef>
                <a:spcAft>
                  <a:spcPct val="0"/>
                </a:spcAft>
              </a:pPr>
              <a:t>2022/10/7</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13" y="6356749"/>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defTabSz="866943"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167" y="6356749"/>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defTabSz="866943" fontAlgn="base">
              <a:spcBef>
                <a:spcPct val="0"/>
              </a:spcBef>
              <a:spcAft>
                <a:spcPct val="0"/>
              </a:spcAft>
            </a:pPr>
            <a:fld id="{118D5ACA-62CA-46DB-AD6B-12EDD6D51A23}" type="slidenum">
              <a:rPr lang="zh-CN" altLang="en-US" smtClean="0">
                <a:solidFill>
                  <a:prstClr val="black">
                    <a:tint val="75000"/>
                  </a:prstClr>
                </a:solidFill>
              </a:rPr>
              <a:pPr defTabSz="866943"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1082030286"/>
      </p:ext>
    </p:extLst>
  </p:cSld>
  <p:clrMap bg1="lt1" tx1="dk1" bg2="lt2" tx2="dk2" accent1="accent1" accent2="accent2" accent3="accent3" accent4="accent4" accent5="accent5" accent6="accent6" hlink="hlink" folHlink="folHlink"/>
  <p:sldLayoutIdLst>
    <p:sldLayoutId id="2147483691" r:id="rId1"/>
    <p:sldLayoutId id="2147483692" r:id="rId2"/>
  </p:sldLayoutIdLst>
  <p:transition spd="slow">
    <p:comb/>
  </p:transition>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2022/10/7</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95121823"/>
      </p:ext>
    </p:extLst>
  </p:cSld>
  <p:clrMap bg1="lt1" tx1="dk1" bg2="lt2" tx2="dk2" accent1="accent1" accent2="accent2" accent3="accent3" accent4="accent4" accent5="accent5" accent6="accent6" hlink="hlink" folHlink="folHlink"/>
  <p:sldLayoutIdLst>
    <p:sldLayoutId id="2147483694" r:id="rId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403bc8957f52b6a846edee4c8bcefb3b"/>
          <p:cNvPicPr>
            <a:picLocks noChangeAspect="1"/>
          </p:cNvPicPr>
          <p:nvPr userDrawn="1"/>
        </p:nvPicPr>
        <p:blipFill>
          <a:blip r:embed="rId4"/>
          <a:srcRect l="175" t="7976" r="26157" b="73624"/>
          <a:stretch>
            <a:fillRect/>
          </a:stretch>
        </p:blipFill>
        <p:spPr>
          <a:xfrm flipH="1">
            <a:off x="-56514" y="-109220"/>
            <a:ext cx="12305665" cy="145542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8D5E0FA5-7A06-4B65-8C09-930C5B4FC91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85653" y="0"/>
            <a:ext cx="1466553" cy="1466553"/>
          </a:xfrm>
          <a:prstGeom prst="rect">
            <a:avLst/>
          </a:prstGeom>
        </p:spPr>
      </p:pic>
    </p:spTree>
    <p:extLst>
      <p:ext uri="{BB962C8B-B14F-4D97-AF65-F5344CB8AC3E}">
        <p14:creationId xmlns:p14="http://schemas.microsoft.com/office/powerpoint/2010/main" val="95336448"/>
      </p:ext>
    </p:extLst>
  </p:cSld>
  <p:clrMap bg1="lt1" tx1="dk1" bg2="lt2" tx2="dk2" accent1="accent1" accent2="accent2" accent3="accent3" accent4="accent4" accent5="accent5" accent6="accent6" hlink="hlink" folHlink="folHlink"/>
  <p:sldLayoutIdLst>
    <p:sldLayoutId id="2147483696" r:id="rId1"/>
    <p:sldLayoutId id="2147483697" r:id="rId2"/>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7.png"/><Relationship Id="rId18" Type="http://schemas.openxmlformats.org/officeDocument/2006/relationships/image" Target="../media/image10.png"/><Relationship Id="rId3" Type="http://schemas.openxmlformats.org/officeDocument/2006/relationships/tags" Target="../tags/tag1.xml"/><Relationship Id="rId21" Type="http://schemas.openxmlformats.org/officeDocument/2006/relationships/slide" Target="slide5.xml"/><Relationship Id="rId7" Type="http://schemas.openxmlformats.org/officeDocument/2006/relationships/image" Target="../media/image5.png"/><Relationship Id="rId12" Type="http://schemas.microsoft.com/office/2007/relationships/hdphoto" Target="../media/hdphoto1.wdp"/><Relationship Id="rId17" Type="http://schemas.openxmlformats.org/officeDocument/2006/relationships/image" Target="../media/image9.png"/><Relationship Id="rId2" Type="http://schemas.microsoft.com/office/2007/relationships/media" Target="../media/media1.mp3"/><Relationship Id="rId16" Type="http://schemas.microsoft.com/office/2007/relationships/hdphoto" Target="../media/hdphoto3.wdp"/><Relationship Id="rId20" Type="http://schemas.openxmlformats.org/officeDocument/2006/relationships/image" Target="../media/image11.png"/><Relationship Id="rId1" Type="http://schemas.openxmlformats.org/officeDocument/2006/relationships/audio" Target="NULL" TargetMode="Externa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notesSlide" Target="../notesSlides/notesSlide1.xml"/><Relationship Id="rId15" Type="http://schemas.openxmlformats.org/officeDocument/2006/relationships/image" Target="../media/image8.png"/><Relationship Id="rId10" Type="http://schemas.openxmlformats.org/officeDocument/2006/relationships/slide" Target="slide3.xml"/><Relationship Id="rId19" Type="http://schemas.microsoft.com/office/2007/relationships/hdphoto" Target="../media/hdphoto4.wdp"/><Relationship Id="rId4" Type="http://schemas.openxmlformats.org/officeDocument/2006/relationships/slideLayout" Target="../slideLayouts/slideLayout31.xml"/><Relationship Id="rId9" Type="http://schemas.openxmlformats.org/officeDocument/2006/relationships/slide" Target="slide4.xml"/><Relationship Id="rId14" Type="http://schemas.microsoft.com/office/2007/relationships/hdphoto" Target="../media/hdphoto2.wdp"/><Relationship Id="rId22"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1.emf"/><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4.xml"/><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png"/><Relationship Id="rId18" Type="http://schemas.openxmlformats.org/officeDocument/2006/relationships/image" Target="../media/image13.png"/><Relationship Id="rId3" Type="http://schemas.openxmlformats.org/officeDocument/2006/relationships/slideLayout" Target="../slideLayouts/slideLayout31.xml"/><Relationship Id="rId21" Type="http://schemas.openxmlformats.org/officeDocument/2006/relationships/image" Target="../media/image15.png"/><Relationship Id="rId7" Type="http://schemas.microsoft.com/office/2007/relationships/hdphoto" Target="../media/hdphoto1.wdp"/><Relationship Id="rId12" Type="http://schemas.openxmlformats.org/officeDocument/2006/relationships/slide" Target="slide1.xml"/><Relationship Id="rId17" Type="http://schemas.openxmlformats.org/officeDocument/2006/relationships/image" Target="../media/image11.png"/><Relationship Id="rId2" Type="http://schemas.microsoft.com/office/2007/relationships/media" Target="../media/media1.mp3"/><Relationship Id="rId16" Type="http://schemas.openxmlformats.org/officeDocument/2006/relationships/slide" Target="slide7.xml"/><Relationship Id="rId20" Type="http://schemas.openxmlformats.org/officeDocument/2006/relationships/image" Target="../media/image14.png"/><Relationship Id="rId1" Type="http://schemas.openxmlformats.org/officeDocument/2006/relationships/audio" Target="NULL" TargetMode="Externa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5.png"/><Relationship Id="rId15" Type="http://schemas.microsoft.com/office/2007/relationships/hdphoto" Target="../media/hdphoto4.wdp"/><Relationship Id="rId23" Type="http://schemas.openxmlformats.org/officeDocument/2006/relationships/image" Target="../media/image16.png"/><Relationship Id="rId10" Type="http://schemas.openxmlformats.org/officeDocument/2006/relationships/image" Target="../media/image8.png"/><Relationship Id="rId19" Type="http://schemas.openxmlformats.org/officeDocument/2006/relationships/slide" Target="slide3.xml"/><Relationship Id="rId4" Type="http://schemas.openxmlformats.org/officeDocument/2006/relationships/image" Target="../media/image4.png"/><Relationship Id="rId9" Type="http://schemas.microsoft.com/office/2007/relationships/hdphoto" Target="../media/hdphoto2.wdp"/><Relationship Id="rId14" Type="http://schemas.openxmlformats.org/officeDocument/2006/relationships/image" Target="../media/image10.png"/><Relationship Id="rId22" Type="http://schemas.openxmlformats.org/officeDocument/2006/relationships/slide" Target="slide4.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audio1.wav"/><Relationship Id="rId7" Type="http://schemas.microsoft.com/office/2007/relationships/hdphoto" Target="../media/hdphoto8.wdp"/><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microsoft.com/office/2007/relationships/hdphoto" Target="../media/hdphoto9.wdp"/></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9.png"/><Relationship Id="rId2" Type="http://schemas.openxmlformats.org/officeDocument/2006/relationships/slideLayout" Target="../slideLayouts/slideLayout34.xml"/><Relationship Id="rId1" Type="http://schemas.openxmlformats.org/officeDocument/2006/relationships/themeOverride" Target="../theme/themeOverride2.xml"/><Relationship Id="rId6" Type="http://schemas.microsoft.com/office/2007/relationships/hdphoto" Target="../media/hdphoto7.wdp"/><Relationship Id="rId5" Type="http://schemas.openxmlformats.org/officeDocument/2006/relationships/image" Target="../media/image33.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themeOverride" Target="../theme/themeOverride3.xml"/><Relationship Id="rId5" Type="http://schemas.openxmlformats.org/officeDocument/2006/relationships/image" Target="../media/image40.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2.xml"/><Relationship Id="rId1" Type="http://schemas.openxmlformats.org/officeDocument/2006/relationships/themeOverride" Target="../theme/themeOverride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slideLayout" Target="../slideLayouts/slideLayout31.xml"/><Relationship Id="rId7" Type="http://schemas.microsoft.com/office/2007/relationships/hdphoto" Target="../media/hdphoto4.wdp"/><Relationship Id="rId12" Type="http://schemas.openxmlformats.org/officeDocument/2006/relationships/slide" Target="slide3.xml"/><Relationship Id="rId17" Type="http://schemas.openxmlformats.org/officeDocument/2006/relationships/slide" Target="slide1.xml"/><Relationship Id="rId2" Type="http://schemas.microsoft.com/office/2007/relationships/media" Target="../media/media1.mp3"/><Relationship Id="rId16" Type="http://schemas.openxmlformats.org/officeDocument/2006/relationships/image" Target="../media/image16.png"/><Relationship Id="rId1" Type="http://schemas.openxmlformats.org/officeDocument/2006/relationships/audio" Target="NULL" TargetMode="External"/><Relationship Id="rId6" Type="http://schemas.openxmlformats.org/officeDocument/2006/relationships/image" Target="../media/image10.png"/><Relationship Id="rId11" Type="http://schemas.microsoft.com/office/2007/relationships/hdphoto" Target="../media/hdphoto3.wdp"/><Relationship Id="rId5" Type="http://schemas.openxmlformats.org/officeDocument/2006/relationships/image" Target="../media/image5.png"/><Relationship Id="rId15" Type="http://schemas.openxmlformats.org/officeDocument/2006/relationships/slide" Target="slide4.xml"/><Relationship Id="rId10" Type="http://schemas.openxmlformats.org/officeDocument/2006/relationships/image" Target="../media/image13.png"/><Relationship Id="rId4" Type="http://schemas.openxmlformats.org/officeDocument/2006/relationships/image" Target="../media/image4.png"/><Relationship Id="rId9" Type="http://schemas.microsoft.com/office/2007/relationships/hdphoto" Target="../media/hdphoto1.wdp"/><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png"/><Relationship Id="rId18" Type="http://schemas.openxmlformats.org/officeDocument/2006/relationships/slide" Target="slide4.xml"/><Relationship Id="rId3" Type="http://schemas.openxmlformats.org/officeDocument/2006/relationships/slideLayout" Target="../slideLayouts/slideLayout31.xml"/><Relationship Id="rId7" Type="http://schemas.microsoft.com/office/2007/relationships/hdphoto" Target="../media/hdphoto3.wdp"/><Relationship Id="rId12" Type="http://schemas.openxmlformats.org/officeDocument/2006/relationships/slide" Target="slide7.xml"/><Relationship Id="rId17" Type="http://schemas.openxmlformats.org/officeDocument/2006/relationships/image" Target="../media/image15.png"/><Relationship Id="rId2" Type="http://schemas.microsoft.com/office/2007/relationships/media" Target="../media/media1.mp3"/><Relationship Id="rId16" Type="http://schemas.openxmlformats.org/officeDocument/2006/relationships/image" Target="../media/image14.png"/><Relationship Id="rId20" Type="http://schemas.openxmlformats.org/officeDocument/2006/relationships/slide" Target="slide1.xml"/><Relationship Id="rId1" Type="http://schemas.openxmlformats.org/officeDocument/2006/relationships/audio" Target="NULL" TargetMode="External"/><Relationship Id="rId6" Type="http://schemas.openxmlformats.org/officeDocument/2006/relationships/image" Target="../media/image8.png"/><Relationship Id="rId11" Type="http://schemas.microsoft.com/office/2007/relationships/hdphoto" Target="../media/hdphoto4.wdp"/><Relationship Id="rId5" Type="http://schemas.openxmlformats.org/officeDocument/2006/relationships/image" Target="../media/image5.png"/><Relationship Id="rId15" Type="http://schemas.openxmlformats.org/officeDocument/2006/relationships/slide" Target="slide3.xml"/><Relationship Id="rId10" Type="http://schemas.openxmlformats.org/officeDocument/2006/relationships/image" Target="../media/image10.png"/><Relationship Id="rId19" Type="http://schemas.openxmlformats.org/officeDocument/2006/relationships/image" Target="../media/image16.png"/><Relationship Id="rId4" Type="http://schemas.openxmlformats.org/officeDocument/2006/relationships/image" Target="../media/image4.png"/><Relationship Id="rId9" Type="http://schemas.microsoft.com/office/2007/relationships/hdphoto" Target="../media/hdphoto1.wdp"/><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xml"/><Relationship Id="rId7" Type="http://schemas.openxmlformats.org/officeDocument/2006/relationships/image" Target="../media/image1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Layout" Target="../slideLayouts/slideLayout31.xml"/><Relationship Id="rId9"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xml"/><Relationship Id="rId7" Type="http://schemas.microsoft.com/office/2007/relationships/hdphoto" Target="../media/hdphoto6.wdp"/><Relationship Id="rId2" Type="http://schemas.openxmlformats.org/officeDocument/2006/relationships/slideLayout" Target="../slideLayouts/slideLayout32.xml"/><Relationship Id="rId1" Type="http://schemas.openxmlformats.org/officeDocument/2006/relationships/themeOverride" Target="../theme/themeOverride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stretch>
            <a:fillRect/>
          </a:stretch>
        </p:blipFill>
        <p:spPr>
          <a:xfrm>
            <a:off x="0" y="190"/>
            <a:ext cx="12192000" cy="6857999"/>
          </a:xfrm>
          <a:prstGeom prst="rect">
            <a:avLst/>
          </a:prstGeom>
        </p:spPr>
      </p:pic>
      <p:sp>
        <p:nvSpPr>
          <p:cNvPr id="66" name="Rectangle 65"/>
          <p:cNvSpPr/>
          <p:nvPr/>
        </p:nvSpPr>
        <p:spPr>
          <a:xfrm>
            <a:off x="1674503" y="570888"/>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sp>
        <p:nvSpPr>
          <p:cNvPr id="83" name="Rectangle 82"/>
          <p:cNvSpPr/>
          <p:nvPr/>
        </p:nvSpPr>
        <p:spPr>
          <a:xfrm>
            <a:off x="1714084" y="584382"/>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grpSp>
        <p:nvGrpSpPr>
          <p:cNvPr id="3" name="Google Shape;1012;p37"/>
          <p:cNvGrpSpPr/>
          <p:nvPr/>
        </p:nvGrpSpPr>
        <p:grpSpPr>
          <a:xfrm>
            <a:off x="156217" y="219781"/>
            <a:ext cx="1481347" cy="1508052"/>
            <a:chOff x="5949775" y="2481625"/>
            <a:chExt cx="407775" cy="445825"/>
          </a:xfrm>
        </p:grpSpPr>
        <p:sp>
          <p:nvSpPr>
            <p:cNvPr id="4"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8"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0"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1"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2"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3"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4"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2" name="Google Shape;1031;p37"/>
          <p:cNvGrpSpPr/>
          <p:nvPr/>
        </p:nvGrpSpPr>
        <p:grpSpPr>
          <a:xfrm flipH="1">
            <a:off x="10667734" y="5331748"/>
            <a:ext cx="1023098" cy="1118758"/>
            <a:chOff x="2013650" y="1733325"/>
            <a:chExt cx="407750" cy="445875"/>
          </a:xfrm>
        </p:grpSpPr>
        <p:sp>
          <p:nvSpPr>
            <p:cNvPr id="23"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4"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5"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6"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7"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8"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9"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0"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1"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2"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3"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4"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5"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6"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7"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8"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9"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7"/>
          <a:stretch>
            <a:fillRect/>
          </a:stretch>
        </p:blipFill>
        <p:spPr>
          <a:xfrm>
            <a:off x="1716558" y="7826"/>
            <a:ext cx="861816" cy="861816"/>
          </a:xfrm>
          <a:prstGeom prst="rect">
            <a:avLst/>
          </a:prstGeom>
        </p:spPr>
      </p:pic>
      <p:sp>
        <p:nvSpPr>
          <p:cNvPr id="67" name="Rounded Rectangle 66">
            <a:hlinkClick r:id="rId8" action="ppaction://hlinksldjump"/>
          </p:cNvPr>
          <p:cNvSpPr/>
          <p:nvPr/>
        </p:nvSpPr>
        <p:spPr>
          <a:xfrm>
            <a:off x="2820628" y="5533593"/>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1</a:t>
            </a:r>
          </a:p>
        </p:txBody>
      </p:sp>
      <p:sp>
        <p:nvSpPr>
          <p:cNvPr id="68" name="Rounded Rectangle 67">
            <a:hlinkClick r:id="rId9" action="ppaction://hlinksldjump"/>
          </p:cNvPr>
          <p:cNvSpPr/>
          <p:nvPr/>
        </p:nvSpPr>
        <p:spPr>
          <a:xfrm>
            <a:off x="7434772" y="553866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3</a:t>
            </a:r>
          </a:p>
        </p:txBody>
      </p:sp>
      <p:sp>
        <p:nvSpPr>
          <p:cNvPr id="69" name="Rounded Rectangle 68">
            <a:hlinkClick r:id="rId10" action="ppaction://hlinksldjump"/>
          </p:cNvPr>
          <p:cNvSpPr/>
          <p:nvPr/>
        </p:nvSpPr>
        <p:spPr>
          <a:xfrm>
            <a:off x="5185888" y="553423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2</a:t>
            </a:r>
          </a:p>
        </p:txBody>
      </p:sp>
      <p:pic>
        <p:nvPicPr>
          <p:cNvPr id="72" name="Picture 71"/>
          <p:cNvPicPr>
            <a:picLocks noChangeAspect="1"/>
          </p:cNvPicPr>
          <p:nvPr/>
        </p:nvPicPr>
        <p:blipFill rotWithShape="1">
          <a:blip r:embed="rId11">
            <a:extLst>
              <a:ext uri="{BEBA8EAE-BF5A-486C-A8C5-ECC9F3942E4B}">
                <a14:imgProps xmlns:a14="http://schemas.microsoft.com/office/drawing/2010/main">
                  <a14:imgLayer r:embed="rId12">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2621019" y="2508338"/>
            <a:ext cx="1598657" cy="2124243"/>
          </a:xfrm>
          <a:prstGeom prst="rect">
            <a:avLst/>
          </a:prstGeom>
        </p:spPr>
      </p:pic>
      <p:pic>
        <p:nvPicPr>
          <p:cNvPr id="73" name="Picture 72"/>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2670338" y="4552701"/>
            <a:ext cx="1292093" cy="941730"/>
          </a:xfrm>
          <a:prstGeom prst="rect">
            <a:avLst/>
          </a:prstGeom>
        </p:spPr>
      </p:pic>
      <p:pic>
        <p:nvPicPr>
          <p:cNvPr id="74" name="Picture 73"/>
          <p:cNvPicPr>
            <a:picLocks noChangeAspect="1"/>
          </p:cNvPicPr>
          <p:nvPr/>
        </p:nvPicPr>
        <p:blipFill rotWithShape="1">
          <a:blip r:embed="rId15">
            <a:extLst>
              <a:ext uri="{BEBA8EAE-BF5A-486C-A8C5-ECC9F3942E4B}">
                <a14:imgProps xmlns:a14="http://schemas.microsoft.com/office/drawing/2010/main">
                  <a14:imgLayer r:embed="rId16">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7164574" y="2499005"/>
            <a:ext cx="1370081" cy="2230363"/>
          </a:xfrm>
          <a:prstGeom prst="rect">
            <a:avLst/>
          </a:prstGeom>
        </p:spPr>
      </p:pic>
      <p:pic>
        <p:nvPicPr>
          <p:cNvPr id="75" name="Picture 74"/>
          <p:cNvPicPr>
            <a:picLocks noChangeAspect="1"/>
          </p:cNvPicPr>
          <p:nvPr/>
        </p:nvPicPr>
        <p:blipFill rotWithShape="1">
          <a:blip r:embed="rId17">
            <a:extLst>
              <a:ext uri="{BEBA8EAE-BF5A-486C-A8C5-ECC9F3942E4B}">
                <a14:imgProps xmlns:a14="http://schemas.microsoft.com/office/drawing/2010/main">
                  <a14:imgLayer r:embed="rId12">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7089440" y="4576295"/>
            <a:ext cx="1640547" cy="935795"/>
          </a:xfrm>
          <a:prstGeom prst="rect">
            <a:avLst/>
          </a:prstGeom>
        </p:spPr>
      </p:pic>
      <p:pic>
        <p:nvPicPr>
          <p:cNvPr id="76" name="Picture 75"/>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950169" y="2453350"/>
            <a:ext cx="1280840" cy="2235503"/>
          </a:xfrm>
          <a:prstGeom prst="rect">
            <a:avLst/>
          </a:prstGeom>
        </p:spPr>
      </p:pic>
      <p:pic>
        <p:nvPicPr>
          <p:cNvPr id="77" name="Picture 76"/>
          <p:cNvPicPr>
            <a:picLocks noChangeAspect="1"/>
          </p:cNvPicPr>
          <p:nvPr/>
        </p:nvPicPr>
        <p:blipFill rotWithShape="1">
          <a:blip r:embed="rId20">
            <a:extLst>
              <a:ext uri="{BEBA8EAE-BF5A-486C-A8C5-ECC9F3942E4B}">
                <a14:imgProps xmlns:a14="http://schemas.microsoft.com/office/drawing/2010/main">
                  <a14:imgLayer r:embed="rId12">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942632" y="4548425"/>
            <a:ext cx="1259886" cy="946650"/>
          </a:xfrm>
          <a:prstGeom prst="rect">
            <a:avLst/>
          </a:prstGeom>
        </p:spPr>
      </p:pic>
      <p:pic>
        <p:nvPicPr>
          <p:cNvPr id="82" name="PA_图片 11">
            <a:hlinkClick r:id="rId21" action="ppaction://hlinksldjump"/>
            <a:extLst>
              <a:ext uri="{FF2B5EF4-FFF2-40B4-BE49-F238E27FC236}">
                <a16:creationId xmlns:a16="http://schemas.microsoft.com/office/drawing/2014/main" id="{708C517F-72B9-4C02-A8BE-32A8350AED99}"/>
              </a:ext>
            </a:extLst>
          </p:cNvPr>
          <p:cNvPicPr>
            <a:picLocks noChangeAspect="1"/>
          </p:cNvPicPr>
          <p:nvPr>
            <p:custDataLst>
              <p:tags r:id="rId3"/>
            </p:custDataLst>
          </p:nvPr>
        </p:nvPicPr>
        <p:blipFill>
          <a:blip r:embed="rId22" cstate="screen">
            <a:extLst>
              <a:ext uri="{28A0092B-C50C-407E-A947-70E740481C1C}">
                <a14:useLocalDpi xmlns:a14="http://schemas.microsoft.com/office/drawing/2010/main"/>
              </a:ext>
            </a:extLst>
          </a:blip>
          <a:stretch>
            <a:fillRect/>
          </a:stretch>
        </p:blipFill>
        <p:spPr>
          <a:xfrm>
            <a:off x="9579820" y="-654776"/>
            <a:ext cx="2800265" cy="2800265"/>
          </a:xfrm>
          <a:prstGeom prst="rect">
            <a:avLst/>
          </a:prstGeom>
        </p:spPr>
      </p:pic>
      <p:sp>
        <p:nvSpPr>
          <p:cNvPr id="85" name="TextBox 84"/>
          <p:cNvSpPr txBox="1"/>
          <p:nvPr/>
        </p:nvSpPr>
        <p:spPr>
          <a:xfrm>
            <a:off x="10171108" y="1725286"/>
            <a:ext cx="2065713" cy="500906"/>
          </a:xfrm>
          <a:prstGeom prst="rect">
            <a:avLst/>
          </a:prstGeom>
          <a:noFill/>
        </p:spPr>
        <p:txBody>
          <a:bodyPr wrap="square" rtlCol="0">
            <a:spAutoFit/>
          </a:bodyPr>
          <a:lstStyle/>
          <a:p>
            <a:pPr marL="0" marR="0" lvl="0" indent="0" algn="l" defTabSz="866943" rtl="0" eaLnBrk="1" fontAlgn="base" latinLnBrk="0" hangingPunct="1">
              <a:lnSpc>
                <a:spcPct val="100000"/>
              </a:lnSpc>
              <a:spcBef>
                <a:spcPct val="0"/>
              </a:spcBef>
              <a:spcAft>
                <a:spcPct val="0"/>
              </a:spcAft>
              <a:buClrTx/>
              <a:buSzTx/>
              <a:buFontTx/>
              <a:buNone/>
              <a:tabLst/>
              <a:defRPr/>
            </a:pP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Hoàn</a:t>
            </a:r>
            <a:r>
              <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thành</a:t>
            </a:r>
            <a:endPar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0" name="Rectangle 39"/>
          <p:cNvSpPr/>
          <p:nvPr/>
        </p:nvSpPr>
        <p:spPr>
          <a:xfrm>
            <a:off x="267269" y="5526456"/>
            <a:ext cx="1834269" cy="8928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Ghi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chú</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vào</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ô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số</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=&gt;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hiện</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câu</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hỏi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p>
        </p:txBody>
      </p:sp>
      <p:sp>
        <p:nvSpPr>
          <p:cNvPr id="61" name="Rectangle 60"/>
          <p:cNvSpPr/>
          <p:nvPr/>
        </p:nvSpPr>
        <p:spPr>
          <a:xfrm>
            <a:off x="2328531" y="1843083"/>
            <a:ext cx="640145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Các</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em</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hãy</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đúng</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các</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câu</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đố</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để</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giúp</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chú</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ong</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chở</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mật</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từ</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cây</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hoa</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về</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tổ</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nhé</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a:t>
            </a:r>
          </a:p>
        </p:txBody>
      </p:sp>
    </p:spTree>
    <p:extLst>
      <p:ext uri="{BB962C8B-B14F-4D97-AF65-F5344CB8AC3E}">
        <p14:creationId xmlns:p14="http://schemas.microsoft.com/office/powerpoint/2010/main" val="553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83"/>
                                        </p:tgtEl>
                                        <p:attrNameLst>
                                          <p:attrName>style.visibility</p:attrName>
                                        </p:attrNameLst>
                                      </p:cBhvr>
                                      <p:to>
                                        <p:strVal val="visible"/>
                                      </p:to>
                                    </p:set>
                                    <p:anim calcmode="lin" valueType="num">
                                      <p:cBhvr>
                                        <p:cTn id="13" dur="5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3"/>
                                        </p:tgtEl>
                                        <p:attrNameLst>
                                          <p:attrName>ppt_y</p:attrName>
                                        </p:attrNameLst>
                                      </p:cBhvr>
                                      <p:tavLst>
                                        <p:tav tm="0">
                                          <p:val>
                                            <p:strVal val="#ppt_y"/>
                                          </p:val>
                                        </p:tav>
                                        <p:tav tm="100000">
                                          <p:val>
                                            <p:strVal val="#ppt_y"/>
                                          </p:val>
                                        </p:tav>
                                      </p:tavLst>
                                    </p:anim>
                                    <p:anim calcmode="lin" valueType="num">
                                      <p:cBhvr>
                                        <p:cTn id="15" dur="5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3"/>
                                        </p:tgtEl>
                                      </p:cBhvr>
                                    </p:animEffect>
                                  </p:childTnLst>
                                </p:cTn>
                              </p:par>
                              <p:par>
                                <p:cTn id="18" presetID="42" presetClass="entr" presetSubtype="0" fill="hold" nodeType="with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1000"/>
                                        <p:tgtEl>
                                          <p:spTgt spid="82"/>
                                        </p:tgtEl>
                                      </p:cBhvr>
                                    </p:animEffect>
                                    <p:anim calcmode="lin" valueType="num">
                                      <p:cBhvr>
                                        <p:cTn id="21" dur="1000" fill="hold"/>
                                        <p:tgtEl>
                                          <p:spTgt spid="82"/>
                                        </p:tgtEl>
                                        <p:attrNameLst>
                                          <p:attrName>ppt_x</p:attrName>
                                        </p:attrNameLst>
                                      </p:cBhvr>
                                      <p:tavLst>
                                        <p:tav tm="0">
                                          <p:val>
                                            <p:strVal val="#ppt_x"/>
                                          </p:val>
                                        </p:tav>
                                        <p:tav tm="100000">
                                          <p:val>
                                            <p:strVal val="#ppt_x"/>
                                          </p:val>
                                        </p:tav>
                                      </p:tavLst>
                                    </p:anim>
                                    <p:anim calcmode="lin" valueType="num">
                                      <p:cBhvr>
                                        <p:cTn id="22" dur="1000" fill="hold"/>
                                        <p:tgtEl>
                                          <p:spTgt spid="82"/>
                                        </p:tgtEl>
                                        <p:attrNameLst>
                                          <p:attrName>ppt_y</p:attrName>
                                        </p:attrNameLst>
                                      </p:cBhvr>
                                      <p:tavLst>
                                        <p:tav tm="0">
                                          <p:val>
                                            <p:strVal val="#ppt_y+.1"/>
                                          </p:val>
                                        </p:tav>
                                        <p:tav tm="100000">
                                          <p:val>
                                            <p:strVal val="#ppt_y"/>
                                          </p:val>
                                        </p:tav>
                                      </p:tavLst>
                                    </p:anim>
                                  </p:childTnLst>
                                </p:cTn>
                              </p:par>
                              <p:par>
                                <p:cTn id="23" presetID="26" presetClass="emph" presetSubtype="0" repeatCount="3000" fill="hold" nodeType="withEffect">
                                  <p:stCondLst>
                                    <p:cond delay="0"/>
                                  </p:stCondLst>
                                  <p:childTnLst>
                                    <p:animEffect transition="out" filter="fade">
                                      <p:cBhvr>
                                        <p:cTn id="24" dur="500" tmFilter="0, 0; .2, .5; .8, .5; 1, 0"/>
                                        <p:tgtEl>
                                          <p:spTgt spid="82"/>
                                        </p:tgtEl>
                                      </p:cBhvr>
                                    </p:animEffect>
                                    <p:animScale>
                                      <p:cBhvr>
                                        <p:cTn id="25" dur="250" autoRev="1" fill="hold"/>
                                        <p:tgtEl>
                                          <p:spTgt spid="82"/>
                                        </p:tgtEl>
                                      </p:cBhvr>
                                      <p:by x="105000" y="105000"/>
                                    </p:animScale>
                                  </p:childTnLst>
                                </p:cTn>
                              </p:par>
                            </p:childTnLst>
                          </p:cTn>
                        </p:par>
                        <p:par>
                          <p:cTn id="26" fill="hold">
                            <p:stCondLst>
                              <p:cond delay="1500"/>
                            </p:stCondLst>
                            <p:childTnLst>
                              <p:par>
                                <p:cTn id="27" presetID="32" presetClass="emph" presetSubtype="0" repeatCount="indefinite" fill="hold" nodeType="afterEffect">
                                  <p:stCondLst>
                                    <p:cond delay="0"/>
                                  </p:stCondLst>
                                  <p:childTnLst>
                                    <p:animRot by="120000">
                                      <p:cBhvr>
                                        <p:cTn id="28" dur="200" fill="hold">
                                          <p:stCondLst>
                                            <p:cond delay="0"/>
                                          </p:stCondLst>
                                        </p:cTn>
                                        <p:tgtEl>
                                          <p:spTgt spid="82"/>
                                        </p:tgtEl>
                                        <p:attrNameLst>
                                          <p:attrName>r</p:attrName>
                                        </p:attrNameLst>
                                      </p:cBhvr>
                                    </p:animRot>
                                    <p:animRot by="-240000">
                                      <p:cBhvr>
                                        <p:cTn id="29" dur="400" fill="hold">
                                          <p:stCondLst>
                                            <p:cond delay="400"/>
                                          </p:stCondLst>
                                        </p:cTn>
                                        <p:tgtEl>
                                          <p:spTgt spid="82"/>
                                        </p:tgtEl>
                                        <p:attrNameLst>
                                          <p:attrName>r</p:attrName>
                                        </p:attrNameLst>
                                      </p:cBhvr>
                                    </p:animRot>
                                    <p:animRot by="240000">
                                      <p:cBhvr>
                                        <p:cTn id="30" dur="400" fill="hold">
                                          <p:stCondLst>
                                            <p:cond delay="800"/>
                                          </p:stCondLst>
                                        </p:cTn>
                                        <p:tgtEl>
                                          <p:spTgt spid="82"/>
                                        </p:tgtEl>
                                        <p:attrNameLst>
                                          <p:attrName>r</p:attrName>
                                        </p:attrNameLst>
                                      </p:cBhvr>
                                    </p:animRot>
                                    <p:animRot by="-240000">
                                      <p:cBhvr>
                                        <p:cTn id="31" dur="400" fill="hold">
                                          <p:stCondLst>
                                            <p:cond delay="1200"/>
                                          </p:stCondLst>
                                        </p:cTn>
                                        <p:tgtEl>
                                          <p:spTgt spid="82"/>
                                        </p:tgtEl>
                                        <p:attrNameLst>
                                          <p:attrName>r</p:attrName>
                                        </p:attrNameLst>
                                      </p:cBhvr>
                                    </p:animRot>
                                    <p:animRot by="120000">
                                      <p:cBhvr>
                                        <p:cTn id="32"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65"/>
                </p:tgtEl>
              </p:cMediaNode>
            </p:audio>
            <p:seq concurrent="1" nextAc="seek">
              <p:cTn id="34" restart="whenNotActive" fill="hold" evtFilter="cancelBubble" nodeType="interactiveSeq">
                <p:stCondLst>
                  <p:cond evt="onClick" delay="0">
                    <p:tgtEl>
                      <p:spTgt spid="6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72"/>
                                        </p:tgtEl>
                                      </p:cBhvr>
                                    </p:animEffect>
                                    <p:set>
                                      <p:cBhvr>
                                        <p:cTn id="39" dur="1" fill="hold">
                                          <p:stCondLst>
                                            <p:cond delay="499"/>
                                          </p:stCondLst>
                                        </p:cTn>
                                        <p:tgtEl>
                                          <p:spTgt spid="7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73"/>
                                        </p:tgtEl>
                                      </p:cBhvr>
                                    </p:animEffect>
                                    <p:set>
                                      <p:cBhvr>
                                        <p:cTn id="42" dur="1" fill="hold">
                                          <p:stCondLst>
                                            <p:cond delay="499"/>
                                          </p:stCondLst>
                                        </p:cTn>
                                        <p:tgtEl>
                                          <p:spTgt spid="73"/>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67"/>
                                        </p:tgtEl>
                                      </p:cBhvr>
                                    </p:animEffect>
                                    <p:set>
                                      <p:cBhvr>
                                        <p:cTn id="4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46" restart="whenNotActive" fill="hold" evtFilter="cancelBubble" nodeType="interactiveSeq">
                <p:stCondLst>
                  <p:cond evt="onClick" delay="0">
                    <p:tgtEl>
                      <p:spTgt spid="68"/>
                    </p:tgtEl>
                  </p:cond>
                </p:stCondLst>
                <p:endSync evt="end" delay="0">
                  <p:rtn val="all"/>
                </p:endSync>
                <p:childTnLst>
                  <p:par>
                    <p:cTn id="47" fill="hold">
                      <p:stCondLst>
                        <p:cond delay="0"/>
                      </p:stCondLst>
                      <p:childTnLst>
                        <p:par>
                          <p:cTn id="48" fill="hold">
                            <p:stCondLst>
                              <p:cond delay="0"/>
                            </p:stCondLst>
                            <p:childTnLst>
                              <p:par>
                                <p:cTn id="49" presetID="53" presetClass="exit" presetSubtype="32" fill="hold" grpId="0" nodeType="clickEffect">
                                  <p:stCondLst>
                                    <p:cond delay="0"/>
                                  </p:stCondLst>
                                  <p:childTnLst>
                                    <p:anim calcmode="lin" valueType="num">
                                      <p:cBhvr>
                                        <p:cTn id="50" dur="500"/>
                                        <p:tgtEl>
                                          <p:spTgt spid="68"/>
                                        </p:tgtEl>
                                        <p:attrNameLst>
                                          <p:attrName>ppt_w</p:attrName>
                                        </p:attrNameLst>
                                      </p:cBhvr>
                                      <p:tavLst>
                                        <p:tav tm="0">
                                          <p:val>
                                            <p:strVal val="ppt_w"/>
                                          </p:val>
                                        </p:tav>
                                        <p:tav tm="100000">
                                          <p:val>
                                            <p:fltVal val="0"/>
                                          </p:val>
                                        </p:tav>
                                      </p:tavLst>
                                    </p:anim>
                                    <p:anim calcmode="lin" valueType="num">
                                      <p:cBhvr>
                                        <p:cTn id="51" dur="500"/>
                                        <p:tgtEl>
                                          <p:spTgt spid="68"/>
                                        </p:tgtEl>
                                        <p:attrNameLst>
                                          <p:attrName>ppt_h</p:attrName>
                                        </p:attrNameLst>
                                      </p:cBhvr>
                                      <p:tavLst>
                                        <p:tav tm="0">
                                          <p:val>
                                            <p:strVal val="ppt_h"/>
                                          </p:val>
                                        </p:tav>
                                        <p:tav tm="100000">
                                          <p:val>
                                            <p:fltVal val="0"/>
                                          </p:val>
                                        </p:tav>
                                      </p:tavLst>
                                    </p:anim>
                                    <p:animEffect transition="out" filter="fade">
                                      <p:cBhvr>
                                        <p:cTn id="52" dur="500"/>
                                        <p:tgtEl>
                                          <p:spTgt spid="68"/>
                                        </p:tgtEl>
                                      </p:cBhvr>
                                    </p:animEffect>
                                    <p:set>
                                      <p:cBhvr>
                                        <p:cTn id="53" dur="1" fill="hold">
                                          <p:stCondLst>
                                            <p:cond delay="499"/>
                                          </p:stCondLst>
                                        </p:cTn>
                                        <p:tgtEl>
                                          <p:spTgt spid="68"/>
                                        </p:tgtEl>
                                        <p:attrNameLst>
                                          <p:attrName>style.visibility</p:attrName>
                                        </p:attrNameLst>
                                      </p:cBhvr>
                                      <p:to>
                                        <p:strVal val="hidden"/>
                                      </p:to>
                                    </p:set>
                                  </p:childTnLst>
                                </p:cTn>
                              </p:par>
                              <p:par>
                                <p:cTn id="54" presetID="53" presetClass="exit" presetSubtype="32" fill="hold" nodeType="withEffect">
                                  <p:stCondLst>
                                    <p:cond delay="0"/>
                                  </p:stCondLst>
                                  <p:childTnLst>
                                    <p:anim calcmode="lin" valueType="num">
                                      <p:cBhvr>
                                        <p:cTn id="55" dur="500"/>
                                        <p:tgtEl>
                                          <p:spTgt spid="75"/>
                                        </p:tgtEl>
                                        <p:attrNameLst>
                                          <p:attrName>ppt_w</p:attrName>
                                        </p:attrNameLst>
                                      </p:cBhvr>
                                      <p:tavLst>
                                        <p:tav tm="0">
                                          <p:val>
                                            <p:strVal val="ppt_w"/>
                                          </p:val>
                                        </p:tav>
                                        <p:tav tm="100000">
                                          <p:val>
                                            <p:fltVal val="0"/>
                                          </p:val>
                                        </p:tav>
                                      </p:tavLst>
                                    </p:anim>
                                    <p:anim calcmode="lin" valueType="num">
                                      <p:cBhvr>
                                        <p:cTn id="56" dur="500"/>
                                        <p:tgtEl>
                                          <p:spTgt spid="75"/>
                                        </p:tgtEl>
                                        <p:attrNameLst>
                                          <p:attrName>ppt_h</p:attrName>
                                        </p:attrNameLst>
                                      </p:cBhvr>
                                      <p:tavLst>
                                        <p:tav tm="0">
                                          <p:val>
                                            <p:strVal val="ppt_h"/>
                                          </p:val>
                                        </p:tav>
                                        <p:tav tm="100000">
                                          <p:val>
                                            <p:fltVal val="0"/>
                                          </p:val>
                                        </p:tav>
                                      </p:tavLst>
                                    </p:anim>
                                    <p:animEffect transition="out" filter="fade">
                                      <p:cBhvr>
                                        <p:cTn id="57" dur="500"/>
                                        <p:tgtEl>
                                          <p:spTgt spid="75"/>
                                        </p:tgtEl>
                                      </p:cBhvr>
                                    </p:animEffect>
                                    <p:set>
                                      <p:cBhvr>
                                        <p:cTn id="58" dur="1" fill="hold">
                                          <p:stCondLst>
                                            <p:cond delay="499"/>
                                          </p:stCondLst>
                                        </p:cTn>
                                        <p:tgtEl>
                                          <p:spTgt spid="75"/>
                                        </p:tgtEl>
                                        <p:attrNameLst>
                                          <p:attrName>style.visibility</p:attrName>
                                        </p:attrNameLst>
                                      </p:cBhvr>
                                      <p:to>
                                        <p:strVal val="hidden"/>
                                      </p:to>
                                    </p:set>
                                  </p:childTnLst>
                                </p:cTn>
                              </p:par>
                              <p:par>
                                <p:cTn id="59" presetID="53" presetClass="exit" presetSubtype="32" fill="hold" nodeType="withEffect">
                                  <p:stCondLst>
                                    <p:cond delay="0"/>
                                  </p:stCondLst>
                                  <p:childTnLst>
                                    <p:anim calcmode="lin" valueType="num">
                                      <p:cBhvr>
                                        <p:cTn id="60" dur="500"/>
                                        <p:tgtEl>
                                          <p:spTgt spid="74"/>
                                        </p:tgtEl>
                                        <p:attrNameLst>
                                          <p:attrName>ppt_w</p:attrName>
                                        </p:attrNameLst>
                                      </p:cBhvr>
                                      <p:tavLst>
                                        <p:tav tm="0">
                                          <p:val>
                                            <p:strVal val="ppt_w"/>
                                          </p:val>
                                        </p:tav>
                                        <p:tav tm="100000">
                                          <p:val>
                                            <p:fltVal val="0"/>
                                          </p:val>
                                        </p:tav>
                                      </p:tavLst>
                                    </p:anim>
                                    <p:anim calcmode="lin" valueType="num">
                                      <p:cBhvr>
                                        <p:cTn id="61" dur="500"/>
                                        <p:tgtEl>
                                          <p:spTgt spid="74"/>
                                        </p:tgtEl>
                                        <p:attrNameLst>
                                          <p:attrName>ppt_h</p:attrName>
                                        </p:attrNameLst>
                                      </p:cBhvr>
                                      <p:tavLst>
                                        <p:tav tm="0">
                                          <p:val>
                                            <p:strVal val="ppt_h"/>
                                          </p:val>
                                        </p:tav>
                                        <p:tav tm="100000">
                                          <p:val>
                                            <p:fltVal val="0"/>
                                          </p:val>
                                        </p:tav>
                                      </p:tavLst>
                                    </p:anim>
                                    <p:animEffect transition="out" filter="fade">
                                      <p:cBhvr>
                                        <p:cTn id="62" dur="500"/>
                                        <p:tgtEl>
                                          <p:spTgt spid="74"/>
                                        </p:tgtEl>
                                      </p:cBhvr>
                                    </p:animEffect>
                                    <p:set>
                                      <p:cBhvr>
                                        <p:cTn id="63"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64" restart="whenNotActive" fill="hold" evtFilter="cancelBubble" nodeType="interactiveSeq">
                <p:stCondLst>
                  <p:cond evt="onClick" delay="0">
                    <p:tgtEl>
                      <p:spTgt spid="69"/>
                    </p:tgtEl>
                  </p:cond>
                </p:stCondLst>
                <p:endSync evt="end" delay="0">
                  <p:rtn val="all"/>
                </p:endSync>
                <p:childTnLst>
                  <p:par>
                    <p:cTn id="65" fill="hold">
                      <p:stCondLst>
                        <p:cond delay="0"/>
                      </p:stCondLst>
                      <p:childTnLst>
                        <p:par>
                          <p:cTn id="66" fill="hold">
                            <p:stCondLst>
                              <p:cond delay="0"/>
                            </p:stCondLst>
                            <p:childTnLst>
                              <p:par>
                                <p:cTn id="67" presetID="53" presetClass="exit" presetSubtype="32" fill="hold" grpId="0" nodeType="clickEffect">
                                  <p:stCondLst>
                                    <p:cond delay="0"/>
                                  </p:stCondLst>
                                  <p:childTnLst>
                                    <p:anim calcmode="lin" valueType="num">
                                      <p:cBhvr>
                                        <p:cTn id="68" dur="500"/>
                                        <p:tgtEl>
                                          <p:spTgt spid="69"/>
                                        </p:tgtEl>
                                        <p:attrNameLst>
                                          <p:attrName>ppt_w</p:attrName>
                                        </p:attrNameLst>
                                      </p:cBhvr>
                                      <p:tavLst>
                                        <p:tav tm="0">
                                          <p:val>
                                            <p:strVal val="ppt_w"/>
                                          </p:val>
                                        </p:tav>
                                        <p:tav tm="100000">
                                          <p:val>
                                            <p:fltVal val="0"/>
                                          </p:val>
                                        </p:tav>
                                      </p:tavLst>
                                    </p:anim>
                                    <p:anim calcmode="lin" valueType="num">
                                      <p:cBhvr>
                                        <p:cTn id="69" dur="500"/>
                                        <p:tgtEl>
                                          <p:spTgt spid="69"/>
                                        </p:tgtEl>
                                        <p:attrNameLst>
                                          <p:attrName>ppt_h</p:attrName>
                                        </p:attrNameLst>
                                      </p:cBhvr>
                                      <p:tavLst>
                                        <p:tav tm="0">
                                          <p:val>
                                            <p:strVal val="ppt_h"/>
                                          </p:val>
                                        </p:tav>
                                        <p:tav tm="100000">
                                          <p:val>
                                            <p:fltVal val="0"/>
                                          </p:val>
                                        </p:tav>
                                      </p:tavLst>
                                    </p:anim>
                                    <p:animEffect transition="out" filter="fade">
                                      <p:cBhvr>
                                        <p:cTn id="70" dur="500"/>
                                        <p:tgtEl>
                                          <p:spTgt spid="69"/>
                                        </p:tgtEl>
                                      </p:cBhvr>
                                    </p:animEffect>
                                    <p:set>
                                      <p:cBhvr>
                                        <p:cTn id="71" dur="1" fill="hold">
                                          <p:stCondLst>
                                            <p:cond delay="499"/>
                                          </p:stCondLst>
                                        </p:cTn>
                                        <p:tgtEl>
                                          <p:spTgt spid="69"/>
                                        </p:tgtEl>
                                        <p:attrNameLst>
                                          <p:attrName>style.visibility</p:attrName>
                                        </p:attrNameLst>
                                      </p:cBhvr>
                                      <p:to>
                                        <p:strVal val="hidden"/>
                                      </p:to>
                                    </p:set>
                                  </p:childTnLst>
                                </p:cTn>
                              </p:par>
                              <p:par>
                                <p:cTn id="72" presetID="53" presetClass="exit" presetSubtype="32" fill="hold" nodeType="withEffect">
                                  <p:stCondLst>
                                    <p:cond delay="0"/>
                                  </p:stCondLst>
                                  <p:childTnLst>
                                    <p:anim calcmode="lin" valueType="num">
                                      <p:cBhvr>
                                        <p:cTn id="73" dur="500"/>
                                        <p:tgtEl>
                                          <p:spTgt spid="77"/>
                                        </p:tgtEl>
                                        <p:attrNameLst>
                                          <p:attrName>ppt_w</p:attrName>
                                        </p:attrNameLst>
                                      </p:cBhvr>
                                      <p:tavLst>
                                        <p:tav tm="0">
                                          <p:val>
                                            <p:strVal val="ppt_w"/>
                                          </p:val>
                                        </p:tav>
                                        <p:tav tm="100000">
                                          <p:val>
                                            <p:fltVal val="0"/>
                                          </p:val>
                                        </p:tav>
                                      </p:tavLst>
                                    </p:anim>
                                    <p:anim calcmode="lin" valueType="num">
                                      <p:cBhvr>
                                        <p:cTn id="74" dur="500"/>
                                        <p:tgtEl>
                                          <p:spTgt spid="77"/>
                                        </p:tgtEl>
                                        <p:attrNameLst>
                                          <p:attrName>ppt_h</p:attrName>
                                        </p:attrNameLst>
                                      </p:cBhvr>
                                      <p:tavLst>
                                        <p:tav tm="0">
                                          <p:val>
                                            <p:strVal val="ppt_h"/>
                                          </p:val>
                                        </p:tav>
                                        <p:tav tm="100000">
                                          <p:val>
                                            <p:fltVal val="0"/>
                                          </p:val>
                                        </p:tav>
                                      </p:tavLst>
                                    </p:anim>
                                    <p:animEffect transition="out" filter="fade">
                                      <p:cBhvr>
                                        <p:cTn id="75" dur="500"/>
                                        <p:tgtEl>
                                          <p:spTgt spid="77"/>
                                        </p:tgtEl>
                                      </p:cBhvr>
                                    </p:animEffect>
                                    <p:set>
                                      <p:cBhvr>
                                        <p:cTn id="76" dur="1" fill="hold">
                                          <p:stCondLst>
                                            <p:cond delay="499"/>
                                          </p:stCondLst>
                                        </p:cTn>
                                        <p:tgtEl>
                                          <p:spTgt spid="77"/>
                                        </p:tgtEl>
                                        <p:attrNameLst>
                                          <p:attrName>style.visibility</p:attrName>
                                        </p:attrNameLst>
                                      </p:cBhvr>
                                      <p:to>
                                        <p:strVal val="hidden"/>
                                      </p:to>
                                    </p:set>
                                  </p:childTnLst>
                                </p:cTn>
                              </p:par>
                              <p:par>
                                <p:cTn id="77" presetID="53" presetClass="exit" presetSubtype="32" fill="hold" nodeType="withEffect">
                                  <p:stCondLst>
                                    <p:cond delay="0"/>
                                  </p:stCondLst>
                                  <p:childTnLst>
                                    <p:anim calcmode="lin" valueType="num">
                                      <p:cBhvr>
                                        <p:cTn id="78" dur="500"/>
                                        <p:tgtEl>
                                          <p:spTgt spid="76"/>
                                        </p:tgtEl>
                                        <p:attrNameLst>
                                          <p:attrName>ppt_w</p:attrName>
                                        </p:attrNameLst>
                                      </p:cBhvr>
                                      <p:tavLst>
                                        <p:tav tm="0">
                                          <p:val>
                                            <p:strVal val="ppt_w"/>
                                          </p:val>
                                        </p:tav>
                                        <p:tav tm="100000">
                                          <p:val>
                                            <p:fltVal val="0"/>
                                          </p:val>
                                        </p:tav>
                                      </p:tavLst>
                                    </p:anim>
                                    <p:anim calcmode="lin" valueType="num">
                                      <p:cBhvr>
                                        <p:cTn id="79" dur="500"/>
                                        <p:tgtEl>
                                          <p:spTgt spid="76"/>
                                        </p:tgtEl>
                                        <p:attrNameLst>
                                          <p:attrName>ppt_h</p:attrName>
                                        </p:attrNameLst>
                                      </p:cBhvr>
                                      <p:tavLst>
                                        <p:tav tm="0">
                                          <p:val>
                                            <p:strVal val="ppt_h"/>
                                          </p:val>
                                        </p:tav>
                                        <p:tav tm="100000">
                                          <p:val>
                                            <p:fltVal val="0"/>
                                          </p:val>
                                        </p:tav>
                                      </p:tavLst>
                                    </p:anim>
                                    <p:animEffect transition="out" filter="fade">
                                      <p:cBhvr>
                                        <p:cTn id="80" dur="500"/>
                                        <p:tgtEl>
                                          <p:spTgt spid="76"/>
                                        </p:tgtEl>
                                      </p:cBhvr>
                                    </p:animEffect>
                                    <p:set>
                                      <p:cBhvr>
                                        <p:cTn id="81"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83" grpId="0"/>
      <p:bldP spid="67" grpId="0" animBg="1"/>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9270" y="3431816"/>
            <a:ext cx="10363200" cy="2821577"/>
          </a:xfrm>
        </p:spPr>
        <p:txBody>
          <a:bodyPr>
            <a:normAutofit/>
          </a:bodyPr>
          <a:lstStyle/>
          <a:p>
            <a:pPr algn="l"/>
            <a:r>
              <a:rPr lang="en-US" sz="2400" dirty="0" smtClean="0"/>
              <a:t>-  </a:t>
            </a:r>
            <a:r>
              <a:rPr lang="en-US" sz="2400" b="1" dirty="0" err="1" smtClean="0">
                <a:solidFill>
                  <a:srgbClr val="FF0000"/>
                </a:solidFill>
              </a:rPr>
              <a:t>Dáng</a:t>
            </a:r>
            <a:r>
              <a:rPr lang="en-US" sz="2400" b="1" dirty="0" smtClean="0">
                <a:solidFill>
                  <a:srgbClr val="FF0000"/>
                </a:solidFill>
              </a:rPr>
              <a:t> </a:t>
            </a:r>
            <a:r>
              <a:rPr lang="en-US" sz="2400" b="1" dirty="0" err="1" smtClean="0">
                <a:solidFill>
                  <a:srgbClr val="FF0000"/>
                </a:solidFill>
              </a:rPr>
              <a:t>người</a:t>
            </a:r>
            <a:r>
              <a:rPr lang="en-US" sz="2400" dirty="0" smtClean="0"/>
              <a:t>: </a:t>
            </a:r>
            <a:r>
              <a:rPr lang="en-US" sz="2400" dirty="0" err="1" smtClean="0"/>
              <a:t>cao</a:t>
            </a:r>
            <a:r>
              <a:rPr lang="en-US" sz="2400" dirty="0" smtClean="0"/>
              <a:t> to </a:t>
            </a:r>
            <a:r>
              <a:rPr lang="en-US" sz="2400" dirty="0" err="1" smtClean="0"/>
              <a:t>lực</a:t>
            </a:r>
            <a:r>
              <a:rPr lang="en-US" sz="2400" dirty="0" smtClean="0"/>
              <a:t> </a:t>
            </a:r>
            <a:r>
              <a:rPr lang="en-US" sz="2400" dirty="0" err="1" smtClean="0"/>
              <a:t>lưỡng</a:t>
            </a:r>
            <a:r>
              <a:rPr lang="en-US" sz="2400" dirty="0" smtClean="0"/>
              <a:t>, </a:t>
            </a:r>
            <a:r>
              <a:rPr lang="en-US" sz="2400" dirty="0" err="1" smtClean="0"/>
              <a:t>đẫy</a:t>
            </a:r>
            <a:r>
              <a:rPr lang="en-US" sz="2400" dirty="0" smtClean="0"/>
              <a:t> </a:t>
            </a:r>
            <a:r>
              <a:rPr lang="en-US" sz="2400" dirty="0" err="1" smtClean="0"/>
              <a:t>đà</a:t>
            </a:r>
            <a:r>
              <a:rPr lang="en-US" sz="2400" dirty="0" smtClean="0"/>
              <a:t>, </a:t>
            </a:r>
            <a:r>
              <a:rPr lang="en-US" sz="2400" dirty="0" err="1" smtClean="0"/>
              <a:t>hơi</a:t>
            </a:r>
            <a:r>
              <a:rPr lang="en-US" sz="2400" dirty="0" smtClean="0"/>
              <a:t> </a:t>
            </a:r>
            <a:r>
              <a:rPr lang="en-US" sz="2400" dirty="0" err="1" smtClean="0"/>
              <a:t>gầy</a:t>
            </a:r>
            <a:r>
              <a:rPr lang="en-US" sz="2400" dirty="0" smtClean="0"/>
              <a:t>.</a:t>
            </a:r>
            <a:br>
              <a:rPr lang="en-US" sz="2400" dirty="0" smtClean="0"/>
            </a:br>
            <a:r>
              <a:rPr lang="en-US" sz="2400" dirty="0" smtClean="0"/>
              <a:t>- </a:t>
            </a:r>
            <a:r>
              <a:rPr lang="en-US" sz="2400" b="1" dirty="0" err="1">
                <a:solidFill>
                  <a:srgbClr val="FF0000"/>
                </a:solidFill>
              </a:rPr>
              <a:t>Giọng</a:t>
            </a:r>
            <a:r>
              <a:rPr lang="en-US" sz="2400" b="1" dirty="0">
                <a:solidFill>
                  <a:srgbClr val="FF0000"/>
                </a:solidFill>
              </a:rPr>
              <a:t> </a:t>
            </a:r>
            <a:r>
              <a:rPr lang="en-US" sz="2400" b="1" dirty="0" err="1">
                <a:solidFill>
                  <a:srgbClr val="FF0000"/>
                </a:solidFill>
              </a:rPr>
              <a:t>nói</a:t>
            </a:r>
            <a:r>
              <a:rPr lang="en-US" sz="2400" dirty="0" smtClean="0"/>
              <a:t>: </a:t>
            </a:r>
            <a:r>
              <a:rPr lang="en-US" sz="2400" dirty="0" err="1" smtClean="0"/>
              <a:t>trầm</a:t>
            </a:r>
            <a:r>
              <a:rPr lang="en-US" sz="2400" dirty="0" smtClean="0"/>
              <a:t> </a:t>
            </a:r>
            <a:r>
              <a:rPr lang="en-US" sz="2400" dirty="0" err="1" smtClean="0"/>
              <a:t>ấm</a:t>
            </a:r>
            <a:r>
              <a:rPr lang="en-US" sz="2400" dirty="0" smtClean="0"/>
              <a:t>.</a:t>
            </a:r>
            <a:r>
              <a:rPr lang="en-US" sz="2400" dirty="0"/>
              <a:t/>
            </a:r>
            <a:br>
              <a:rPr lang="en-US" sz="2400" dirty="0"/>
            </a:br>
            <a:r>
              <a:rPr lang="en-US" sz="2400" dirty="0" smtClean="0"/>
              <a:t>- </a:t>
            </a:r>
            <a:r>
              <a:rPr lang="en-US" sz="2400" b="1" dirty="0" err="1">
                <a:solidFill>
                  <a:srgbClr val="FF0000"/>
                </a:solidFill>
              </a:rPr>
              <a:t>Nước</a:t>
            </a:r>
            <a:r>
              <a:rPr lang="en-US" sz="2400" b="1" dirty="0">
                <a:solidFill>
                  <a:srgbClr val="FF0000"/>
                </a:solidFill>
              </a:rPr>
              <a:t> da</a:t>
            </a:r>
            <a:r>
              <a:rPr lang="en-US" sz="2400" dirty="0" smtClean="0"/>
              <a:t>: </a:t>
            </a:r>
            <a:r>
              <a:rPr lang="en-US" sz="2400" dirty="0" err="1" smtClean="0"/>
              <a:t>nâu</a:t>
            </a:r>
            <a:r>
              <a:rPr lang="en-US" sz="2400" dirty="0" smtClean="0"/>
              <a:t> </a:t>
            </a:r>
            <a:r>
              <a:rPr lang="en-US" sz="2400" dirty="0" err="1" smtClean="0"/>
              <a:t>khoẻ</a:t>
            </a:r>
            <a:r>
              <a:rPr lang="en-US" sz="2400" dirty="0" smtClean="0"/>
              <a:t> </a:t>
            </a:r>
            <a:r>
              <a:rPr lang="en-US" sz="2400" dirty="0" err="1" smtClean="0"/>
              <a:t>mạnh</a:t>
            </a:r>
            <a:r>
              <a:rPr lang="en-US" sz="2400" dirty="0"/>
              <a:t>.</a:t>
            </a:r>
            <a:br>
              <a:rPr lang="en-US" sz="2400" dirty="0"/>
            </a:br>
            <a:r>
              <a:rPr lang="en-US" sz="2400" dirty="0"/>
              <a:t>- </a:t>
            </a:r>
            <a:r>
              <a:rPr lang="en-US" sz="2400" b="1" dirty="0" err="1" smtClean="0">
                <a:solidFill>
                  <a:srgbClr val="FF0000"/>
                </a:solidFill>
              </a:rPr>
              <a:t>Đôi</a:t>
            </a:r>
            <a:r>
              <a:rPr lang="en-US" sz="2400" b="1" dirty="0" smtClean="0">
                <a:solidFill>
                  <a:srgbClr val="FF0000"/>
                </a:solidFill>
              </a:rPr>
              <a:t> </a:t>
            </a:r>
            <a:r>
              <a:rPr lang="en-US" sz="2400" b="1" dirty="0" err="1">
                <a:solidFill>
                  <a:srgbClr val="FF0000"/>
                </a:solidFill>
              </a:rPr>
              <a:t>bàn</a:t>
            </a:r>
            <a:r>
              <a:rPr lang="en-US" sz="2400" b="1" dirty="0">
                <a:solidFill>
                  <a:srgbClr val="FF0000"/>
                </a:solidFill>
              </a:rPr>
              <a:t> </a:t>
            </a:r>
            <a:r>
              <a:rPr lang="en-US" sz="2400" b="1" dirty="0" err="1">
                <a:solidFill>
                  <a:srgbClr val="FF0000"/>
                </a:solidFill>
              </a:rPr>
              <a:t>tay</a:t>
            </a:r>
            <a:r>
              <a:rPr lang="en-US" sz="2400" dirty="0"/>
              <a:t>: </a:t>
            </a:r>
            <a:r>
              <a:rPr lang="en-US" sz="2400" dirty="0" err="1"/>
              <a:t>ấm</a:t>
            </a:r>
            <a:r>
              <a:rPr lang="en-US" sz="2400" dirty="0"/>
              <a:t> </a:t>
            </a:r>
            <a:r>
              <a:rPr lang="en-US" sz="2400" dirty="0" err="1"/>
              <a:t>áp</a:t>
            </a:r>
            <a:r>
              <a:rPr lang="en-US" sz="2400" dirty="0"/>
              <a:t>.</a:t>
            </a:r>
            <a:r>
              <a:rPr lang="en-US" sz="2400" dirty="0" smtClean="0"/>
              <a:t/>
            </a:r>
            <a:br>
              <a:rPr lang="en-US" sz="2400" dirty="0" smtClean="0"/>
            </a:br>
            <a:r>
              <a:rPr lang="en-US" sz="2400" dirty="0" smtClean="0"/>
              <a:t>- </a:t>
            </a:r>
            <a:r>
              <a:rPr lang="en-US" sz="2400" b="1" dirty="0" err="1">
                <a:solidFill>
                  <a:srgbClr val="FF0000"/>
                </a:solidFill>
              </a:rPr>
              <a:t>Tính</a:t>
            </a:r>
            <a:r>
              <a:rPr lang="en-US" sz="2400" b="1" dirty="0">
                <a:solidFill>
                  <a:srgbClr val="FF0000"/>
                </a:solidFill>
              </a:rPr>
              <a:t> </a:t>
            </a:r>
            <a:r>
              <a:rPr lang="en-US" sz="2400" b="1" dirty="0" err="1">
                <a:solidFill>
                  <a:srgbClr val="FF0000"/>
                </a:solidFill>
              </a:rPr>
              <a:t>tình</a:t>
            </a:r>
            <a:r>
              <a:rPr lang="en-US" sz="2400" dirty="0" smtClean="0"/>
              <a:t>: </a:t>
            </a:r>
            <a:r>
              <a:rPr lang="en-US" sz="2400" dirty="0" err="1" smtClean="0"/>
              <a:t>Hiền</a:t>
            </a:r>
            <a:r>
              <a:rPr lang="en-US" sz="2400" dirty="0" smtClean="0"/>
              <a:t> </a:t>
            </a:r>
            <a:r>
              <a:rPr lang="en-US" sz="2400" dirty="0" err="1" smtClean="0"/>
              <a:t>lành</a:t>
            </a:r>
            <a:r>
              <a:rPr lang="en-US" sz="2400" dirty="0" smtClean="0"/>
              <a:t> </a:t>
            </a:r>
            <a:r>
              <a:rPr lang="en-US" sz="2400" dirty="0" err="1" smtClean="0"/>
              <a:t>ánh</a:t>
            </a:r>
            <a:r>
              <a:rPr lang="en-US" sz="2400" dirty="0" smtClean="0"/>
              <a:t> </a:t>
            </a:r>
            <a:r>
              <a:rPr lang="en-US" sz="2400" dirty="0" err="1" smtClean="0"/>
              <a:t>mắt</a:t>
            </a:r>
            <a:r>
              <a:rPr lang="en-US" sz="2400" dirty="0" smtClean="0"/>
              <a:t> </a:t>
            </a:r>
            <a:r>
              <a:rPr lang="en-US" sz="2400" dirty="0" err="1" smtClean="0"/>
              <a:t>trìu</a:t>
            </a:r>
            <a:r>
              <a:rPr lang="en-US" sz="2400" dirty="0" smtClean="0"/>
              <a:t> </a:t>
            </a:r>
            <a:r>
              <a:rPr lang="en-US" sz="2400" dirty="0" err="1" smtClean="0"/>
              <a:t>mến</a:t>
            </a:r>
            <a:r>
              <a:rPr lang="en-US" sz="2400" dirty="0" smtClean="0"/>
              <a:t>, </a:t>
            </a:r>
            <a:r>
              <a:rPr lang="en-US" sz="2400" dirty="0" err="1" smtClean="0"/>
              <a:t>yêu</a:t>
            </a:r>
            <a:r>
              <a:rPr lang="en-US" sz="2400" dirty="0" smtClean="0"/>
              <a:t> </a:t>
            </a:r>
            <a:r>
              <a:rPr lang="en-US" sz="2400" dirty="0" err="1" smtClean="0"/>
              <a:t>thương</a:t>
            </a:r>
            <a:r>
              <a:rPr lang="en-US" sz="2400" dirty="0" smtClean="0"/>
              <a:t>.</a:t>
            </a:r>
            <a:r>
              <a:rPr lang="en-US" sz="2400" dirty="0" smtClean="0"/>
              <a:t/>
            </a:r>
            <a:br>
              <a:rPr lang="en-US" sz="2400" dirty="0" smtClean="0"/>
            </a:br>
            <a:r>
              <a:rPr lang="en-US" sz="2400" dirty="0" smtClean="0"/>
              <a:t>- </a:t>
            </a:r>
            <a:r>
              <a:rPr lang="en-US" sz="2400" b="1" dirty="0" err="1">
                <a:solidFill>
                  <a:srgbClr val="FF0000"/>
                </a:solidFill>
              </a:rPr>
              <a:t>Sở</a:t>
            </a:r>
            <a:r>
              <a:rPr lang="en-US" sz="2400" b="1" dirty="0">
                <a:solidFill>
                  <a:srgbClr val="FF0000"/>
                </a:solidFill>
              </a:rPr>
              <a:t> </a:t>
            </a:r>
            <a:r>
              <a:rPr lang="en-US" sz="2400" b="1" dirty="0" err="1">
                <a:solidFill>
                  <a:srgbClr val="FF0000"/>
                </a:solidFill>
              </a:rPr>
              <a:t>thích</a:t>
            </a:r>
            <a:r>
              <a:rPr lang="en-US" sz="2400" dirty="0" smtClean="0"/>
              <a:t>: </a:t>
            </a:r>
            <a:r>
              <a:rPr lang="en-US" sz="2400" dirty="0" err="1" smtClean="0"/>
              <a:t>yêu</a:t>
            </a:r>
            <a:r>
              <a:rPr lang="en-US" sz="2400" dirty="0" smtClean="0"/>
              <a:t> </a:t>
            </a:r>
            <a:r>
              <a:rPr lang="en-US" sz="2400" dirty="0" err="1" smtClean="0"/>
              <a:t>thể</a:t>
            </a:r>
            <a:r>
              <a:rPr lang="en-US" sz="2400" dirty="0" smtClean="0"/>
              <a:t> </a:t>
            </a:r>
            <a:r>
              <a:rPr lang="en-US" sz="2400" dirty="0" err="1" smtClean="0"/>
              <a:t>thao</a:t>
            </a:r>
            <a:r>
              <a:rPr lang="en-US" sz="2400" dirty="0" smtClean="0"/>
              <a:t>, </a:t>
            </a:r>
            <a:r>
              <a:rPr lang="en-US" sz="2400" dirty="0" err="1" smtClean="0"/>
              <a:t>yêu</a:t>
            </a:r>
            <a:r>
              <a:rPr lang="en-US" sz="2400" dirty="0" smtClean="0"/>
              <a:t> </a:t>
            </a:r>
            <a:r>
              <a:rPr lang="en-US" sz="2400" dirty="0" err="1" smtClean="0"/>
              <a:t>âm</a:t>
            </a:r>
            <a:r>
              <a:rPr lang="en-US" sz="2400" dirty="0" smtClean="0"/>
              <a:t> </a:t>
            </a:r>
            <a:r>
              <a:rPr lang="en-US" sz="2400" dirty="0" err="1" smtClean="0"/>
              <a:t>nhạc</a:t>
            </a:r>
            <a:r>
              <a:rPr lang="en-US" sz="2400" dirty="0" smtClean="0"/>
              <a:t>, </a:t>
            </a:r>
            <a:r>
              <a:rPr lang="en-US" sz="2400" dirty="0" err="1" smtClean="0"/>
              <a:t>yêu</a:t>
            </a:r>
            <a:r>
              <a:rPr lang="en-US" sz="2400" dirty="0" smtClean="0"/>
              <a:t> </a:t>
            </a:r>
            <a:r>
              <a:rPr lang="en-US" sz="2400" dirty="0" err="1" smtClean="0"/>
              <a:t>bóng</a:t>
            </a:r>
            <a:r>
              <a:rPr lang="en-US" sz="2400" dirty="0" smtClean="0"/>
              <a:t> </a:t>
            </a:r>
            <a:r>
              <a:rPr lang="en-US" sz="2400" dirty="0" err="1" smtClean="0"/>
              <a:t>đá</a:t>
            </a:r>
            <a:r>
              <a:rPr lang="en-US" sz="2400" dirty="0" smtClean="0"/>
              <a:t>.</a:t>
            </a:r>
            <a:endParaRPr lang="en-US" sz="24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9649" t="678" r="52910" b="53017"/>
          <a:stretch/>
        </p:blipFill>
        <p:spPr>
          <a:xfrm>
            <a:off x="3696788" y="278036"/>
            <a:ext cx="3161211" cy="2199234"/>
          </a:xfrm>
          <a:prstGeom prst="rect">
            <a:avLst/>
          </a:prstGeom>
        </p:spPr>
      </p:pic>
      <p:sp>
        <p:nvSpPr>
          <p:cNvPr id="6" name="Title 1"/>
          <p:cNvSpPr txBox="1">
            <a:spLocks/>
          </p:cNvSpPr>
          <p:nvPr/>
        </p:nvSpPr>
        <p:spPr>
          <a:xfrm>
            <a:off x="679270" y="2643371"/>
            <a:ext cx="10659290" cy="622344"/>
          </a:xfrm>
          <a:prstGeom prst="rect">
            <a:avLst/>
          </a:prstGeom>
          <a:solidFill>
            <a:srgbClr val="FFFF00"/>
          </a:solidFill>
        </p:spPr>
        <p:txBody>
          <a:bodyPr vert="horz" lIns="91440" tIns="45720" rIns="91440" bIns="45720" rtlCol="0" anchor="ctr">
            <a:noAutofit/>
          </a:bodyPr>
          <a:lstStyle>
            <a:lvl1pPr algn="ctr" defTabSz="916777" rtl="0" eaLnBrk="1" latinLnBrk="0" hangingPunct="1">
              <a:spcBef>
                <a:spcPct val="0"/>
              </a:spcBef>
              <a:buNone/>
              <a:defRPr sz="4411" kern="1200">
                <a:solidFill>
                  <a:schemeClr val="tx1"/>
                </a:solidFill>
                <a:latin typeface="+mj-lt"/>
                <a:ea typeface="+mj-ea"/>
                <a:cs typeface="+mj-cs"/>
              </a:defRPr>
            </a:lvl1pPr>
          </a:lstStyle>
          <a:p>
            <a:pPr algn="l"/>
            <a:r>
              <a:rPr lang="en-US" sz="2400" b="1" dirty="0" err="1" smtClean="0"/>
              <a:t>Mở</a:t>
            </a:r>
            <a:r>
              <a:rPr lang="en-US" sz="2400" b="1" dirty="0" smtClean="0"/>
              <a:t> </a:t>
            </a:r>
            <a:r>
              <a:rPr lang="en-US" sz="2400" b="1" dirty="0" err="1" smtClean="0"/>
              <a:t>rộng</a:t>
            </a:r>
            <a:r>
              <a:rPr lang="en-US" sz="2400" b="1" dirty="0" smtClean="0"/>
              <a:t> </a:t>
            </a:r>
            <a:r>
              <a:rPr lang="en-US" sz="2400" b="1" dirty="0" err="1" smtClean="0"/>
              <a:t>vốn</a:t>
            </a:r>
            <a:r>
              <a:rPr lang="en-US" sz="2400" b="1" dirty="0" smtClean="0"/>
              <a:t> </a:t>
            </a:r>
            <a:r>
              <a:rPr lang="en-US" sz="2400" b="1" dirty="0" err="1" smtClean="0"/>
              <a:t>từ</a:t>
            </a:r>
            <a:r>
              <a:rPr lang="en-US" sz="2400" b="1" dirty="0" smtClean="0"/>
              <a:t>: </a:t>
            </a:r>
            <a:r>
              <a:rPr lang="en-US" sz="2400" b="1" dirty="0" err="1" smtClean="0"/>
              <a:t>Đặc</a:t>
            </a:r>
            <a:r>
              <a:rPr lang="en-US" sz="2400" b="1" dirty="0" smtClean="0"/>
              <a:t> </a:t>
            </a:r>
            <a:r>
              <a:rPr lang="en-US" sz="2400" b="1" dirty="0" err="1" smtClean="0"/>
              <a:t>điểm</a:t>
            </a:r>
            <a:r>
              <a:rPr lang="en-US" sz="2400" b="1" dirty="0" smtClean="0"/>
              <a:t> </a:t>
            </a:r>
            <a:r>
              <a:rPr lang="en-US" sz="2400" b="1" dirty="0" err="1" smtClean="0"/>
              <a:t>của</a:t>
            </a:r>
            <a:r>
              <a:rPr lang="en-US" sz="2400" b="1" dirty="0" smtClean="0"/>
              <a:t> </a:t>
            </a:r>
            <a:r>
              <a:rPr lang="en-US" sz="2400" b="1" dirty="0" err="1" smtClean="0"/>
              <a:t>đàn</a:t>
            </a:r>
            <a:r>
              <a:rPr lang="en-US" sz="2400" b="1" dirty="0" smtClean="0"/>
              <a:t> </a:t>
            </a:r>
            <a:r>
              <a:rPr lang="en-US" sz="2400" b="1" dirty="0" err="1" smtClean="0"/>
              <a:t>ông</a:t>
            </a:r>
            <a:r>
              <a:rPr lang="en-US" sz="2400" b="1" dirty="0" smtClean="0"/>
              <a:t> </a:t>
            </a:r>
            <a:r>
              <a:rPr lang="en-US" sz="2400" b="1" dirty="0" err="1" smtClean="0"/>
              <a:t>tuổi</a:t>
            </a:r>
            <a:r>
              <a:rPr lang="en-US" sz="2400" b="1" dirty="0" smtClean="0"/>
              <a:t> </a:t>
            </a:r>
            <a:r>
              <a:rPr lang="en-US" sz="2400" b="1" dirty="0" err="1" smtClean="0"/>
              <a:t>trung</a:t>
            </a:r>
            <a:r>
              <a:rPr lang="en-US" sz="2400" b="1" dirty="0" smtClean="0"/>
              <a:t> </a:t>
            </a:r>
            <a:r>
              <a:rPr lang="en-US" sz="2400" b="1" dirty="0" err="1" smtClean="0"/>
              <a:t>niên</a:t>
            </a:r>
            <a:r>
              <a:rPr lang="en-US" sz="2400" b="1" dirty="0" smtClean="0"/>
              <a:t> (</a:t>
            </a:r>
            <a:r>
              <a:rPr lang="en-US" sz="2400" b="1" dirty="0" err="1" smtClean="0"/>
              <a:t>bố</a:t>
            </a:r>
            <a:r>
              <a:rPr lang="en-US" sz="2400" b="1" dirty="0" smtClean="0"/>
              <a:t>/ </a:t>
            </a:r>
            <a:r>
              <a:rPr lang="en-US" sz="2400" b="1" dirty="0" err="1" smtClean="0"/>
              <a:t>chú</a:t>
            </a:r>
            <a:r>
              <a:rPr lang="en-US" sz="2400" b="1" dirty="0" smtClean="0"/>
              <a:t>/ </a:t>
            </a:r>
            <a:r>
              <a:rPr lang="en-US" sz="2400" b="1" dirty="0" err="1" smtClean="0"/>
              <a:t>bác</a:t>
            </a:r>
            <a:r>
              <a:rPr lang="en-US" sz="2400" b="1" dirty="0" smtClean="0"/>
              <a:t>, </a:t>
            </a:r>
            <a:r>
              <a:rPr lang="en-US" sz="2400" b="1" dirty="0" err="1" smtClean="0"/>
              <a:t>thầy</a:t>
            </a:r>
            <a:r>
              <a:rPr lang="en-US" sz="2400" b="1" dirty="0" smtClean="0"/>
              <a:t> </a:t>
            </a:r>
            <a:r>
              <a:rPr lang="en-US" sz="2400" b="1" dirty="0" err="1" smtClean="0"/>
              <a:t>giáo</a:t>
            </a:r>
            <a:r>
              <a:rPr lang="en-US" sz="2400" b="1" dirty="0" smtClean="0"/>
              <a:t>):</a:t>
            </a:r>
            <a:endParaRPr lang="en-US" sz="2400" b="1" dirty="0"/>
          </a:p>
        </p:txBody>
      </p:sp>
    </p:spTree>
    <p:extLst>
      <p:ext uri="{BB962C8B-B14F-4D97-AF65-F5344CB8AC3E}">
        <p14:creationId xmlns:p14="http://schemas.microsoft.com/office/powerpoint/2010/main" val="4055742053"/>
      </p:ext>
    </p:extLst>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9270" y="2266406"/>
            <a:ext cx="11016342" cy="1752600"/>
          </a:xfrm>
        </p:spPr>
        <p:txBody>
          <a:bodyPr>
            <a:noAutofit/>
          </a:bodyPr>
          <a:lstStyle/>
          <a:p>
            <a:pPr marL="514350" indent="-514350" algn="l">
              <a:buAutoNum type="arabicPeriod"/>
            </a:pPr>
            <a:r>
              <a:rPr lang="en-US" sz="2800" b="1" dirty="0" err="1" smtClean="0">
                <a:solidFill>
                  <a:srgbClr val="FF0000"/>
                </a:solidFill>
              </a:rPr>
              <a:t>Mẹ</a:t>
            </a:r>
            <a:r>
              <a:rPr lang="en-US" sz="2800" b="1" dirty="0" smtClean="0">
                <a:solidFill>
                  <a:srgbClr val="FF0000"/>
                </a:solidFill>
              </a:rPr>
              <a:t> </a:t>
            </a:r>
            <a:r>
              <a:rPr lang="en-US" sz="2800" b="1" dirty="0" err="1" smtClean="0">
                <a:solidFill>
                  <a:srgbClr val="FF0000"/>
                </a:solidFill>
              </a:rPr>
              <a:t>sở</a:t>
            </a:r>
            <a:r>
              <a:rPr lang="en-US" sz="2800" b="1" dirty="0" smtClean="0">
                <a:solidFill>
                  <a:srgbClr val="FF0000"/>
                </a:solidFill>
              </a:rPr>
              <a:t> </a:t>
            </a:r>
            <a:r>
              <a:rPr lang="en-US" sz="2800" b="1" dirty="0" err="1" smtClean="0">
                <a:solidFill>
                  <a:srgbClr val="FF0000"/>
                </a:solidFill>
              </a:rPr>
              <a:t>hữu</a:t>
            </a:r>
            <a:r>
              <a:rPr lang="en-US" sz="2800" b="1" dirty="0" smtClean="0">
                <a:solidFill>
                  <a:srgbClr val="FF0000"/>
                </a:solidFill>
              </a:rPr>
              <a:t> </a:t>
            </a:r>
            <a:r>
              <a:rPr lang="en-US" sz="2800" dirty="0" err="1" smtClean="0">
                <a:solidFill>
                  <a:schemeClr val="tx1"/>
                </a:solidFill>
              </a:rPr>
              <a:t>làn</a:t>
            </a:r>
            <a:r>
              <a:rPr lang="en-US" sz="2800" dirty="0" smtClean="0">
                <a:solidFill>
                  <a:schemeClr val="tx1"/>
                </a:solidFill>
              </a:rPr>
              <a:t> da </a:t>
            </a:r>
            <a:r>
              <a:rPr lang="en-US" sz="2800" dirty="0" err="1" smtClean="0">
                <a:solidFill>
                  <a:schemeClr val="tx1"/>
                </a:solidFill>
              </a:rPr>
              <a:t>trắng</a:t>
            </a:r>
            <a:r>
              <a:rPr lang="en-US" sz="2800" dirty="0" smtClean="0">
                <a:solidFill>
                  <a:schemeClr val="tx1"/>
                </a:solidFill>
              </a:rPr>
              <a:t> </a:t>
            </a:r>
            <a:r>
              <a:rPr lang="en-US" sz="2800" dirty="0" err="1" smtClean="0">
                <a:solidFill>
                  <a:schemeClr val="tx1"/>
                </a:solidFill>
              </a:rPr>
              <a:t>hồng</a:t>
            </a:r>
            <a:r>
              <a:rPr lang="en-US" sz="2800" dirty="0" smtClean="0">
                <a:solidFill>
                  <a:schemeClr val="tx1"/>
                </a:solidFill>
              </a:rPr>
              <a:t>, </a:t>
            </a:r>
            <a:r>
              <a:rPr lang="en-US" sz="2800" dirty="0" err="1" smtClean="0">
                <a:solidFill>
                  <a:schemeClr val="tx1"/>
                </a:solidFill>
              </a:rPr>
              <a:t>mịn</a:t>
            </a:r>
            <a:r>
              <a:rPr lang="en-US" sz="2800" dirty="0" smtClean="0">
                <a:solidFill>
                  <a:schemeClr val="tx1"/>
                </a:solidFill>
              </a:rPr>
              <a:t> </a:t>
            </a:r>
            <a:r>
              <a:rPr lang="en-US" sz="2800" dirty="0" err="1" smtClean="0">
                <a:solidFill>
                  <a:schemeClr val="tx1"/>
                </a:solidFill>
              </a:rPr>
              <a:t>màng</a:t>
            </a:r>
            <a:r>
              <a:rPr lang="en-US" sz="2800" dirty="0" smtClean="0">
                <a:solidFill>
                  <a:schemeClr val="tx1"/>
                </a:solidFill>
              </a:rPr>
              <a:t> </a:t>
            </a:r>
            <a:r>
              <a:rPr lang="en-US" sz="2800" dirty="0" err="1" smtClean="0">
                <a:solidFill>
                  <a:schemeClr val="tx1"/>
                </a:solidFill>
              </a:rPr>
              <a:t>vì</a:t>
            </a:r>
            <a:r>
              <a:rPr lang="en-US" sz="2800" dirty="0" smtClean="0">
                <a:solidFill>
                  <a:schemeClr val="tx1"/>
                </a:solidFill>
              </a:rPr>
              <a:t> </a:t>
            </a:r>
            <a:r>
              <a:rPr lang="en-US" sz="2800" dirty="0" err="1" smtClean="0">
                <a:solidFill>
                  <a:schemeClr val="tx1"/>
                </a:solidFill>
              </a:rPr>
              <a:t>mẹ</a:t>
            </a:r>
            <a:r>
              <a:rPr lang="en-US" sz="2800" dirty="0" smtClean="0">
                <a:solidFill>
                  <a:schemeClr val="tx1"/>
                </a:solidFill>
              </a:rPr>
              <a:t> </a:t>
            </a:r>
            <a:r>
              <a:rPr lang="en-US" sz="2800" dirty="0" err="1" smtClean="0">
                <a:solidFill>
                  <a:schemeClr val="tx1"/>
                </a:solidFill>
              </a:rPr>
              <a:t>giống</a:t>
            </a:r>
            <a:r>
              <a:rPr lang="en-US" sz="2800" dirty="0" smtClean="0">
                <a:solidFill>
                  <a:schemeClr val="tx1"/>
                </a:solidFill>
              </a:rPr>
              <a:t> </a:t>
            </a:r>
            <a:r>
              <a:rPr lang="en-US" sz="2800" dirty="0" err="1" smtClean="0">
                <a:solidFill>
                  <a:schemeClr val="tx1"/>
                </a:solidFill>
              </a:rPr>
              <a:t>bà</a:t>
            </a:r>
            <a:r>
              <a:rPr lang="en-US" sz="2800" dirty="0" smtClean="0">
                <a:solidFill>
                  <a:schemeClr val="tx1"/>
                </a:solidFill>
              </a:rPr>
              <a:t> </a:t>
            </a:r>
            <a:r>
              <a:rPr lang="en-US" sz="2800" dirty="0" err="1" smtClean="0">
                <a:solidFill>
                  <a:schemeClr val="tx1"/>
                </a:solidFill>
              </a:rPr>
              <a:t>ngoại</a:t>
            </a:r>
            <a:r>
              <a:rPr lang="en-US" sz="2800" dirty="0" smtClean="0">
                <a:solidFill>
                  <a:schemeClr val="tx1"/>
                </a:solidFill>
              </a:rPr>
              <a:t>.</a:t>
            </a:r>
          </a:p>
          <a:p>
            <a:pPr marL="514350" indent="-514350" algn="l">
              <a:buAutoNum type="arabicPeriod"/>
            </a:pPr>
            <a:r>
              <a:rPr lang="en-US" sz="2800" b="1" dirty="0">
                <a:solidFill>
                  <a:srgbClr val="FF0000"/>
                </a:solidFill>
              </a:rPr>
              <a:t>Ai </a:t>
            </a:r>
            <a:r>
              <a:rPr lang="en-US" sz="2800" b="1" dirty="0" err="1">
                <a:solidFill>
                  <a:srgbClr val="FF0000"/>
                </a:solidFill>
              </a:rPr>
              <a:t>cũng</a:t>
            </a:r>
            <a:r>
              <a:rPr lang="en-US" sz="2800" b="1" dirty="0">
                <a:solidFill>
                  <a:srgbClr val="FF0000"/>
                </a:solidFill>
              </a:rPr>
              <a:t> </a:t>
            </a:r>
            <a:r>
              <a:rPr lang="en-US" sz="2800" b="1" dirty="0" err="1">
                <a:solidFill>
                  <a:srgbClr val="FF0000"/>
                </a:solidFill>
              </a:rPr>
              <a:t>ấn</a:t>
            </a:r>
            <a:r>
              <a:rPr lang="en-US" sz="2800" b="1" dirty="0">
                <a:solidFill>
                  <a:srgbClr val="FF0000"/>
                </a:solidFill>
              </a:rPr>
              <a:t> </a:t>
            </a:r>
            <a:r>
              <a:rPr lang="en-US" sz="2800" b="1" dirty="0" err="1">
                <a:solidFill>
                  <a:srgbClr val="FF0000"/>
                </a:solidFill>
              </a:rPr>
              <a:t>tượng</a:t>
            </a:r>
            <a:r>
              <a:rPr lang="en-US" sz="2800" b="1" dirty="0">
                <a:solidFill>
                  <a:srgbClr val="FF0000"/>
                </a:solidFill>
              </a:rPr>
              <a:t> </a:t>
            </a:r>
            <a:r>
              <a:rPr lang="en-US" sz="2800" dirty="0" err="1" smtClean="0">
                <a:solidFill>
                  <a:schemeClr val="tx1"/>
                </a:solidFill>
              </a:rPr>
              <a:t>với</a:t>
            </a:r>
            <a:r>
              <a:rPr lang="en-US" sz="2800" dirty="0" smtClean="0">
                <a:solidFill>
                  <a:schemeClr val="tx1"/>
                </a:solidFill>
              </a:rPr>
              <a:t> </a:t>
            </a:r>
            <a:r>
              <a:rPr lang="en-US" sz="2800" dirty="0" err="1" smtClean="0">
                <a:solidFill>
                  <a:schemeClr val="tx1"/>
                </a:solidFill>
              </a:rPr>
              <a:t>mái</a:t>
            </a:r>
            <a:r>
              <a:rPr lang="en-US" sz="2800" dirty="0" smtClean="0">
                <a:solidFill>
                  <a:schemeClr val="tx1"/>
                </a:solidFill>
              </a:rPr>
              <a:t> </a:t>
            </a:r>
            <a:r>
              <a:rPr lang="en-US" sz="2800" dirty="0" err="1" smtClean="0">
                <a:solidFill>
                  <a:schemeClr val="tx1"/>
                </a:solidFill>
              </a:rPr>
              <a:t>tóc</a:t>
            </a:r>
            <a:r>
              <a:rPr lang="en-US" sz="2800" dirty="0" smtClean="0">
                <a:solidFill>
                  <a:schemeClr val="tx1"/>
                </a:solidFill>
              </a:rPr>
              <a:t> </a:t>
            </a:r>
            <a:r>
              <a:rPr lang="en-US" sz="2800" dirty="0" err="1" smtClean="0">
                <a:solidFill>
                  <a:schemeClr val="tx1"/>
                </a:solidFill>
              </a:rPr>
              <a:t>dài</a:t>
            </a:r>
            <a:r>
              <a:rPr lang="en-US" sz="2800" dirty="0" smtClean="0">
                <a:solidFill>
                  <a:schemeClr val="tx1"/>
                </a:solidFill>
              </a:rPr>
              <a:t>, </a:t>
            </a:r>
            <a:r>
              <a:rPr lang="en-US" sz="2800" dirty="0" err="1" smtClean="0">
                <a:solidFill>
                  <a:schemeClr val="tx1"/>
                </a:solidFill>
              </a:rPr>
              <a:t>đen</a:t>
            </a:r>
            <a:r>
              <a:rPr lang="en-US" sz="2800" dirty="0" smtClean="0">
                <a:solidFill>
                  <a:schemeClr val="tx1"/>
                </a:solidFill>
              </a:rPr>
              <a:t> </a:t>
            </a:r>
            <a:r>
              <a:rPr lang="en-US" sz="2800" dirty="0" err="1" smtClean="0">
                <a:solidFill>
                  <a:schemeClr val="tx1"/>
                </a:solidFill>
              </a:rPr>
              <a:t>mượt</a:t>
            </a:r>
            <a:r>
              <a:rPr lang="en-US" sz="2800" dirty="0" smtClean="0">
                <a:solidFill>
                  <a:schemeClr val="tx1"/>
                </a:solidFill>
              </a:rPr>
              <a:t>, </a:t>
            </a:r>
            <a:r>
              <a:rPr lang="en-US" sz="2800" dirty="0" err="1" smtClean="0">
                <a:solidFill>
                  <a:schemeClr val="tx1"/>
                </a:solidFill>
              </a:rPr>
              <a:t>thướt</a:t>
            </a:r>
            <a:r>
              <a:rPr lang="en-US" sz="2800" dirty="0" smtClean="0">
                <a:solidFill>
                  <a:schemeClr val="tx1"/>
                </a:solidFill>
              </a:rPr>
              <a:t> </a:t>
            </a:r>
            <a:r>
              <a:rPr lang="en-US" sz="2800" dirty="0" err="1" smtClean="0">
                <a:solidFill>
                  <a:schemeClr val="tx1"/>
                </a:solidFill>
              </a:rPr>
              <a:t>tha</a:t>
            </a:r>
            <a:r>
              <a:rPr lang="en-US" sz="2800" dirty="0" smtClean="0">
                <a:solidFill>
                  <a:schemeClr val="tx1"/>
                </a:solidFill>
              </a:rPr>
              <a:t> </a:t>
            </a:r>
            <a:r>
              <a:rPr lang="en-US" sz="2800" dirty="0" err="1" smtClean="0">
                <a:solidFill>
                  <a:schemeClr val="tx1"/>
                </a:solidFill>
              </a:rPr>
              <a:t>của</a:t>
            </a:r>
            <a:r>
              <a:rPr lang="en-US" sz="2800" dirty="0" smtClean="0">
                <a:solidFill>
                  <a:schemeClr val="tx1"/>
                </a:solidFill>
              </a:rPr>
              <a:t> </a:t>
            </a:r>
            <a:r>
              <a:rPr lang="en-US" sz="2800" dirty="0" err="1" smtClean="0">
                <a:solidFill>
                  <a:schemeClr val="tx1"/>
                </a:solidFill>
              </a:rPr>
              <a:t>cô</a:t>
            </a:r>
            <a:r>
              <a:rPr lang="en-US" sz="2800" dirty="0" smtClean="0">
                <a:solidFill>
                  <a:schemeClr val="tx1"/>
                </a:solidFill>
              </a:rPr>
              <a:t> </a:t>
            </a:r>
            <a:r>
              <a:rPr lang="en-US" sz="2800" dirty="0" err="1" smtClean="0">
                <a:solidFill>
                  <a:schemeClr val="tx1"/>
                </a:solidFill>
              </a:rPr>
              <a:t>giáo</a:t>
            </a:r>
            <a:r>
              <a:rPr lang="en-US" sz="2800" dirty="0" smtClean="0">
                <a:solidFill>
                  <a:schemeClr val="tx1"/>
                </a:solidFill>
              </a:rPr>
              <a:t> </a:t>
            </a:r>
            <a:r>
              <a:rPr lang="en-US" sz="2800" dirty="0" err="1" smtClean="0">
                <a:solidFill>
                  <a:schemeClr val="tx1"/>
                </a:solidFill>
              </a:rPr>
              <a:t>em</a:t>
            </a:r>
            <a:r>
              <a:rPr lang="en-US" sz="2800" dirty="0" smtClean="0">
                <a:solidFill>
                  <a:schemeClr val="tx1"/>
                </a:solidFill>
              </a:rPr>
              <a:t>.</a:t>
            </a:r>
          </a:p>
          <a:p>
            <a:pPr marL="514350" indent="-514350" algn="l">
              <a:buAutoNum type="arabicPeriod"/>
            </a:pPr>
            <a:r>
              <a:rPr lang="en-US" sz="2800" b="1" dirty="0" err="1">
                <a:solidFill>
                  <a:srgbClr val="FF0000"/>
                </a:solidFill>
              </a:rPr>
              <a:t>Yêu</a:t>
            </a:r>
            <a:r>
              <a:rPr lang="en-US" sz="2800" b="1" dirty="0">
                <a:solidFill>
                  <a:srgbClr val="FF0000"/>
                </a:solidFill>
              </a:rPr>
              <a:t> </a:t>
            </a:r>
            <a:r>
              <a:rPr lang="en-US" sz="2800" b="1" dirty="0" err="1">
                <a:solidFill>
                  <a:srgbClr val="FF0000"/>
                </a:solidFill>
              </a:rPr>
              <a:t>lắm</a:t>
            </a:r>
            <a:r>
              <a:rPr lang="en-US" sz="2800" b="1" dirty="0">
                <a:solidFill>
                  <a:srgbClr val="FF0000"/>
                </a:solidFill>
              </a:rPr>
              <a:t> </a:t>
            </a:r>
            <a:r>
              <a:rPr lang="en-US" sz="2800" dirty="0" err="1" smtClean="0">
                <a:solidFill>
                  <a:schemeClr val="tx1"/>
                </a:solidFill>
              </a:rPr>
              <a:t>đôi</a:t>
            </a:r>
            <a:r>
              <a:rPr lang="en-US" sz="2800" dirty="0" smtClean="0">
                <a:solidFill>
                  <a:schemeClr val="tx1"/>
                </a:solidFill>
              </a:rPr>
              <a:t> </a:t>
            </a:r>
            <a:r>
              <a:rPr lang="en-US" sz="2800" dirty="0" err="1" smtClean="0">
                <a:solidFill>
                  <a:schemeClr val="tx1"/>
                </a:solidFill>
              </a:rPr>
              <a:t>bàn</a:t>
            </a:r>
            <a:r>
              <a:rPr lang="en-US" sz="2800" dirty="0" smtClean="0">
                <a:solidFill>
                  <a:schemeClr val="tx1"/>
                </a:solidFill>
              </a:rPr>
              <a:t> </a:t>
            </a:r>
            <a:r>
              <a:rPr lang="en-US" sz="2800" dirty="0" err="1" smtClean="0">
                <a:solidFill>
                  <a:schemeClr val="tx1"/>
                </a:solidFill>
              </a:rPr>
              <a:t>tay</a:t>
            </a:r>
            <a:r>
              <a:rPr lang="en-US" sz="2800" dirty="0" smtClean="0">
                <a:solidFill>
                  <a:schemeClr val="tx1"/>
                </a:solidFill>
              </a:rPr>
              <a:t> </a:t>
            </a:r>
            <a:r>
              <a:rPr lang="en-US" sz="2800" dirty="0" err="1" smtClean="0">
                <a:solidFill>
                  <a:schemeClr val="tx1"/>
                </a:solidFill>
              </a:rPr>
              <a:t>gầy</a:t>
            </a:r>
            <a:r>
              <a:rPr lang="en-US" sz="2800" dirty="0" smtClean="0">
                <a:solidFill>
                  <a:schemeClr val="tx1"/>
                </a:solidFill>
              </a:rPr>
              <a:t> </a:t>
            </a:r>
            <a:r>
              <a:rPr lang="en-US" sz="2800" dirty="0" err="1" smtClean="0">
                <a:solidFill>
                  <a:schemeClr val="tx1"/>
                </a:solidFill>
              </a:rPr>
              <a:t>gầy</a:t>
            </a:r>
            <a:r>
              <a:rPr lang="en-US" sz="2800" dirty="0" smtClean="0">
                <a:solidFill>
                  <a:schemeClr val="tx1"/>
                </a:solidFill>
              </a:rPr>
              <a:t>, </a:t>
            </a:r>
            <a:r>
              <a:rPr lang="en-US" sz="2800" dirty="0" err="1" smtClean="0">
                <a:solidFill>
                  <a:schemeClr val="tx1"/>
                </a:solidFill>
              </a:rPr>
              <a:t>xương</a:t>
            </a:r>
            <a:r>
              <a:rPr lang="en-US" sz="2800" dirty="0" smtClean="0">
                <a:solidFill>
                  <a:schemeClr val="tx1"/>
                </a:solidFill>
              </a:rPr>
              <a:t> </a:t>
            </a:r>
            <a:r>
              <a:rPr lang="en-US" sz="2800" dirty="0" err="1" smtClean="0">
                <a:solidFill>
                  <a:schemeClr val="tx1"/>
                </a:solidFill>
              </a:rPr>
              <a:t>xương</a:t>
            </a:r>
            <a:r>
              <a:rPr lang="en-US" sz="2800" dirty="0" smtClean="0">
                <a:solidFill>
                  <a:schemeClr val="tx1"/>
                </a:solidFill>
              </a:rPr>
              <a:t> </a:t>
            </a:r>
            <a:r>
              <a:rPr lang="en-US" sz="2800" dirty="0" err="1" smtClean="0">
                <a:solidFill>
                  <a:schemeClr val="tx1"/>
                </a:solidFill>
              </a:rPr>
              <a:t>của</a:t>
            </a:r>
            <a:r>
              <a:rPr lang="en-US" sz="2800" dirty="0" smtClean="0">
                <a:solidFill>
                  <a:schemeClr val="tx1"/>
                </a:solidFill>
              </a:rPr>
              <a:t> </a:t>
            </a:r>
            <a:r>
              <a:rPr lang="en-US" sz="2800" dirty="0" err="1" smtClean="0">
                <a:solidFill>
                  <a:schemeClr val="tx1"/>
                </a:solidFill>
              </a:rPr>
              <a:t>mẹ</a:t>
            </a:r>
            <a:r>
              <a:rPr lang="en-US" sz="2800" dirty="0" smtClean="0">
                <a:solidFill>
                  <a:schemeClr val="tx1"/>
                </a:solidFill>
              </a:rPr>
              <a:t>.</a:t>
            </a:r>
          </a:p>
          <a:p>
            <a:pPr marL="514350" indent="-514350" algn="l">
              <a:buAutoNum type="arabicPeriod"/>
            </a:pPr>
            <a:r>
              <a:rPr lang="en-US" sz="2800" b="1" dirty="0" err="1" smtClean="0">
                <a:solidFill>
                  <a:srgbClr val="FF0000"/>
                </a:solidFill>
              </a:rPr>
              <a:t>Đôi</a:t>
            </a:r>
            <a:r>
              <a:rPr lang="en-US" sz="2800" b="1" dirty="0" smtClean="0">
                <a:solidFill>
                  <a:srgbClr val="FF0000"/>
                </a:solidFill>
              </a:rPr>
              <a:t> </a:t>
            </a:r>
            <a:r>
              <a:rPr lang="en-US" sz="2800" b="1" dirty="0" err="1" smtClean="0">
                <a:solidFill>
                  <a:srgbClr val="FF0000"/>
                </a:solidFill>
              </a:rPr>
              <a:t>môi</a:t>
            </a:r>
            <a:r>
              <a:rPr lang="en-US" sz="2800" b="1" dirty="0" smtClean="0">
                <a:solidFill>
                  <a:srgbClr val="FF0000"/>
                </a:solidFill>
              </a:rPr>
              <a:t> </a:t>
            </a:r>
            <a:r>
              <a:rPr lang="en-US" sz="2800" b="1" dirty="0" err="1" smtClean="0">
                <a:solidFill>
                  <a:srgbClr val="FF0000"/>
                </a:solidFill>
              </a:rPr>
              <a:t>bé</a:t>
            </a:r>
            <a:r>
              <a:rPr lang="en-US" sz="2800" b="1" dirty="0" smtClean="0">
                <a:solidFill>
                  <a:srgbClr val="FF0000"/>
                </a:solidFill>
              </a:rPr>
              <a:t> </a:t>
            </a:r>
            <a:r>
              <a:rPr lang="en-US" sz="2800" dirty="0" err="1" smtClean="0">
                <a:solidFill>
                  <a:schemeClr val="tx1"/>
                </a:solidFill>
              </a:rPr>
              <a:t>chúm</a:t>
            </a:r>
            <a:r>
              <a:rPr lang="en-US" sz="2800" dirty="0" smtClean="0">
                <a:solidFill>
                  <a:schemeClr val="tx1"/>
                </a:solidFill>
              </a:rPr>
              <a:t> </a:t>
            </a:r>
            <a:r>
              <a:rPr lang="en-US" sz="2800" dirty="0" err="1" smtClean="0">
                <a:solidFill>
                  <a:schemeClr val="tx1"/>
                </a:solidFill>
              </a:rPr>
              <a:t>chím</a:t>
            </a:r>
            <a:r>
              <a:rPr lang="en-US" sz="2800" dirty="0" smtClean="0">
                <a:solidFill>
                  <a:schemeClr val="tx1"/>
                </a:solidFill>
              </a:rPr>
              <a:t>, </a:t>
            </a:r>
            <a:r>
              <a:rPr lang="en-US" sz="2800" dirty="0" err="1" smtClean="0">
                <a:solidFill>
                  <a:schemeClr val="tx1"/>
                </a:solidFill>
              </a:rPr>
              <a:t>đo</a:t>
            </a:r>
            <a:r>
              <a:rPr lang="en-US" sz="2800" dirty="0" smtClean="0">
                <a:solidFill>
                  <a:schemeClr val="tx1"/>
                </a:solidFill>
              </a:rPr>
              <a:t> </a:t>
            </a:r>
            <a:r>
              <a:rPr lang="en-US" sz="2800" dirty="0" err="1" smtClean="0">
                <a:solidFill>
                  <a:schemeClr val="tx1"/>
                </a:solidFill>
              </a:rPr>
              <a:t>đỏ</a:t>
            </a:r>
            <a:r>
              <a:rPr lang="en-US" sz="2800" dirty="0" smtClean="0">
                <a:solidFill>
                  <a:schemeClr val="tx1"/>
                </a:solidFill>
              </a:rPr>
              <a:t> </a:t>
            </a:r>
            <a:r>
              <a:rPr lang="en-US" sz="2800" dirty="0" err="1" smtClean="0">
                <a:solidFill>
                  <a:schemeClr val="tx1"/>
                </a:solidFill>
              </a:rPr>
              <a:t>như</a:t>
            </a:r>
            <a:r>
              <a:rPr lang="en-US" sz="2800" dirty="0" smtClean="0">
                <a:solidFill>
                  <a:schemeClr val="tx1"/>
                </a:solidFill>
              </a:rPr>
              <a:t> </a:t>
            </a:r>
            <a:r>
              <a:rPr lang="en-US" sz="2800" dirty="0" err="1" smtClean="0">
                <a:solidFill>
                  <a:schemeClr val="tx1"/>
                </a:solidFill>
              </a:rPr>
              <a:t>nụ</a:t>
            </a:r>
            <a:r>
              <a:rPr lang="en-US" sz="2800" dirty="0" smtClean="0">
                <a:solidFill>
                  <a:schemeClr val="tx1"/>
                </a:solidFill>
              </a:rPr>
              <a:t> </a:t>
            </a:r>
            <a:r>
              <a:rPr lang="en-US" sz="2800" dirty="0" err="1" smtClean="0">
                <a:solidFill>
                  <a:schemeClr val="tx1"/>
                </a:solidFill>
              </a:rPr>
              <a:t>hồng</a:t>
            </a:r>
            <a:r>
              <a:rPr lang="en-US" sz="2800" dirty="0" smtClean="0">
                <a:solidFill>
                  <a:schemeClr val="tx1"/>
                </a:solidFill>
              </a:rPr>
              <a:t> </a:t>
            </a:r>
            <a:r>
              <a:rPr lang="en-US" sz="2800" dirty="0" err="1" smtClean="0">
                <a:solidFill>
                  <a:schemeClr val="tx1"/>
                </a:solidFill>
              </a:rPr>
              <a:t>xinh</a:t>
            </a:r>
            <a:r>
              <a:rPr lang="en-US" sz="2800" dirty="0" smtClean="0">
                <a:solidFill>
                  <a:schemeClr val="tx1"/>
                </a:solidFill>
              </a:rPr>
              <a:t> </a:t>
            </a:r>
            <a:r>
              <a:rPr lang="en-US" sz="2800" dirty="0" err="1" smtClean="0">
                <a:solidFill>
                  <a:schemeClr val="tx1"/>
                </a:solidFill>
              </a:rPr>
              <a:t>tươi</a:t>
            </a:r>
            <a:r>
              <a:rPr lang="en-US" sz="2800" dirty="0" smtClean="0">
                <a:solidFill>
                  <a:schemeClr val="tx1"/>
                </a:solidFill>
              </a:rPr>
              <a:t>.</a:t>
            </a:r>
          </a:p>
          <a:p>
            <a:pPr marL="514350" indent="-514350" algn="l">
              <a:buAutoNum type="arabicPeriod"/>
            </a:pPr>
            <a:r>
              <a:rPr lang="en-US" sz="2800" b="1" dirty="0">
                <a:solidFill>
                  <a:srgbClr val="FF0000"/>
                </a:solidFill>
              </a:rPr>
              <a:t>Ai </a:t>
            </a:r>
            <a:r>
              <a:rPr lang="en-US" sz="2800" b="1" dirty="0" err="1">
                <a:solidFill>
                  <a:srgbClr val="FF0000"/>
                </a:solidFill>
              </a:rPr>
              <a:t>cũng</a:t>
            </a:r>
            <a:r>
              <a:rPr lang="en-US" sz="2800" b="1" dirty="0">
                <a:solidFill>
                  <a:srgbClr val="FF0000"/>
                </a:solidFill>
              </a:rPr>
              <a:t> </a:t>
            </a:r>
            <a:r>
              <a:rPr lang="en-US" sz="2800" b="1" dirty="0" err="1">
                <a:solidFill>
                  <a:srgbClr val="FF0000"/>
                </a:solidFill>
              </a:rPr>
              <a:t>khen</a:t>
            </a:r>
            <a:r>
              <a:rPr lang="en-US" sz="2800" b="1" dirty="0">
                <a:solidFill>
                  <a:srgbClr val="FF0000"/>
                </a:solidFill>
              </a:rPr>
              <a:t> </a:t>
            </a:r>
            <a:r>
              <a:rPr lang="en-US" sz="2800" dirty="0" err="1">
                <a:solidFill>
                  <a:schemeClr val="tx1"/>
                </a:solidFill>
              </a:rPr>
              <a:t>bố</a:t>
            </a:r>
            <a:r>
              <a:rPr lang="en-US" sz="2800" dirty="0">
                <a:solidFill>
                  <a:schemeClr val="tx1"/>
                </a:solidFill>
              </a:rPr>
              <a:t> </a:t>
            </a:r>
            <a:r>
              <a:rPr lang="en-US" sz="2800" dirty="0" err="1">
                <a:solidFill>
                  <a:schemeClr val="tx1"/>
                </a:solidFill>
              </a:rPr>
              <a:t>em</a:t>
            </a:r>
            <a:r>
              <a:rPr lang="en-US" sz="2800" dirty="0">
                <a:solidFill>
                  <a:schemeClr val="tx1"/>
                </a:solidFill>
              </a:rPr>
              <a:t> </a:t>
            </a:r>
            <a:r>
              <a:rPr lang="en-US" sz="2800" dirty="0" err="1">
                <a:solidFill>
                  <a:schemeClr val="tx1"/>
                </a:solidFill>
              </a:rPr>
              <a:t>có</a:t>
            </a:r>
            <a:r>
              <a:rPr lang="en-US" sz="2800" dirty="0">
                <a:solidFill>
                  <a:schemeClr val="tx1"/>
                </a:solidFill>
              </a:rPr>
              <a:t> </a:t>
            </a:r>
            <a:r>
              <a:rPr lang="en-US" sz="2800" dirty="0" err="1">
                <a:solidFill>
                  <a:schemeClr val="tx1"/>
                </a:solidFill>
              </a:rPr>
              <a:t>giọng</a:t>
            </a:r>
            <a:r>
              <a:rPr lang="en-US" sz="2800" dirty="0">
                <a:solidFill>
                  <a:schemeClr val="tx1"/>
                </a:solidFill>
              </a:rPr>
              <a:t> </a:t>
            </a:r>
            <a:r>
              <a:rPr lang="en-US" sz="2800" dirty="0" err="1">
                <a:solidFill>
                  <a:schemeClr val="tx1"/>
                </a:solidFill>
              </a:rPr>
              <a:t>hát</a:t>
            </a:r>
            <a:r>
              <a:rPr lang="en-US" sz="2800" dirty="0">
                <a:solidFill>
                  <a:schemeClr val="tx1"/>
                </a:solidFill>
              </a:rPr>
              <a:t> hay.</a:t>
            </a:r>
          </a:p>
          <a:p>
            <a:pPr marL="514350" indent="-514350" algn="l">
              <a:buAutoNum type="arabicPeriod"/>
            </a:pPr>
            <a:r>
              <a:rPr lang="en-US" sz="2800" b="1" dirty="0" err="1">
                <a:solidFill>
                  <a:srgbClr val="FF0000"/>
                </a:solidFill>
              </a:rPr>
              <a:t>Em</a:t>
            </a:r>
            <a:r>
              <a:rPr lang="en-US" sz="2800" b="1" dirty="0">
                <a:solidFill>
                  <a:srgbClr val="FF0000"/>
                </a:solidFill>
              </a:rPr>
              <a:t> </a:t>
            </a:r>
            <a:r>
              <a:rPr lang="en-US" sz="2800" b="1" dirty="0" err="1">
                <a:solidFill>
                  <a:srgbClr val="FF0000"/>
                </a:solidFill>
              </a:rPr>
              <a:t>ấn</a:t>
            </a:r>
            <a:r>
              <a:rPr lang="en-US" sz="2800" b="1" dirty="0">
                <a:solidFill>
                  <a:srgbClr val="FF0000"/>
                </a:solidFill>
              </a:rPr>
              <a:t> </a:t>
            </a:r>
            <a:r>
              <a:rPr lang="en-US" sz="2800" b="1" dirty="0" err="1">
                <a:solidFill>
                  <a:srgbClr val="FF0000"/>
                </a:solidFill>
              </a:rPr>
              <a:t>tượng</a:t>
            </a:r>
            <a:r>
              <a:rPr lang="en-US" sz="2800" b="1" dirty="0">
                <a:solidFill>
                  <a:srgbClr val="FF0000"/>
                </a:solidFill>
              </a:rPr>
              <a:t> </a:t>
            </a:r>
            <a:r>
              <a:rPr lang="en-US" sz="2800" b="1" dirty="0" err="1">
                <a:solidFill>
                  <a:srgbClr val="FF0000"/>
                </a:solidFill>
              </a:rPr>
              <a:t>nhất</a:t>
            </a:r>
            <a:r>
              <a:rPr lang="en-US" sz="2800" dirty="0" smtClean="0">
                <a:solidFill>
                  <a:schemeClr val="tx1"/>
                </a:solidFill>
              </a:rPr>
              <a:t> </a:t>
            </a:r>
            <a:r>
              <a:rPr lang="en-US" sz="2800" dirty="0" err="1" smtClean="0">
                <a:solidFill>
                  <a:schemeClr val="tx1"/>
                </a:solidFill>
              </a:rPr>
              <a:t>với</a:t>
            </a:r>
            <a:r>
              <a:rPr lang="en-US" sz="2800" dirty="0" smtClean="0">
                <a:solidFill>
                  <a:schemeClr val="tx1"/>
                </a:solidFill>
              </a:rPr>
              <a:t> </a:t>
            </a:r>
            <a:r>
              <a:rPr lang="en-US" sz="2800" dirty="0" err="1" smtClean="0">
                <a:solidFill>
                  <a:schemeClr val="tx1"/>
                </a:solidFill>
              </a:rPr>
              <a:t>giọng</a:t>
            </a:r>
            <a:r>
              <a:rPr lang="en-US" sz="2800" dirty="0" smtClean="0">
                <a:solidFill>
                  <a:schemeClr val="tx1"/>
                </a:solidFill>
              </a:rPr>
              <a:t> </a:t>
            </a:r>
            <a:r>
              <a:rPr lang="en-US" sz="2800" dirty="0" err="1" smtClean="0">
                <a:solidFill>
                  <a:schemeClr val="tx1"/>
                </a:solidFill>
              </a:rPr>
              <a:t>há</a:t>
            </a:r>
            <a:r>
              <a:rPr lang="en-US" sz="2800" dirty="0" err="1" smtClean="0">
                <a:solidFill>
                  <a:schemeClr val="tx1"/>
                </a:solidFill>
              </a:rPr>
              <a:t>t</a:t>
            </a:r>
            <a:r>
              <a:rPr lang="en-US" sz="2800" dirty="0" smtClean="0">
                <a:solidFill>
                  <a:schemeClr val="tx1"/>
                </a:solidFill>
              </a:rPr>
              <a:t> </a:t>
            </a:r>
            <a:r>
              <a:rPr lang="en-US" sz="2800" dirty="0" err="1" smtClean="0">
                <a:solidFill>
                  <a:schemeClr val="tx1"/>
                </a:solidFill>
              </a:rPr>
              <a:t>trong</a:t>
            </a:r>
            <a:r>
              <a:rPr lang="en-US" sz="2800" dirty="0" smtClean="0">
                <a:solidFill>
                  <a:schemeClr val="tx1"/>
                </a:solidFill>
              </a:rPr>
              <a:t> </a:t>
            </a:r>
            <a:r>
              <a:rPr lang="en-US" sz="2800" dirty="0" err="1" smtClean="0">
                <a:solidFill>
                  <a:schemeClr val="tx1"/>
                </a:solidFill>
              </a:rPr>
              <a:t>trẻo</a:t>
            </a:r>
            <a:r>
              <a:rPr lang="en-US" sz="2800" dirty="0" smtClean="0">
                <a:solidFill>
                  <a:schemeClr val="tx1"/>
                </a:solidFill>
              </a:rPr>
              <a:t> </a:t>
            </a:r>
            <a:r>
              <a:rPr lang="en-US" sz="2800" dirty="0" err="1" smtClean="0">
                <a:solidFill>
                  <a:schemeClr val="tx1"/>
                </a:solidFill>
              </a:rPr>
              <a:t>như</a:t>
            </a:r>
            <a:r>
              <a:rPr lang="en-US" sz="2800" dirty="0" smtClean="0">
                <a:solidFill>
                  <a:schemeClr val="tx1"/>
                </a:solidFill>
              </a:rPr>
              <a:t> </a:t>
            </a:r>
            <a:r>
              <a:rPr lang="en-US" sz="2800" dirty="0" err="1" smtClean="0">
                <a:solidFill>
                  <a:schemeClr val="tx1"/>
                </a:solidFill>
              </a:rPr>
              <a:t>tiếng</a:t>
            </a:r>
            <a:r>
              <a:rPr lang="en-US" sz="2800" dirty="0" smtClean="0">
                <a:solidFill>
                  <a:schemeClr val="tx1"/>
                </a:solidFill>
              </a:rPr>
              <a:t> </a:t>
            </a:r>
            <a:r>
              <a:rPr lang="en-US" sz="2800" dirty="0" err="1" smtClean="0">
                <a:solidFill>
                  <a:schemeClr val="tx1"/>
                </a:solidFill>
              </a:rPr>
              <a:t>hoạ</a:t>
            </a:r>
            <a:r>
              <a:rPr lang="en-US" sz="2800" dirty="0" smtClean="0">
                <a:solidFill>
                  <a:schemeClr val="tx1"/>
                </a:solidFill>
              </a:rPr>
              <a:t> mi </a:t>
            </a:r>
            <a:r>
              <a:rPr lang="en-US" sz="2800" dirty="0" err="1" smtClean="0">
                <a:solidFill>
                  <a:schemeClr val="tx1"/>
                </a:solidFill>
              </a:rPr>
              <a:t>của</a:t>
            </a:r>
            <a:r>
              <a:rPr lang="en-US" sz="2800" dirty="0" smtClean="0">
                <a:solidFill>
                  <a:schemeClr val="tx1"/>
                </a:solidFill>
              </a:rPr>
              <a:t> </a:t>
            </a:r>
            <a:r>
              <a:rPr lang="en-US" sz="2800" dirty="0" err="1" smtClean="0">
                <a:solidFill>
                  <a:schemeClr val="tx1"/>
                </a:solidFill>
              </a:rPr>
              <a:t>mẹ</a:t>
            </a:r>
            <a:r>
              <a:rPr lang="en-US" sz="2800" dirty="0" smtClean="0">
                <a:solidFill>
                  <a:schemeClr val="tx1"/>
                </a:solidFill>
              </a:rPr>
              <a:t>.</a:t>
            </a:r>
            <a:endParaRPr lang="en-US" sz="2800" dirty="0">
              <a:solidFill>
                <a:schemeClr val="tx1"/>
              </a:solidFill>
            </a:endParaRPr>
          </a:p>
        </p:txBody>
      </p:sp>
      <p:sp>
        <p:nvSpPr>
          <p:cNvPr id="6" name="Title 1"/>
          <p:cNvSpPr txBox="1">
            <a:spLocks/>
          </p:cNvSpPr>
          <p:nvPr/>
        </p:nvSpPr>
        <p:spPr>
          <a:xfrm>
            <a:off x="679270" y="837206"/>
            <a:ext cx="10363200" cy="735012"/>
          </a:xfrm>
          <a:prstGeom prst="rect">
            <a:avLst/>
          </a:prstGeom>
          <a:solidFill>
            <a:srgbClr val="FFFF00"/>
          </a:solidFill>
        </p:spPr>
        <p:txBody>
          <a:bodyPr vert="horz" lIns="91440" tIns="45720" rIns="91440" bIns="45720" rtlCol="0" anchor="ctr">
            <a:normAutofit/>
          </a:bodyPr>
          <a:lstStyle>
            <a:lvl1pPr algn="ctr" defTabSz="916777" rtl="0" eaLnBrk="1" latinLnBrk="0" hangingPunct="1">
              <a:spcBef>
                <a:spcPct val="0"/>
              </a:spcBef>
              <a:buNone/>
              <a:defRPr sz="4411" kern="1200">
                <a:solidFill>
                  <a:schemeClr val="tx1"/>
                </a:solidFill>
                <a:latin typeface="+mj-lt"/>
                <a:ea typeface="+mj-ea"/>
                <a:cs typeface="+mj-cs"/>
              </a:defRPr>
            </a:lvl1pPr>
          </a:lstStyle>
          <a:p>
            <a:r>
              <a:rPr lang="en-US" sz="3600" b="1" dirty="0" err="1" smtClean="0"/>
              <a:t>Một</a:t>
            </a:r>
            <a:r>
              <a:rPr lang="en-US" sz="3600" b="1" dirty="0" smtClean="0"/>
              <a:t> </a:t>
            </a:r>
            <a:r>
              <a:rPr lang="en-US" sz="3600" b="1" dirty="0" err="1" smtClean="0"/>
              <a:t>số</a:t>
            </a:r>
            <a:r>
              <a:rPr lang="en-US" sz="3600" b="1" dirty="0" smtClean="0"/>
              <a:t> </a:t>
            </a:r>
            <a:r>
              <a:rPr lang="en-US" sz="3600" b="1" dirty="0" err="1" smtClean="0"/>
              <a:t>câu</a:t>
            </a:r>
            <a:r>
              <a:rPr lang="en-US" sz="3600" b="1" dirty="0" smtClean="0"/>
              <a:t> </a:t>
            </a:r>
            <a:r>
              <a:rPr lang="en-US" sz="3600" b="1" dirty="0" err="1" smtClean="0"/>
              <a:t>diễn</a:t>
            </a:r>
            <a:r>
              <a:rPr lang="en-US" sz="3600" b="1" dirty="0" smtClean="0"/>
              <a:t> </a:t>
            </a:r>
            <a:r>
              <a:rPr lang="en-US" sz="3600" b="1" dirty="0" err="1" smtClean="0"/>
              <a:t>đạt</a:t>
            </a:r>
            <a:r>
              <a:rPr lang="en-US" sz="3600" b="1" dirty="0" smtClean="0"/>
              <a:t> </a:t>
            </a:r>
            <a:r>
              <a:rPr lang="en-US" sz="3600" b="1" dirty="0" err="1" smtClean="0"/>
              <a:t>tránh</a:t>
            </a:r>
            <a:r>
              <a:rPr lang="en-US" sz="3600" b="1" dirty="0" smtClean="0"/>
              <a:t> </a:t>
            </a:r>
            <a:r>
              <a:rPr lang="en-US" sz="3600" b="1" dirty="0" err="1" smtClean="0"/>
              <a:t>lặp</a:t>
            </a:r>
            <a:r>
              <a:rPr lang="en-US" sz="3600" b="1" dirty="0" smtClean="0"/>
              <a:t> </a:t>
            </a:r>
            <a:r>
              <a:rPr lang="en-US" sz="3600" b="1" dirty="0" err="1" smtClean="0"/>
              <a:t>lại</a:t>
            </a:r>
            <a:r>
              <a:rPr lang="en-US" sz="3600" b="1" dirty="0" smtClean="0"/>
              <a:t> </a:t>
            </a:r>
            <a:r>
              <a:rPr lang="en-US" sz="3600" b="1" dirty="0" err="1" smtClean="0"/>
              <a:t>cấu</a:t>
            </a:r>
            <a:r>
              <a:rPr lang="en-US" sz="3600" b="1" dirty="0" smtClean="0"/>
              <a:t> </a:t>
            </a:r>
            <a:r>
              <a:rPr lang="en-US" sz="3600" b="1" dirty="0" err="1" smtClean="0"/>
              <a:t>trúc</a:t>
            </a:r>
            <a:r>
              <a:rPr lang="en-US" sz="3600" b="1" dirty="0" smtClean="0"/>
              <a:t>: </a:t>
            </a:r>
            <a:r>
              <a:rPr lang="en-US" sz="3600" b="1" dirty="0" err="1" smtClean="0">
                <a:solidFill>
                  <a:srgbClr val="FF0000"/>
                </a:solidFill>
              </a:rPr>
              <a:t>Mẹ</a:t>
            </a:r>
            <a:r>
              <a:rPr lang="en-US" sz="3600" b="1" dirty="0" smtClean="0">
                <a:solidFill>
                  <a:srgbClr val="FF0000"/>
                </a:solidFill>
              </a:rPr>
              <a:t> </a:t>
            </a:r>
            <a:r>
              <a:rPr lang="en-US" sz="3600" b="1" dirty="0" err="1" smtClean="0">
                <a:solidFill>
                  <a:srgbClr val="FF0000"/>
                </a:solidFill>
              </a:rPr>
              <a:t>có</a:t>
            </a:r>
            <a:r>
              <a:rPr lang="en-US" sz="3600" b="1" dirty="0" smtClean="0">
                <a:solidFill>
                  <a:srgbClr val="FF0000"/>
                </a:solidFill>
              </a:rPr>
              <a:t>….</a:t>
            </a:r>
            <a:endParaRPr lang="en-US" sz="3600" b="1" dirty="0">
              <a:solidFill>
                <a:srgbClr val="FF0000"/>
              </a:solidFill>
            </a:endParaRPr>
          </a:p>
        </p:txBody>
      </p:sp>
    </p:spTree>
    <p:extLst>
      <p:ext uri="{BB962C8B-B14F-4D97-AF65-F5344CB8AC3E}">
        <p14:creationId xmlns:p14="http://schemas.microsoft.com/office/powerpoint/2010/main" val="3538051075"/>
      </p:ext>
    </p:extLst>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90" y="605245"/>
            <a:ext cx="11308444" cy="5900057"/>
          </a:xfrm>
          <a:prstGeom prst="rect">
            <a:avLst/>
          </a:prstGeom>
        </p:spPr>
      </p:pic>
      <p:cxnSp>
        <p:nvCxnSpPr>
          <p:cNvPr id="6" name="Straight Connector 5"/>
          <p:cNvCxnSpPr/>
          <p:nvPr/>
        </p:nvCxnSpPr>
        <p:spPr>
          <a:xfrm>
            <a:off x="7014754" y="3108960"/>
            <a:ext cx="11364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916091" y="4258491"/>
            <a:ext cx="11364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811588" y="4702629"/>
            <a:ext cx="1606732" cy="130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571351"/>
      </p:ext>
    </p:extLst>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5578" y="1307468"/>
            <a:ext cx="10363200" cy="1470025"/>
          </a:xfrm>
        </p:spPr>
        <p:txBody>
          <a:bodyPr>
            <a:normAutofit fontScale="90000"/>
          </a:bodyPr>
          <a:lstStyle/>
          <a:p>
            <a:pPr algn="just"/>
            <a:r>
              <a:rPr lang="en-US" dirty="0" err="1" smtClean="0">
                <a:solidFill>
                  <a:srgbClr val="FF0000"/>
                </a:solidFill>
              </a:rPr>
              <a:t>Đức</a:t>
            </a:r>
            <a:r>
              <a:rPr lang="en-US" dirty="0" smtClean="0">
                <a:solidFill>
                  <a:srgbClr val="FF0000"/>
                </a:solidFill>
              </a:rPr>
              <a:t> </a:t>
            </a:r>
            <a:r>
              <a:rPr lang="en-US" dirty="0" err="1" smtClean="0">
                <a:solidFill>
                  <a:srgbClr val="FF0000"/>
                </a:solidFill>
              </a:rPr>
              <a:t>tính</a:t>
            </a:r>
            <a:r>
              <a:rPr lang="en-US" dirty="0">
                <a:solidFill>
                  <a:srgbClr val="FF0000"/>
                </a:solidFill>
              </a:rPr>
              <a:t> </a:t>
            </a:r>
            <a:r>
              <a:rPr lang="en-US" dirty="0" err="1" smtClean="0">
                <a:solidFill>
                  <a:srgbClr val="FF0000"/>
                </a:solidFill>
              </a:rPr>
              <a:t>của</a:t>
            </a:r>
            <a:r>
              <a:rPr lang="en-US" dirty="0" smtClean="0">
                <a:solidFill>
                  <a:srgbClr val="FF0000"/>
                </a:solidFill>
              </a:rPr>
              <a:t> con </a:t>
            </a:r>
            <a:r>
              <a:rPr lang="en-US" dirty="0" err="1" smtClean="0">
                <a:solidFill>
                  <a:srgbClr val="FF0000"/>
                </a:solidFill>
              </a:rPr>
              <a:t>người</a:t>
            </a:r>
            <a:r>
              <a:rPr lang="en-US" dirty="0" smtClean="0"/>
              <a:t>: </a:t>
            </a:r>
            <a:r>
              <a:rPr lang="en-US" dirty="0" err="1" smtClean="0"/>
              <a:t>chăm</a:t>
            </a:r>
            <a:r>
              <a:rPr lang="en-US" dirty="0" smtClean="0"/>
              <a:t> </a:t>
            </a:r>
            <a:r>
              <a:rPr lang="en-US" dirty="0" err="1" smtClean="0"/>
              <a:t>chỉ</a:t>
            </a:r>
            <a:r>
              <a:rPr lang="en-US" dirty="0" smtClean="0"/>
              <a:t>, </a:t>
            </a:r>
            <a:r>
              <a:rPr lang="en-US" dirty="0" err="1" smtClean="0"/>
              <a:t>hiền</a:t>
            </a:r>
            <a:r>
              <a:rPr lang="en-US" dirty="0" smtClean="0"/>
              <a:t> </a:t>
            </a:r>
            <a:r>
              <a:rPr lang="en-US" dirty="0" err="1" smtClean="0"/>
              <a:t>lành</a:t>
            </a:r>
            <a:r>
              <a:rPr lang="en-US" dirty="0" smtClean="0"/>
              <a:t>, </a:t>
            </a:r>
            <a:r>
              <a:rPr lang="en-US" dirty="0" err="1" smtClean="0"/>
              <a:t>tốt</a:t>
            </a:r>
            <a:r>
              <a:rPr lang="en-US" dirty="0" smtClean="0"/>
              <a:t> </a:t>
            </a:r>
            <a:r>
              <a:rPr lang="en-US" dirty="0" err="1" smtClean="0"/>
              <a:t>bụng</a:t>
            </a:r>
            <a:r>
              <a:rPr lang="en-US" dirty="0" smtClean="0"/>
              <a:t> hay </a:t>
            </a:r>
            <a:r>
              <a:rPr lang="en-US" dirty="0" err="1" smtClean="0"/>
              <a:t>giúp</a:t>
            </a:r>
            <a:r>
              <a:rPr lang="en-US" dirty="0" smtClean="0"/>
              <a:t> </a:t>
            </a:r>
            <a:r>
              <a:rPr lang="en-US" dirty="0" err="1" smtClean="0"/>
              <a:t>đỡ</a:t>
            </a:r>
            <a:r>
              <a:rPr lang="en-US" dirty="0" smtClean="0"/>
              <a:t> </a:t>
            </a:r>
            <a:r>
              <a:rPr lang="en-US" dirty="0" err="1" smtClean="0"/>
              <a:t>người</a:t>
            </a:r>
            <a:r>
              <a:rPr lang="en-US" dirty="0" smtClean="0"/>
              <a:t> </a:t>
            </a:r>
            <a:r>
              <a:rPr lang="en-US" dirty="0" err="1" smtClean="0"/>
              <a:t>khác</a:t>
            </a:r>
            <a:r>
              <a:rPr lang="en-US" dirty="0" smtClean="0"/>
              <a:t>, </a:t>
            </a:r>
            <a:r>
              <a:rPr lang="en-US" dirty="0" err="1" smtClean="0"/>
              <a:t>quan</a:t>
            </a:r>
            <a:r>
              <a:rPr lang="en-US" dirty="0" smtClean="0"/>
              <a:t> </a:t>
            </a:r>
            <a:r>
              <a:rPr lang="en-US" dirty="0" err="1" smtClean="0"/>
              <a:t>tâm</a:t>
            </a:r>
            <a:r>
              <a:rPr lang="en-US" dirty="0" smtClean="0"/>
              <a:t> </a:t>
            </a:r>
            <a:r>
              <a:rPr lang="en-US" dirty="0" err="1" smtClean="0"/>
              <a:t>yêu</a:t>
            </a:r>
            <a:r>
              <a:rPr lang="en-US" dirty="0" smtClean="0"/>
              <a:t> </a:t>
            </a:r>
            <a:r>
              <a:rPr lang="en-US" dirty="0" err="1" smtClean="0"/>
              <a:t>thương</a:t>
            </a:r>
            <a:r>
              <a:rPr lang="en-US" dirty="0" smtClean="0"/>
              <a:t> </a:t>
            </a:r>
            <a:r>
              <a:rPr lang="en-US" dirty="0" err="1" smtClean="0"/>
              <a:t>mọi</a:t>
            </a:r>
            <a:r>
              <a:rPr lang="en-US" dirty="0" smtClean="0"/>
              <a:t> </a:t>
            </a:r>
            <a:r>
              <a:rPr lang="en-US" dirty="0" err="1" smtClean="0"/>
              <a:t>người</a:t>
            </a:r>
            <a:r>
              <a:rPr lang="en-US" dirty="0" smtClean="0"/>
              <a:t>, </a:t>
            </a:r>
            <a:r>
              <a:rPr lang="en-US" dirty="0" err="1" smtClean="0"/>
              <a:t>tài</a:t>
            </a:r>
            <a:r>
              <a:rPr lang="en-US" dirty="0" smtClean="0"/>
              <a:t> </a:t>
            </a:r>
            <a:r>
              <a:rPr lang="en-US" dirty="0" err="1" smtClean="0"/>
              <a:t>giỏi</a:t>
            </a:r>
            <a:r>
              <a:rPr lang="en-US" dirty="0" smtClean="0"/>
              <a:t>, </a:t>
            </a:r>
            <a:r>
              <a:rPr lang="en-US" dirty="0" err="1" smtClean="0"/>
              <a:t>kiên</a:t>
            </a:r>
            <a:r>
              <a:rPr lang="en-US" dirty="0" smtClean="0"/>
              <a:t> </a:t>
            </a:r>
            <a:r>
              <a:rPr lang="en-US" dirty="0" err="1" smtClean="0"/>
              <a:t>trì</a:t>
            </a:r>
            <a:r>
              <a:rPr lang="en-US" dirty="0" smtClean="0"/>
              <a:t>, </a:t>
            </a:r>
            <a:r>
              <a:rPr lang="en-US" dirty="0" err="1" smtClean="0"/>
              <a:t>thông</a:t>
            </a:r>
            <a:r>
              <a:rPr lang="en-US" dirty="0" smtClean="0"/>
              <a:t>  minh, </a:t>
            </a:r>
            <a:r>
              <a:rPr lang="en-US" dirty="0" err="1" smtClean="0"/>
              <a:t>sáng</a:t>
            </a:r>
            <a:r>
              <a:rPr lang="en-US" dirty="0" smtClean="0"/>
              <a:t> </a:t>
            </a:r>
            <a:r>
              <a:rPr lang="en-US" dirty="0" err="1" smtClean="0"/>
              <a:t>tạo</a:t>
            </a:r>
            <a:r>
              <a:rPr lang="en-US" dirty="0" smtClean="0"/>
              <a:t>…</a:t>
            </a:r>
            <a:endParaRPr lang="en-US" dirty="0"/>
          </a:p>
        </p:txBody>
      </p:sp>
      <p:sp>
        <p:nvSpPr>
          <p:cNvPr id="4" name="Title 1"/>
          <p:cNvSpPr txBox="1">
            <a:spLocks/>
          </p:cNvSpPr>
          <p:nvPr/>
        </p:nvSpPr>
        <p:spPr>
          <a:xfrm>
            <a:off x="627018" y="3802473"/>
            <a:ext cx="10363200" cy="1470025"/>
          </a:xfrm>
          <a:prstGeom prst="rect">
            <a:avLst/>
          </a:prstGeom>
        </p:spPr>
        <p:txBody>
          <a:bodyPr vert="horz" lIns="91440" tIns="45720" rIns="91440" bIns="45720" rtlCol="0" anchor="ctr">
            <a:noAutofit/>
          </a:bodyPr>
          <a:lstStyle>
            <a:lvl1pPr algn="ctr" defTabSz="916777" rtl="0" eaLnBrk="1" latinLnBrk="0" hangingPunct="1">
              <a:spcBef>
                <a:spcPct val="0"/>
              </a:spcBef>
              <a:buNone/>
              <a:defRPr sz="4411" kern="1200">
                <a:solidFill>
                  <a:schemeClr val="tx1"/>
                </a:solidFill>
                <a:latin typeface="+mj-lt"/>
                <a:ea typeface="+mj-ea"/>
                <a:cs typeface="+mj-cs"/>
              </a:defRPr>
            </a:lvl1pPr>
          </a:lstStyle>
          <a:p>
            <a:pPr algn="just"/>
            <a:r>
              <a:rPr lang="en-US" sz="4000" dirty="0" err="1" smtClean="0">
                <a:solidFill>
                  <a:srgbClr val="FF0000"/>
                </a:solidFill>
              </a:rPr>
              <a:t>Tình</a:t>
            </a:r>
            <a:r>
              <a:rPr lang="en-US" sz="4000" dirty="0" smtClean="0">
                <a:solidFill>
                  <a:srgbClr val="FF0000"/>
                </a:solidFill>
              </a:rPr>
              <a:t> </a:t>
            </a:r>
            <a:r>
              <a:rPr lang="en-US" sz="4000" dirty="0" err="1" smtClean="0">
                <a:solidFill>
                  <a:srgbClr val="FF0000"/>
                </a:solidFill>
              </a:rPr>
              <a:t>cảm</a:t>
            </a:r>
            <a:r>
              <a:rPr lang="en-US" sz="4000" dirty="0" smtClean="0">
                <a:solidFill>
                  <a:srgbClr val="FF0000"/>
                </a:solidFill>
              </a:rPr>
              <a:t> </a:t>
            </a:r>
            <a:r>
              <a:rPr lang="en-US" sz="4000" dirty="0" err="1" smtClean="0">
                <a:solidFill>
                  <a:srgbClr val="FF0000"/>
                </a:solidFill>
              </a:rPr>
              <a:t>cảm</a:t>
            </a:r>
            <a:r>
              <a:rPr lang="en-US" sz="4000" dirty="0" smtClean="0">
                <a:solidFill>
                  <a:srgbClr val="FF0000"/>
                </a:solidFill>
              </a:rPr>
              <a:t> </a:t>
            </a:r>
            <a:r>
              <a:rPr lang="en-US" sz="4000" dirty="0" err="1" smtClean="0">
                <a:solidFill>
                  <a:srgbClr val="FF0000"/>
                </a:solidFill>
              </a:rPr>
              <a:t>xúc</a:t>
            </a:r>
            <a:r>
              <a:rPr lang="en-US" sz="4000" dirty="0" smtClean="0">
                <a:solidFill>
                  <a:srgbClr val="FF0000"/>
                </a:solidFill>
              </a:rPr>
              <a:t>: </a:t>
            </a:r>
            <a:r>
              <a:rPr lang="en-US" sz="4000" dirty="0" err="1" smtClean="0"/>
              <a:t>yêu</a:t>
            </a:r>
            <a:r>
              <a:rPr lang="en-US" sz="4000" dirty="0" smtClean="0"/>
              <a:t>, </a:t>
            </a:r>
            <a:r>
              <a:rPr lang="en-US" sz="4000" dirty="0" err="1" smtClean="0"/>
              <a:t>yêu</a:t>
            </a:r>
            <a:r>
              <a:rPr lang="en-US" sz="4000" dirty="0" smtClean="0"/>
              <a:t> </a:t>
            </a:r>
            <a:r>
              <a:rPr lang="en-US" sz="4000" dirty="0" err="1" smtClean="0"/>
              <a:t>quý</a:t>
            </a:r>
            <a:r>
              <a:rPr lang="en-US" sz="4000" dirty="0" smtClean="0"/>
              <a:t>, </a:t>
            </a:r>
            <a:r>
              <a:rPr lang="en-US" sz="4000" dirty="0" err="1" smtClean="0"/>
              <a:t>yêu</a:t>
            </a:r>
            <a:r>
              <a:rPr lang="en-US" sz="4000" dirty="0" smtClean="0"/>
              <a:t> </a:t>
            </a:r>
            <a:r>
              <a:rPr lang="en-US" sz="4000" dirty="0" err="1" smtClean="0"/>
              <a:t>mến</a:t>
            </a:r>
            <a:r>
              <a:rPr lang="en-US" sz="4000" dirty="0" smtClean="0"/>
              <a:t>, </a:t>
            </a:r>
            <a:r>
              <a:rPr lang="en-US" sz="4000" dirty="0" err="1" smtClean="0"/>
              <a:t>ấn</a:t>
            </a:r>
            <a:r>
              <a:rPr lang="en-US" sz="4000" dirty="0" smtClean="0"/>
              <a:t> </a:t>
            </a:r>
            <a:r>
              <a:rPr lang="en-US" sz="4000" dirty="0" err="1" smtClean="0"/>
              <a:t>tượng</a:t>
            </a:r>
            <a:r>
              <a:rPr lang="en-US" sz="4000" dirty="0" smtClean="0"/>
              <a:t>, </a:t>
            </a:r>
            <a:r>
              <a:rPr lang="en-US" sz="4000" dirty="0" err="1" smtClean="0"/>
              <a:t>không</a:t>
            </a:r>
            <a:r>
              <a:rPr lang="en-US" sz="4000" dirty="0" smtClean="0"/>
              <a:t> </a:t>
            </a:r>
            <a:r>
              <a:rPr lang="en-US" sz="4000" dirty="0" err="1" smtClean="0"/>
              <a:t>bao</a:t>
            </a:r>
            <a:r>
              <a:rPr lang="en-US" sz="4000" dirty="0" smtClean="0"/>
              <a:t> </a:t>
            </a:r>
            <a:r>
              <a:rPr lang="en-US" sz="4000" dirty="0" err="1" smtClean="0"/>
              <a:t>giờ</a:t>
            </a:r>
            <a:r>
              <a:rPr lang="en-US" sz="4000" dirty="0" smtClean="0"/>
              <a:t> </a:t>
            </a:r>
            <a:r>
              <a:rPr lang="en-US" sz="4000" dirty="0" err="1" smtClean="0"/>
              <a:t>quên</a:t>
            </a:r>
            <a:r>
              <a:rPr lang="en-US" sz="4000" dirty="0" smtClean="0"/>
              <a:t>, </a:t>
            </a:r>
            <a:r>
              <a:rPr lang="en-US" sz="4000" dirty="0" err="1" smtClean="0"/>
              <a:t>khắc</a:t>
            </a:r>
            <a:r>
              <a:rPr lang="en-US" sz="4000" dirty="0" smtClean="0"/>
              <a:t> </a:t>
            </a:r>
            <a:r>
              <a:rPr lang="en-US" sz="4000" dirty="0" err="1" smtClean="0"/>
              <a:t>sâu</a:t>
            </a:r>
            <a:r>
              <a:rPr lang="en-US" sz="4000" dirty="0" smtClean="0"/>
              <a:t> </a:t>
            </a:r>
            <a:r>
              <a:rPr lang="en-US" sz="4000" dirty="0" err="1" smtClean="0"/>
              <a:t>trong</a:t>
            </a:r>
            <a:r>
              <a:rPr lang="en-US" sz="4000" dirty="0" smtClean="0"/>
              <a:t> </a:t>
            </a:r>
            <a:r>
              <a:rPr lang="en-US" sz="4000" dirty="0" err="1" smtClean="0"/>
              <a:t>tim</a:t>
            </a:r>
            <a:r>
              <a:rPr lang="en-US" sz="4000" dirty="0" smtClean="0"/>
              <a:t> </a:t>
            </a:r>
            <a:r>
              <a:rPr lang="en-US" sz="4000" dirty="0" err="1" smtClean="0"/>
              <a:t>hình</a:t>
            </a:r>
            <a:r>
              <a:rPr lang="en-US" sz="4000" dirty="0" smtClean="0"/>
              <a:t> </a:t>
            </a:r>
            <a:r>
              <a:rPr lang="en-US" sz="4000" dirty="0" err="1" smtClean="0"/>
              <a:t>ảnh</a:t>
            </a:r>
            <a:r>
              <a:rPr lang="en-US" sz="4000" dirty="0" smtClean="0"/>
              <a:t>…</a:t>
            </a:r>
            <a:endParaRPr lang="en-US" sz="4000" dirty="0"/>
          </a:p>
        </p:txBody>
      </p:sp>
    </p:spTree>
    <p:extLst>
      <p:ext uri="{BB962C8B-B14F-4D97-AF65-F5344CB8AC3E}">
        <p14:creationId xmlns:p14="http://schemas.microsoft.com/office/powerpoint/2010/main" val="3226135097"/>
      </p:ext>
    </p:extLst>
  </p:cSld>
  <p:clrMapOvr>
    <a:masterClrMapping/>
  </p:clrMapOvr>
  <p:transition spd="slow">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600691"/>
            <a:ext cx="10363200" cy="1470025"/>
          </a:xfrm>
        </p:spPr>
        <p:txBody>
          <a:bodyPr>
            <a:normAutofit fontScale="90000"/>
          </a:bodyPr>
          <a:lstStyle/>
          <a:p>
            <a:pPr algn="just"/>
            <a:r>
              <a:rPr lang="en-US" dirty="0" err="1" smtClean="0">
                <a:solidFill>
                  <a:srgbClr val="0070C0"/>
                </a:solidFill>
              </a:rPr>
              <a:t>Người</a:t>
            </a:r>
            <a:r>
              <a:rPr lang="en-US" dirty="0" smtClean="0">
                <a:solidFill>
                  <a:srgbClr val="0070C0"/>
                </a:solidFill>
              </a:rPr>
              <a:t> </a:t>
            </a:r>
            <a:r>
              <a:rPr lang="en-US" dirty="0" err="1" smtClean="0">
                <a:solidFill>
                  <a:srgbClr val="0070C0"/>
                </a:solidFill>
              </a:rPr>
              <a:t>mà</a:t>
            </a:r>
            <a:r>
              <a:rPr lang="en-US" dirty="0" smtClean="0">
                <a:solidFill>
                  <a:srgbClr val="0070C0"/>
                </a:solidFill>
              </a:rPr>
              <a:t> </a:t>
            </a:r>
            <a:r>
              <a:rPr lang="en-US" dirty="0" err="1" smtClean="0">
                <a:solidFill>
                  <a:srgbClr val="0070C0"/>
                </a:solidFill>
              </a:rPr>
              <a:t>em</a:t>
            </a:r>
            <a:r>
              <a:rPr lang="en-US" dirty="0" smtClean="0">
                <a:solidFill>
                  <a:srgbClr val="0070C0"/>
                </a:solidFill>
              </a:rPr>
              <a:t> </a:t>
            </a:r>
            <a:r>
              <a:rPr lang="en-US" dirty="0" err="1" smtClean="0">
                <a:solidFill>
                  <a:srgbClr val="0070C0"/>
                </a:solidFill>
              </a:rPr>
              <a:t>yêu</a:t>
            </a:r>
            <a:r>
              <a:rPr lang="en-US" dirty="0" smtClean="0">
                <a:solidFill>
                  <a:srgbClr val="0070C0"/>
                </a:solidFill>
              </a:rPr>
              <a:t> </a:t>
            </a:r>
            <a:r>
              <a:rPr lang="en-US" dirty="0" err="1" smtClean="0">
                <a:solidFill>
                  <a:srgbClr val="0070C0"/>
                </a:solidFill>
              </a:rPr>
              <a:t>quý</a:t>
            </a:r>
            <a:r>
              <a:rPr lang="en-US" dirty="0" smtClean="0">
                <a:solidFill>
                  <a:srgbClr val="0070C0"/>
                </a:solidFill>
              </a:rPr>
              <a:t> </a:t>
            </a:r>
            <a:r>
              <a:rPr lang="en-US" dirty="0" err="1" smtClean="0">
                <a:solidFill>
                  <a:srgbClr val="0070C0"/>
                </a:solidFill>
              </a:rPr>
              <a:t>đó</a:t>
            </a:r>
            <a:r>
              <a:rPr lang="en-US" dirty="0" smtClean="0">
                <a:solidFill>
                  <a:srgbClr val="0070C0"/>
                </a:solidFill>
              </a:rPr>
              <a:t> </a:t>
            </a:r>
            <a:r>
              <a:rPr lang="en-US" dirty="0" err="1" smtClean="0">
                <a:solidFill>
                  <a:srgbClr val="0070C0"/>
                </a:solidFill>
              </a:rPr>
              <a:t>là</a:t>
            </a:r>
            <a:r>
              <a:rPr lang="en-US" dirty="0" smtClean="0">
                <a:solidFill>
                  <a:srgbClr val="0070C0"/>
                </a:solidFill>
              </a:rPr>
              <a:t> </a:t>
            </a:r>
            <a:r>
              <a:rPr lang="en-US" dirty="0" err="1" smtClean="0">
                <a:solidFill>
                  <a:srgbClr val="0070C0"/>
                </a:solidFill>
              </a:rPr>
              <a:t>chị</a:t>
            </a:r>
            <a:r>
              <a:rPr lang="en-US" dirty="0" smtClean="0">
                <a:solidFill>
                  <a:srgbClr val="0070C0"/>
                </a:solidFill>
              </a:rPr>
              <a:t> </a:t>
            </a:r>
            <a:r>
              <a:rPr lang="en-US" dirty="0" smtClean="0">
                <a:solidFill>
                  <a:srgbClr val="0070C0"/>
                </a:solidFill>
              </a:rPr>
              <a:t>Lan, </a:t>
            </a:r>
            <a:r>
              <a:rPr lang="en-US" dirty="0" err="1" smtClean="0">
                <a:solidFill>
                  <a:srgbClr val="0070C0"/>
                </a:solidFill>
              </a:rPr>
              <a:t>chị</a:t>
            </a:r>
            <a:r>
              <a:rPr lang="en-US" dirty="0" smtClean="0">
                <a:solidFill>
                  <a:srgbClr val="0070C0"/>
                </a:solidFill>
              </a:rPr>
              <a:t> </a:t>
            </a:r>
            <a:r>
              <a:rPr lang="en-US" dirty="0" err="1" smtClean="0">
                <a:solidFill>
                  <a:srgbClr val="0070C0"/>
                </a:solidFill>
              </a:rPr>
              <a:t>gái</a:t>
            </a:r>
            <a:r>
              <a:rPr lang="en-US" dirty="0" smtClean="0">
                <a:solidFill>
                  <a:srgbClr val="0070C0"/>
                </a:solidFill>
              </a:rPr>
              <a:t> </a:t>
            </a:r>
            <a:r>
              <a:rPr lang="en-US" dirty="0" err="1" smtClean="0">
                <a:solidFill>
                  <a:srgbClr val="0070C0"/>
                </a:solidFill>
              </a:rPr>
              <a:t>của</a:t>
            </a:r>
            <a:r>
              <a:rPr lang="en-US" dirty="0" smtClean="0">
                <a:solidFill>
                  <a:srgbClr val="0070C0"/>
                </a:solidFill>
              </a:rPr>
              <a:t> </a:t>
            </a:r>
            <a:r>
              <a:rPr lang="en-US" dirty="0" err="1" smtClean="0">
                <a:solidFill>
                  <a:srgbClr val="0070C0"/>
                </a:solidFill>
              </a:rPr>
              <a:t>em</a:t>
            </a:r>
            <a:r>
              <a:rPr lang="en-US" dirty="0" smtClean="0">
                <a:solidFill>
                  <a:srgbClr val="0070C0"/>
                </a:solidFill>
              </a:rPr>
              <a:t>. </a:t>
            </a:r>
            <a:r>
              <a:rPr lang="en-US" dirty="0" smtClean="0"/>
              <a:t>Ai </a:t>
            </a:r>
            <a:r>
              <a:rPr lang="en-US" dirty="0" err="1" smtClean="0"/>
              <a:t>cũng</a:t>
            </a:r>
            <a:r>
              <a:rPr lang="en-US" dirty="0" smtClean="0"/>
              <a:t> </a:t>
            </a:r>
            <a:r>
              <a:rPr lang="en-US" dirty="0" err="1" smtClean="0"/>
              <a:t>rất</a:t>
            </a:r>
            <a:r>
              <a:rPr lang="en-US" dirty="0" smtClean="0"/>
              <a:t> </a:t>
            </a:r>
            <a:r>
              <a:rPr lang="en-US" dirty="0" err="1" smtClean="0"/>
              <a:t>ấn</a:t>
            </a:r>
            <a:r>
              <a:rPr lang="en-US" dirty="0" smtClean="0"/>
              <a:t> </a:t>
            </a:r>
            <a:r>
              <a:rPr lang="en-US" dirty="0" err="1" smtClean="0"/>
              <a:t>tượng</a:t>
            </a:r>
            <a:r>
              <a:rPr lang="en-US" dirty="0" smtClean="0"/>
              <a:t> </a:t>
            </a:r>
            <a:r>
              <a:rPr lang="en-US" dirty="0" err="1" smtClean="0"/>
              <a:t>với</a:t>
            </a:r>
            <a:r>
              <a:rPr lang="en-US" dirty="0" smtClean="0"/>
              <a:t> </a:t>
            </a:r>
            <a:r>
              <a:rPr lang="en-US" dirty="0" err="1" smtClean="0"/>
              <a:t>nước</a:t>
            </a:r>
            <a:r>
              <a:rPr lang="en-US" dirty="0" smtClean="0"/>
              <a:t> da </a:t>
            </a:r>
            <a:r>
              <a:rPr lang="en-US" dirty="0" err="1" smtClean="0"/>
              <a:t>trắng</a:t>
            </a:r>
            <a:r>
              <a:rPr lang="en-US" dirty="0" smtClean="0"/>
              <a:t> </a:t>
            </a:r>
            <a:r>
              <a:rPr lang="en-US" dirty="0" err="1" smtClean="0"/>
              <a:t>và</a:t>
            </a:r>
            <a:r>
              <a:rPr lang="en-US" dirty="0" smtClean="0"/>
              <a:t> </a:t>
            </a:r>
            <a:r>
              <a:rPr lang="en-US" dirty="0" err="1" smtClean="0"/>
              <a:t>khuôn</a:t>
            </a:r>
            <a:r>
              <a:rPr lang="en-US" dirty="0" smtClean="0"/>
              <a:t> </a:t>
            </a:r>
            <a:r>
              <a:rPr lang="en-US" dirty="0" err="1" smtClean="0"/>
              <a:t>mặt</a:t>
            </a:r>
            <a:r>
              <a:rPr lang="en-US" dirty="0" smtClean="0"/>
              <a:t> </a:t>
            </a:r>
            <a:r>
              <a:rPr lang="en-US" dirty="0" err="1" smtClean="0"/>
              <a:t>trái</a:t>
            </a:r>
            <a:r>
              <a:rPr lang="en-US" dirty="0" smtClean="0"/>
              <a:t> </a:t>
            </a:r>
            <a:r>
              <a:rPr lang="en-US" dirty="0" err="1" smtClean="0"/>
              <a:t>xoan</a:t>
            </a:r>
            <a:r>
              <a:rPr lang="en-US" dirty="0" smtClean="0"/>
              <a:t> </a:t>
            </a:r>
            <a:r>
              <a:rPr lang="en-US" dirty="0" err="1" smtClean="0"/>
              <a:t>của</a:t>
            </a:r>
            <a:r>
              <a:rPr lang="en-US" dirty="0" smtClean="0"/>
              <a:t> </a:t>
            </a:r>
            <a:r>
              <a:rPr lang="en-US" dirty="0" err="1" smtClean="0"/>
              <a:t>chị</a:t>
            </a:r>
            <a:r>
              <a:rPr lang="en-US" dirty="0" smtClean="0"/>
              <a:t>. </a:t>
            </a:r>
            <a:r>
              <a:rPr lang="en-US" dirty="0" err="1" smtClean="0"/>
              <a:t>Chị</a:t>
            </a:r>
            <a:r>
              <a:rPr lang="en-US" dirty="0" smtClean="0"/>
              <a:t> </a:t>
            </a:r>
            <a:r>
              <a:rPr lang="en-US" dirty="0" err="1" smtClean="0"/>
              <a:t>có</a:t>
            </a:r>
            <a:r>
              <a:rPr lang="en-US" dirty="0" smtClean="0"/>
              <a:t> </a:t>
            </a:r>
            <a:r>
              <a:rPr lang="en-US" dirty="0" err="1" smtClean="0"/>
              <a:t>giọng</a:t>
            </a:r>
            <a:r>
              <a:rPr lang="en-US" dirty="0" smtClean="0"/>
              <a:t> </a:t>
            </a:r>
            <a:r>
              <a:rPr lang="en-US" dirty="0" err="1" smtClean="0"/>
              <a:t>hất</a:t>
            </a:r>
            <a:r>
              <a:rPr lang="en-US" dirty="0" smtClean="0"/>
              <a:t> </a:t>
            </a:r>
            <a:r>
              <a:rPr lang="en-US" dirty="0" err="1" smtClean="0"/>
              <a:t>rất</a:t>
            </a:r>
            <a:r>
              <a:rPr lang="en-US" dirty="0" smtClean="0"/>
              <a:t> hay </a:t>
            </a:r>
            <a:r>
              <a:rPr lang="en-US" dirty="0" err="1" smtClean="0"/>
              <a:t>mà</a:t>
            </a:r>
            <a:r>
              <a:rPr lang="en-US" dirty="0" smtClean="0"/>
              <a:t> </a:t>
            </a:r>
            <a:r>
              <a:rPr lang="en-US" dirty="0" err="1" smtClean="0"/>
              <a:t>ai</a:t>
            </a:r>
            <a:r>
              <a:rPr lang="en-US" dirty="0" smtClean="0"/>
              <a:t> </a:t>
            </a:r>
            <a:r>
              <a:rPr lang="en-US" dirty="0" err="1" smtClean="0"/>
              <a:t>cũng</a:t>
            </a:r>
            <a:r>
              <a:rPr lang="en-US" dirty="0" smtClean="0"/>
              <a:t> </a:t>
            </a:r>
            <a:r>
              <a:rPr lang="en-US" dirty="0" err="1" smtClean="0"/>
              <a:t>muốn</a:t>
            </a:r>
            <a:r>
              <a:rPr lang="en-US" dirty="0" smtClean="0"/>
              <a:t> </a:t>
            </a:r>
            <a:r>
              <a:rPr lang="en-US" dirty="0" err="1" smtClean="0"/>
              <a:t>nghe</a:t>
            </a:r>
            <a:r>
              <a:rPr lang="en-US" dirty="0" smtClean="0"/>
              <a:t>. </a:t>
            </a:r>
            <a:r>
              <a:rPr lang="en-US" dirty="0" err="1" smtClean="0"/>
              <a:t>Chị</a:t>
            </a:r>
            <a:r>
              <a:rPr lang="en-US" dirty="0" smtClean="0"/>
              <a:t> </a:t>
            </a:r>
            <a:r>
              <a:rPr lang="en-US" dirty="0" smtClean="0"/>
              <a:t>Lan </a:t>
            </a:r>
            <a:r>
              <a:rPr lang="en-US" dirty="0" err="1" smtClean="0"/>
              <a:t>luôn</a:t>
            </a:r>
            <a:r>
              <a:rPr lang="en-US" dirty="0" smtClean="0"/>
              <a:t> </a:t>
            </a:r>
            <a:r>
              <a:rPr lang="en-US" dirty="0" err="1" smtClean="0"/>
              <a:t>giúp</a:t>
            </a:r>
            <a:r>
              <a:rPr lang="en-US" dirty="0" smtClean="0"/>
              <a:t> </a:t>
            </a:r>
            <a:r>
              <a:rPr lang="en-US" dirty="0" err="1" smtClean="0"/>
              <a:t>đỡ</a:t>
            </a:r>
            <a:r>
              <a:rPr lang="en-US" dirty="0" smtClean="0"/>
              <a:t> </a:t>
            </a:r>
            <a:r>
              <a:rPr lang="en-US" dirty="0" err="1" smtClean="0"/>
              <a:t>em</a:t>
            </a:r>
            <a:r>
              <a:rPr lang="en-US" dirty="0" smtClean="0"/>
              <a:t> </a:t>
            </a:r>
            <a:r>
              <a:rPr lang="en-US" dirty="0" err="1" smtClean="0"/>
              <a:t>mỗi</a:t>
            </a:r>
            <a:r>
              <a:rPr lang="en-US" dirty="0" smtClean="0"/>
              <a:t> </a:t>
            </a:r>
            <a:r>
              <a:rPr lang="en-US" dirty="0" err="1" smtClean="0"/>
              <a:t>khi</a:t>
            </a:r>
            <a:r>
              <a:rPr lang="en-US" dirty="0" smtClean="0"/>
              <a:t> </a:t>
            </a:r>
            <a:r>
              <a:rPr lang="en-US" dirty="0" err="1" smtClean="0"/>
              <a:t>em</a:t>
            </a:r>
            <a:r>
              <a:rPr lang="en-US" dirty="0" smtClean="0"/>
              <a:t> </a:t>
            </a:r>
            <a:r>
              <a:rPr lang="en-US" dirty="0" err="1" smtClean="0"/>
              <a:t>làm</a:t>
            </a:r>
            <a:r>
              <a:rPr lang="en-US" dirty="0" smtClean="0"/>
              <a:t> </a:t>
            </a:r>
            <a:r>
              <a:rPr lang="en-US" dirty="0" err="1" smtClean="0"/>
              <a:t>những</a:t>
            </a:r>
            <a:r>
              <a:rPr lang="en-US" dirty="0" smtClean="0"/>
              <a:t> </a:t>
            </a:r>
            <a:r>
              <a:rPr lang="en-US" dirty="0" err="1" smtClean="0"/>
              <a:t>bài</a:t>
            </a:r>
            <a:r>
              <a:rPr lang="en-US" dirty="0" smtClean="0"/>
              <a:t> </a:t>
            </a:r>
            <a:r>
              <a:rPr lang="en-US" dirty="0" err="1" smtClean="0"/>
              <a:t>tập</a:t>
            </a:r>
            <a:r>
              <a:rPr lang="en-US" dirty="0" smtClean="0"/>
              <a:t> </a:t>
            </a:r>
            <a:r>
              <a:rPr lang="en-US" dirty="0" err="1" smtClean="0"/>
              <a:t>khó</a:t>
            </a:r>
            <a:r>
              <a:rPr lang="en-US" dirty="0" smtClean="0"/>
              <a:t>. </a:t>
            </a:r>
            <a:r>
              <a:rPr lang="en-US" dirty="0" err="1" smtClean="0"/>
              <a:t>Khi</a:t>
            </a:r>
            <a:r>
              <a:rPr lang="en-US" dirty="0" smtClean="0"/>
              <a:t> </a:t>
            </a:r>
            <a:r>
              <a:rPr lang="en-US" dirty="0" err="1" smtClean="0"/>
              <a:t>chị</a:t>
            </a:r>
            <a:r>
              <a:rPr lang="en-US" dirty="0" smtClean="0"/>
              <a:t> </a:t>
            </a:r>
            <a:r>
              <a:rPr lang="en-US" dirty="0" err="1" smtClean="0"/>
              <a:t>không</a:t>
            </a:r>
            <a:r>
              <a:rPr lang="en-US" dirty="0" smtClean="0"/>
              <a:t> </a:t>
            </a:r>
            <a:r>
              <a:rPr lang="en-US" dirty="0" err="1" smtClean="0"/>
              <a:t>có</a:t>
            </a:r>
            <a:r>
              <a:rPr lang="en-US" dirty="0" smtClean="0"/>
              <a:t> </a:t>
            </a:r>
            <a:r>
              <a:rPr lang="en-US" dirty="0" err="1" smtClean="0"/>
              <a:t>nhà</a:t>
            </a:r>
            <a:r>
              <a:rPr lang="en-US" dirty="0" smtClean="0"/>
              <a:t>, </a:t>
            </a:r>
            <a:r>
              <a:rPr lang="en-US" dirty="0" err="1" smtClean="0"/>
              <a:t>em</a:t>
            </a:r>
            <a:r>
              <a:rPr lang="en-US" dirty="0" smtClean="0"/>
              <a:t> </a:t>
            </a:r>
            <a:r>
              <a:rPr lang="en-US" dirty="0" err="1" smtClean="0"/>
              <a:t>luôn</a:t>
            </a:r>
            <a:r>
              <a:rPr lang="en-US" dirty="0" smtClean="0"/>
              <a:t> </a:t>
            </a:r>
            <a:r>
              <a:rPr lang="en-US" dirty="0" err="1" smtClean="0"/>
              <a:t>nhớ</a:t>
            </a:r>
            <a:r>
              <a:rPr lang="en-US" dirty="0" smtClean="0"/>
              <a:t> </a:t>
            </a:r>
            <a:r>
              <a:rPr lang="en-US" dirty="0" err="1" smtClean="0"/>
              <a:t>chị</a:t>
            </a:r>
            <a:r>
              <a:rPr lang="en-US" dirty="0" smtClean="0"/>
              <a:t> </a:t>
            </a:r>
            <a:r>
              <a:rPr lang="en-US" dirty="0" err="1" smtClean="0"/>
              <a:t>vì</a:t>
            </a:r>
            <a:r>
              <a:rPr lang="en-US" dirty="0" smtClean="0"/>
              <a:t> </a:t>
            </a:r>
            <a:r>
              <a:rPr lang="en-US" dirty="0" err="1" smtClean="0"/>
              <a:t>chị</a:t>
            </a:r>
            <a:r>
              <a:rPr lang="en-US" dirty="0" smtClean="0"/>
              <a:t> </a:t>
            </a:r>
            <a:r>
              <a:rPr lang="en-US" dirty="0" err="1" smtClean="0"/>
              <a:t>và</a:t>
            </a:r>
            <a:r>
              <a:rPr lang="en-US" dirty="0" smtClean="0"/>
              <a:t> </a:t>
            </a:r>
            <a:r>
              <a:rPr lang="en-US" dirty="0" err="1" smtClean="0"/>
              <a:t>em</a:t>
            </a:r>
            <a:r>
              <a:rPr lang="en-US" dirty="0" smtClean="0"/>
              <a:t> </a:t>
            </a:r>
            <a:r>
              <a:rPr lang="en-US" dirty="0" err="1" smtClean="0"/>
              <a:t>thường</a:t>
            </a:r>
            <a:r>
              <a:rPr lang="en-US" dirty="0" smtClean="0"/>
              <a:t> </a:t>
            </a:r>
            <a:r>
              <a:rPr lang="en-US" dirty="0" err="1" smtClean="0"/>
              <a:t>chơi</a:t>
            </a:r>
            <a:r>
              <a:rPr lang="en-US" dirty="0" smtClean="0"/>
              <a:t> </a:t>
            </a:r>
            <a:r>
              <a:rPr lang="en-US" dirty="0" err="1" smtClean="0"/>
              <a:t>đùa</a:t>
            </a:r>
            <a:r>
              <a:rPr lang="en-US" dirty="0" smtClean="0"/>
              <a:t> </a:t>
            </a:r>
            <a:r>
              <a:rPr lang="en-US" dirty="0" err="1" smtClean="0"/>
              <a:t>vui</a:t>
            </a:r>
            <a:r>
              <a:rPr lang="en-US" dirty="0" smtClean="0"/>
              <a:t> </a:t>
            </a:r>
            <a:r>
              <a:rPr lang="en-US" dirty="0" err="1" smtClean="0"/>
              <a:t>vẻ</a:t>
            </a:r>
            <a:r>
              <a:rPr lang="en-US" dirty="0" smtClean="0"/>
              <a:t> </a:t>
            </a:r>
            <a:r>
              <a:rPr lang="en-US" dirty="0" err="1" smtClean="0"/>
              <a:t>bên</a:t>
            </a:r>
            <a:r>
              <a:rPr lang="en-US" dirty="0" smtClean="0"/>
              <a:t> </a:t>
            </a:r>
            <a:r>
              <a:rPr lang="en-US" dirty="0" err="1" smtClean="0"/>
              <a:t>nhau</a:t>
            </a:r>
            <a:r>
              <a:rPr lang="en-US" dirty="0" smtClean="0"/>
              <a:t>. </a:t>
            </a:r>
            <a:r>
              <a:rPr lang="en-US" dirty="0" err="1" smtClean="0">
                <a:solidFill>
                  <a:srgbClr val="0070C0"/>
                </a:solidFill>
              </a:rPr>
              <a:t>Đối</a:t>
            </a:r>
            <a:r>
              <a:rPr lang="en-US" dirty="0" smtClean="0">
                <a:solidFill>
                  <a:srgbClr val="0070C0"/>
                </a:solidFill>
              </a:rPr>
              <a:t> </a:t>
            </a:r>
            <a:r>
              <a:rPr lang="en-US" dirty="0" err="1" smtClean="0">
                <a:solidFill>
                  <a:srgbClr val="0070C0"/>
                </a:solidFill>
              </a:rPr>
              <a:t>với</a:t>
            </a:r>
            <a:r>
              <a:rPr lang="en-US" dirty="0" smtClean="0">
                <a:solidFill>
                  <a:srgbClr val="0070C0"/>
                </a:solidFill>
              </a:rPr>
              <a:t> </a:t>
            </a:r>
            <a:r>
              <a:rPr lang="en-US" dirty="0" err="1" smtClean="0">
                <a:solidFill>
                  <a:srgbClr val="0070C0"/>
                </a:solidFill>
              </a:rPr>
              <a:t>em</a:t>
            </a:r>
            <a:r>
              <a:rPr lang="en-US" dirty="0" smtClean="0">
                <a:solidFill>
                  <a:srgbClr val="0070C0"/>
                </a:solidFill>
              </a:rPr>
              <a:t>, </a:t>
            </a:r>
            <a:r>
              <a:rPr lang="en-US" dirty="0" err="1" smtClean="0">
                <a:solidFill>
                  <a:srgbClr val="0070C0"/>
                </a:solidFill>
              </a:rPr>
              <a:t>chị</a:t>
            </a:r>
            <a:r>
              <a:rPr lang="en-US" dirty="0" smtClean="0">
                <a:solidFill>
                  <a:srgbClr val="0070C0"/>
                </a:solidFill>
              </a:rPr>
              <a:t> </a:t>
            </a:r>
            <a:r>
              <a:rPr lang="en-US" dirty="0" smtClean="0">
                <a:solidFill>
                  <a:srgbClr val="0070C0"/>
                </a:solidFill>
              </a:rPr>
              <a:t>Lan </a:t>
            </a:r>
            <a:r>
              <a:rPr lang="en-US" dirty="0" err="1" smtClean="0">
                <a:solidFill>
                  <a:srgbClr val="0070C0"/>
                </a:solidFill>
              </a:rPr>
              <a:t>không</a:t>
            </a:r>
            <a:r>
              <a:rPr lang="en-US" dirty="0" smtClean="0">
                <a:solidFill>
                  <a:srgbClr val="0070C0"/>
                </a:solidFill>
              </a:rPr>
              <a:t> </a:t>
            </a:r>
            <a:r>
              <a:rPr lang="en-US" dirty="0" err="1" smtClean="0">
                <a:solidFill>
                  <a:srgbClr val="0070C0"/>
                </a:solidFill>
              </a:rPr>
              <a:t>chỉ</a:t>
            </a:r>
            <a:r>
              <a:rPr lang="en-US" dirty="0" smtClean="0">
                <a:solidFill>
                  <a:srgbClr val="0070C0"/>
                </a:solidFill>
              </a:rPr>
              <a:t> </a:t>
            </a:r>
            <a:r>
              <a:rPr lang="en-US" dirty="0" err="1" smtClean="0">
                <a:solidFill>
                  <a:srgbClr val="0070C0"/>
                </a:solidFill>
              </a:rPr>
              <a:t>là</a:t>
            </a:r>
            <a:r>
              <a:rPr lang="en-US" dirty="0" smtClean="0">
                <a:solidFill>
                  <a:srgbClr val="0070C0"/>
                </a:solidFill>
              </a:rPr>
              <a:t> </a:t>
            </a:r>
            <a:r>
              <a:rPr lang="en-US" dirty="0" err="1" smtClean="0">
                <a:solidFill>
                  <a:srgbClr val="0070C0"/>
                </a:solidFill>
              </a:rPr>
              <a:t>một</a:t>
            </a:r>
            <a:r>
              <a:rPr lang="en-US" dirty="0" smtClean="0">
                <a:solidFill>
                  <a:srgbClr val="0070C0"/>
                </a:solidFill>
              </a:rPr>
              <a:t> </a:t>
            </a:r>
            <a:r>
              <a:rPr lang="en-US" dirty="0" err="1" smtClean="0">
                <a:solidFill>
                  <a:srgbClr val="0070C0"/>
                </a:solidFill>
              </a:rPr>
              <a:t>người</a:t>
            </a:r>
            <a:r>
              <a:rPr lang="en-US" dirty="0" smtClean="0">
                <a:solidFill>
                  <a:srgbClr val="0070C0"/>
                </a:solidFill>
              </a:rPr>
              <a:t> </a:t>
            </a:r>
            <a:r>
              <a:rPr lang="en-US" dirty="0" err="1" smtClean="0">
                <a:solidFill>
                  <a:srgbClr val="0070C0"/>
                </a:solidFill>
              </a:rPr>
              <a:t>chị</a:t>
            </a:r>
            <a:r>
              <a:rPr lang="en-US" dirty="0" smtClean="0">
                <a:solidFill>
                  <a:srgbClr val="0070C0"/>
                </a:solidFill>
              </a:rPr>
              <a:t> </a:t>
            </a:r>
            <a:r>
              <a:rPr lang="en-US" dirty="0" err="1" smtClean="0">
                <a:solidFill>
                  <a:srgbClr val="0070C0"/>
                </a:solidFill>
              </a:rPr>
              <a:t>gương</a:t>
            </a:r>
            <a:r>
              <a:rPr lang="en-US" dirty="0" smtClean="0">
                <a:solidFill>
                  <a:srgbClr val="0070C0"/>
                </a:solidFill>
              </a:rPr>
              <a:t> </a:t>
            </a:r>
            <a:r>
              <a:rPr lang="en-US" dirty="0" err="1" smtClean="0">
                <a:solidFill>
                  <a:srgbClr val="0070C0"/>
                </a:solidFill>
              </a:rPr>
              <a:t>mẫu</a:t>
            </a:r>
            <a:r>
              <a:rPr lang="en-US" dirty="0" smtClean="0">
                <a:solidFill>
                  <a:srgbClr val="0070C0"/>
                </a:solidFill>
              </a:rPr>
              <a:t> </a:t>
            </a:r>
            <a:r>
              <a:rPr lang="en-US" dirty="0" err="1" smtClean="0">
                <a:solidFill>
                  <a:srgbClr val="0070C0"/>
                </a:solidFill>
              </a:rPr>
              <a:t>mà</a:t>
            </a:r>
            <a:r>
              <a:rPr lang="en-US" dirty="0" smtClean="0">
                <a:solidFill>
                  <a:srgbClr val="0070C0"/>
                </a:solidFill>
              </a:rPr>
              <a:t> </a:t>
            </a:r>
            <a:r>
              <a:rPr lang="en-US" dirty="0" err="1" smtClean="0">
                <a:solidFill>
                  <a:srgbClr val="0070C0"/>
                </a:solidFill>
              </a:rPr>
              <a:t>còn</a:t>
            </a:r>
            <a:r>
              <a:rPr lang="en-US" dirty="0" smtClean="0">
                <a:solidFill>
                  <a:srgbClr val="0070C0"/>
                </a:solidFill>
              </a:rPr>
              <a:t> </a:t>
            </a:r>
            <a:r>
              <a:rPr lang="en-US" dirty="0" err="1" smtClean="0">
                <a:solidFill>
                  <a:srgbClr val="0070C0"/>
                </a:solidFill>
              </a:rPr>
              <a:t>như</a:t>
            </a:r>
            <a:r>
              <a:rPr lang="en-US" dirty="0" smtClean="0">
                <a:solidFill>
                  <a:srgbClr val="0070C0"/>
                </a:solidFill>
              </a:rPr>
              <a:t> </a:t>
            </a:r>
            <a:r>
              <a:rPr lang="en-US" dirty="0" err="1" smtClean="0">
                <a:solidFill>
                  <a:srgbClr val="0070C0"/>
                </a:solidFill>
              </a:rPr>
              <a:t>một</a:t>
            </a:r>
            <a:r>
              <a:rPr lang="en-US" dirty="0" smtClean="0">
                <a:solidFill>
                  <a:srgbClr val="0070C0"/>
                </a:solidFill>
              </a:rPr>
              <a:t> </a:t>
            </a:r>
            <a:r>
              <a:rPr lang="en-US" dirty="0" err="1" smtClean="0">
                <a:solidFill>
                  <a:srgbClr val="0070C0"/>
                </a:solidFill>
              </a:rPr>
              <a:t>người</a:t>
            </a:r>
            <a:r>
              <a:rPr lang="en-US" dirty="0" smtClean="0">
                <a:solidFill>
                  <a:srgbClr val="0070C0"/>
                </a:solidFill>
              </a:rPr>
              <a:t> </a:t>
            </a:r>
            <a:r>
              <a:rPr lang="en-US" dirty="0" err="1" smtClean="0">
                <a:solidFill>
                  <a:srgbClr val="0070C0"/>
                </a:solidFill>
              </a:rPr>
              <a:t>bạn</a:t>
            </a:r>
            <a:r>
              <a:rPr lang="en-US" dirty="0" smtClean="0">
                <a:solidFill>
                  <a:srgbClr val="0070C0"/>
                </a:solidFill>
              </a:rPr>
              <a:t> </a:t>
            </a:r>
            <a:r>
              <a:rPr lang="en-US" dirty="0" err="1" smtClean="0">
                <a:solidFill>
                  <a:srgbClr val="0070C0"/>
                </a:solidFill>
              </a:rPr>
              <a:t>tốt</a:t>
            </a:r>
            <a:r>
              <a:rPr lang="en-US" dirty="0" smtClean="0">
                <a:solidFill>
                  <a:srgbClr val="0070C0"/>
                </a:solidFill>
              </a:rPr>
              <a:t> </a:t>
            </a:r>
            <a:r>
              <a:rPr lang="en-US" dirty="0" err="1" smtClean="0">
                <a:solidFill>
                  <a:srgbClr val="0070C0"/>
                </a:solidFill>
              </a:rPr>
              <a:t>của</a:t>
            </a:r>
            <a:r>
              <a:rPr lang="en-US" dirty="0" smtClean="0">
                <a:solidFill>
                  <a:srgbClr val="0070C0"/>
                </a:solidFill>
              </a:rPr>
              <a:t> </a:t>
            </a:r>
            <a:r>
              <a:rPr lang="en-US" dirty="0" err="1" smtClean="0">
                <a:solidFill>
                  <a:srgbClr val="0070C0"/>
                </a:solidFill>
              </a:rPr>
              <a:t>em</a:t>
            </a:r>
            <a:r>
              <a:rPr lang="en-US" dirty="0" smtClean="0">
                <a:solidFill>
                  <a:srgbClr val="0070C0"/>
                </a:solidFill>
              </a:rPr>
              <a:t>.</a:t>
            </a:r>
            <a:endParaRPr lang="en-US" dirty="0">
              <a:solidFill>
                <a:srgbClr val="0070C0"/>
              </a:solidFill>
            </a:endParaRPr>
          </a:p>
        </p:txBody>
      </p:sp>
    </p:spTree>
    <p:extLst>
      <p:ext uri="{BB962C8B-B14F-4D97-AF65-F5344CB8AC3E}">
        <p14:creationId xmlns:p14="http://schemas.microsoft.com/office/powerpoint/2010/main" val="3423281014"/>
      </p:ext>
    </p:extLst>
  </p:cSld>
  <p:clrMapOvr>
    <a:masterClrMapping/>
  </p:clrMapOvr>
  <p:transition spd="slow">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3600" y="2586446"/>
            <a:ext cx="10363200" cy="1470025"/>
          </a:xfrm>
        </p:spPr>
        <p:txBody>
          <a:bodyPr>
            <a:noAutofit/>
          </a:bodyPr>
          <a:lstStyle/>
          <a:p>
            <a:pPr algn="just"/>
            <a:r>
              <a:rPr lang="en-US" sz="3600" dirty="0" err="1" smtClean="0">
                <a:solidFill>
                  <a:srgbClr val="0070C0"/>
                </a:solidFill>
              </a:rPr>
              <a:t>Mẹ</a:t>
            </a:r>
            <a:r>
              <a:rPr lang="en-US" sz="3600" dirty="0" smtClean="0">
                <a:solidFill>
                  <a:srgbClr val="0070C0"/>
                </a:solidFill>
              </a:rPr>
              <a:t> </a:t>
            </a:r>
            <a:r>
              <a:rPr lang="en-US" sz="3600" dirty="0" err="1" smtClean="0">
                <a:solidFill>
                  <a:srgbClr val="0070C0"/>
                </a:solidFill>
              </a:rPr>
              <a:t>là</a:t>
            </a:r>
            <a:r>
              <a:rPr lang="en-US" sz="3600" dirty="0" smtClean="0">
                <a:solidFill>
                  <a:srgbClr val="0070C0"/>
                </a:solidFill>
              </a:rPr>
              <a:t> </a:t>
            </a:r>
            <a:r>
              <a:rPr lang="en-US" sz="3600" dirty="0" err="1" smtClean="0">
                <a:solidFill>
                  <a:srgbClr val="0070C0"/>
                </a:solidFill>
              </a:rPr>
              <a:t>người</a:t>
            </a:r>
            <a:r>
              <a:rPr lang="en-US" sz="3600" dirty="0" smtClean="0">
                <a:solidFill>
                  <a:srgbClr val="0070C0"/>
                </a:solidFill>
              </a:rPr>
              <a:t> </a:t>
            </a:r>
            <a:r>
              <a:rPr lang="en-US" sz="3600" dirty="0" err="1" smtClean="0">
                <a:solidFill>
                  <a:srgbClr val="0070C0"/>
                </a:solidFill>
              </a:rPr>
              <a:t>sinh</a:t>
            </a:r>
            <a:r>
              <a:rPr lang="en-US" sz="3600" dirty="0" smtClean="0">
                <a:solidFill>
                  <a:srgbClr val="0070C0"/>
                </a:solidFill>
              </a:rPr>
              <a:t> </a:t>
            </a:r>
            <a:r>
              <a:rPr lang="en-US" sz="3600" dirty="0" err="1" smtClean="0">
                <a:solidFill>
                  <a:srgbClr val="0070C0"/>
                </a:solidFill>
              </a:rPr>
              <a:t>ra</a:t>
            </a:r>
            <a:r>
              <a:rPr lang="en-US" sz="3600" dirty="0" smtClean="0">
                <a:solidFill>
                  <a:srgbClr val="0070C0"/>
                </a:solidFill>
              </a:rPr>
              <a:t> </a:t>
            </a:r>
            <a:r>
              <a:rPr lang="en-US" sz="3600" dirty="0" err="1" smtClean="0">
                <a:solidFill>
                  <a:srgbClr val="0070C0"/>
                </a:solidFill>
              </a:rPr>
              <a:t>em</a:t>
            </a:r>
            <a:r>
              <a:rPr lang="en-US" sz="3600" dirty="0" smtClean="0">
                <a:solidFill>
                  <a:srgbClr val="0070C0"/>
                </a:solidFill>
              </a:rPr>
              <a:t>, </a:t>
            </a:r>
            <a:r>
              <a:rPr lang="en-US" sz="3600" dirty="0" err="1" smtClean="0">
                <a:solidFill>
                  <a:srgbClr val="0070C0"/>
                </a:solidFill>
              </a:rPr>
              <a:t>nuôi</a:t>
            </a:r>
            <a:r>
              <a:rPr lang="en-US" sz="3600" dirty="0" smtClean="0">
                <a:solidFill>
                  <a:srgbClr val="0070C0"/>
                </a:solidFill>
              </a:rPr>
              <a:t> </a:t>
            </a:r>
            <a:r>
              <a:rPr lang="en-US" sz="3600" dirty="0" err="1" smtClean="0">
                <a:solidFill>
                  <a:srgbClr val="0070C0"/>
                </a:solidFill>
              </a:rPr>
              <a:t>nấng</a:t>
            </a:r>
            <a:r>
              <a:rPr lang="en-US" sz="3600" dirty="0" smtClean="0">
                <a:solidFill>
                  <a:srgbClr val="0070C0"/>
                </a:solidFill>
              </a:rPr>
              <a:t> </a:t>
            </a:r>
            <a:r>
              <a:rPr lang="en-US" sz="3600" dirty="0" err="1" smtClean="0">
                <a:solidFill>
                  <a:srgbClr val="0070C0"/>
                </a:solidFill>
              </a:rPr>
              <a:t>em</a:t>
            </a:r>
            <a:r>
              <a:rPr lang="en-US" sz="3600" dirty="0" smtClean="0">
                <a:solidFill>
                  <a:srgbClr val="0070C0"/>
                </a:solidFill>
              </a:rPr>
              <a:t> </a:t>
            </a:r>
            <a:r>
              <a:rPr lang="en-US" sz="3600" dirty="0" err="1" smtClean="0">
                <a:solidFill>
                  <a:srgbClr val="0070C0"/>
                </a:solidFill>
              </a:rPr>
              <a:t>mỗi</a:t>
            </a:r>
            <a:r>
              <a:rPr lang="en-US" sz="3600" dirty="0" smtClean="0">
                <a:solidFill>
                  <a:srgbClr val="0070C0"/>
                </a:solidFill>
              </a:rPr>
              <a:t> </a:t>
            </a:r>
            <a:r>
              <a:rPr lang="en-US" sz="3600" dirty="0" err="1" smtClean="0">
                <a:solidFill>
                  <a:srgbClr val="0070C0"/>
                </a:solidFill>
              </a:rPr>
              <a:t>ngày</a:t>
            </a:r>
            <a:r>
              <a:rPr lang="en-US" sz="3600" dirty="0" smtClean="0"/>
              <a:t>. </a:t>
            </a:r>
            <a:r>
              <a:rPr lang="en-US" sz="3600" dirty="0" err="1" smtClean="0"/>
              <a:t>Mẹ</a:t>
            </a:r>
            <a:r>
              <a:rPr lang="en-US" sz="3600" dirty="0" smtClean="0"/>
              <a:t> </a:t>
            </a:r>
            <a:r>
              <a:rPr lang="en-US" sz="3600" dirty="0" err="1" smtClean="0"/>
              <a:t>của</a:t>
            </a:r>
            <a:r>
              <a:rPr lang="en-US" sz="3600" dirty="0" smtClean="0"/>
              <a:t> </a:t>
            </a:r>
            <a:r>
              <a:rPr lang="en-US" sz="3600" dirty="0" err="1" smtClean="0"/>
              <a:t>em</a:t>
            </a:r>
            <a:r>
              <a:rPr lang="en-US" sz="3600" dirty="0" smtClean="0"/>
              <a:t> </a:t>
            </a:r>
            <a:r>
              <a:rPr lang="en-US" sz="3600" dirty="0" err="1" smtClean="0"/>
              <a:t>không</a:t>
            </a:r>
            <a:r>
              <a:rPr lang="en-US" sz="3600" dirty="0" smtClean="0"/>
              <a:t> </a:t>
            </a:r>
            <a:r>
              <a:rPr lang="en-US" sz="3600" dirty="0" err="1" smtClean="0"/>
              <a:t>cao</a:t>
            </a:r>
            <a:r>
              <a:rPr lang="en-US" sz="3600" dirty="0" smtClean="0"/>
              <a:t> </a:t>
            </a:r>
            <a:r>
              <a:rPr lang="en-US" sz="3600" dirty="0" err="1" smtClean="0"/>
              <a:t>lắm</a:t>
            </a:r>
            <a:r>
              <a:rPr lang="en-US" sz="3600" dirty="0" smtClean="0"/>
              <a:t> </a:t>
            </a:r>
            <a:r>
              <a:rPr lang="en-US" sz="3600" dirty="0" err="1" smtClean="0"/>
              <a:t>nhưng</a:t>
            </a:r>
            <a:r>
              <a:rPr lang="en-US" sz="3600" dirty="0" smtClean="0"/>
              <a:t> </a:t>
            </a:r>
            <a:r>
              <a:rPr lang="en-US" sz="3600" dirty="0" err="1" smtClean="0"/>
              <a:t>em</a:t>
            </a:r>
            <a:r>
              <a:rPr lang="en-US" sz="3600" dirty="0" smtClean="0"/>
              <a:t> </a:t>
            </a:r>
            <a:r>
              <a:rPr lang="en-US" sz="3600" dirty="0" err="1" smtClean="0"/>
              <a:t>luôn</a:t>
            </a:r>
            <a:r>
              <a:rPr lang="en-US" sz="3600" dirty="0" smtClean="0"/>
              <a:t> </a:t>
            </a:r>
            <a:r>
              <a:rPr lang="en-US" sz="3600" dirty="0" err="1" smtClean="0"/>
              <a:t>thấy</a:t>
            </a:r>
            <a:r>
              <a:rPr lang="en-US" sz="3600" dirty="0"/>
              <a:t> </a:t>
            </a:r>
            <a:r>
              <a:rPr lang="en-US" sz="3600" dirty="0" smtClean="0"/>
              <a:t>minh </a:t>
            </a:r>
            <a:r>
              <a:rPr lang="en-US" sz="3600" dirty="0" err="1" smtClean="0"/>
              <a:t>lọt</a:t>
            </a:r>
            <a:r>
              <a:rPr lang="en-US" sz="3600" dirty="0" smtClean="0"/>
              <a:t> </a:t>
            </a:r>
            <a:r>
              <a:rPr lang="en-US" sz="3600" dirty="0" err="1" smtClean="0"/>
              <a:t>thỏm</a:t>
            </a:r>
            <a:r>
              <a:rPr lang="en-US" sz="3600" dirty="0" smtClean="0"/>
              <a:t> </a:t>
            </a:r>
            <a:r>
              <a:rPr lang="en-US" sz="3600" dirty="0" err="1" smtClean="0"/>
              <a:t>trong</a:t>
            </a:r>
            <a:r>
              <a:rPr lang="en-US" sz="3600" dirty="0" smtClean="0"/>
              <a:t> </a:t>
            </a:r>
            <a:r>
              <a:rPr lang="en-US" sz="3600" dirty="0" err="1" smtClean="0"/>
              <a:t>vòng</a:t>
            </a:r>
            <a:r>
              <a:rPr lang="en-US" sz="3600" dirty="0" smtClean="0"/>
              <a:t> </a:t>
            </a:r>
            <a:r>
              <a:rPr lang="en-US" sz="3600" dirty="0" err="1" smtClean="0"/>
              <a:t>tay</a:t>
            </a:r>
            <a:r>
              <a:rPr lang="en-US" sz="3600" dirty="0" smtClean="0"/>
              <a:t> </a:t>
            </a:r>
            <a:r>
              <a:rPr lang="en-US" sz="3600" dirty="0" err="1" smtClean="0"/>
              <a:t>mẹ</a:t>
            </a:r>
            <a:r>
              <a:rPr lang="en-US" sz="3600" dirty="0" smtClean="0"/>
              <a:t>. </a:t>
            </a:r>
            <a:r>
              <a:rPr lang="en-US" sz="3600" dirty="0" err="1" smtClean="0"/>
              <a:t>Em</a:t>
            </a:r>
            <a:r>
              <a:rPr lang="en-US" sz="3600" dirty="0" smtClean="0"/>
              <a:t> </a:t>
            </a:r>
            <a:r>
              <a:rPr lang="en-US" sz="3600" dirty="0" err="1" smtClean="0"/>
              <a:t>luôn</a:t>
            </a:r>
            <a:r>
              <a:rPr lang="en-US" sz="3600" dirty="0" smtClean="0"/>
              <a:t> </a:t>
            </a:r>
            <a:r>
              <a:rPr lang="en-US" sz="3600" dirty="0" err="1" smtClean="0"/>
              <a:t>ấn</a:t>
            </a:r>
            <a:r>
              <a:rPr lang="en-US" sz="3600" dirty="0" smtClean="0"/>
              <a:t> </a:t>
            </a:r>
            <a:r>
              <a:rPr lang="en-US" sz="3600" dirty="0" err="1" smtClean="0"/>
              <a:t>tượng</a:t>
            </a:r>
            <a:r>
              <a:rPr lang="en-US" sz="3600" dirty="0" smtClean="0"/>
              <a:t> </a:t>
            </a:r>
            <a:r>
              <a:rPr lang="en-US" sz="3600" dirty="0" err="1" smtClean="0"/>
              <a:t>với</a:t>
            </a:r>
            <a:r>
              <a:rPr lang="en-US" sz="3600" dirty="0" smtClean="0"/>
              <a:t> </a:t>
            </a:r>
            <a:r>
              <a:rPr lang="en-US" sz="3600" dirty="0" err="1" smtClean="0"/>
              <a:t>mái</a:t>
            </a:r>
            <a:r>
              <a:rPr lang="en-US" sz="3600" dirty="0" smtClean="0"/>
              <a:t> </a:t>
            </a:r>
            <a:r>
              <a:rPr lang="en-US" sz="3600" dirty="0" err="1" smtClean="0"/>
              <a:t>tóc</a:t>
            </a:r>
            <a:r>
              <a:rPr lang="en-US" sz="3600" dirty="0" smtClean="0"/>
              <a:t> </a:t>
            </a:r>
            <a:r>
              <a:rPr lang="en-US" sz="3600" dirty="0" err="1" smtClean="0"/>
              <a:t>dài</a:t>
            </a:r>
            <a:r>
              <a:rPr lang="en-US" sz="3600" dirty="0" smtClean="0"/>
              <a:t> </a:t>
            </a:r>
            <a:r>
              <a:rPr lang="en-US" sz="3600" dirty="0" err="1" smtClean="0"/>
              <a:t>mượt</a:t>
            </a:r>
            <a:r>
              <a:rPr lang="en-US" sz="3600" dirty="0" smtClean="0"/>
              <a:t> </a:t>
            </a:r>
            <a:r>
              <a:rPr lang="en-US" sz="3600" dirty="0" err="1" smtClean="0"/>
              <a:t>và</a:t>
            </a:r>
            <a:r>
              <a:rPr lang="en-US" sz="3600" dirty="0" smtClean="0"/>
              <a:t> </a:t>
            </a:r>
            <a:r>
              <a:rPr lang="en-US" sz="3600" dirty="0" err="1" smtClean="0"/>
              <a:t>đôi</a:t>
            </a:r>
            <a:r>
              <a:rPr lang="en-US" sz="3600" dirty="0" smtClean="0"/>
              <a:t> </a:t>
            </a:r>
            <a:r>
              <a:rPr lang="en-US" sz="3600" dirty="0" err="1" smtClean="0"/>
              <a:t>mắt</a:t>
            </a:r>
            <a:r>
              <a:rPr lang="en-US" sz="3600" dirty="0" smtClean="0"/>
              <a:t> long </a:t>
            </a:r>
            <a:r>
              <a:rPr lang="en-US" sz="3600" dirty="0" err="1" smtClean="0"/>
              <a:t>lanh</a:t>
            </a:r>
            <a:r>
              <a:rPr lang="en-US" sz="3600" dirty="0"/>
              <a:t> </a:t>
            </a:r>
            <a:r>
              <a:rPr lang="en-US" sz="3600" dirty="0" err="1" smtClean="0"/>
              <a:t>đen</a:t>
            </a:r>
            <a:r>
              <a:rPr lang="en-US" sz="3600" dirty="0" smtClean="0"/>
              <a:t> </a:t>
            </a:r>
            <a:r>
              <a:rPr lang="en-US" sz="3600" dirty="0" err="1" smtClean="0"/>
              <a:t>láy</a:t>
            </a:r>
            <a:r>
              <a:rPr lang="en-US" sz="3600" dirty="0" smtClean="0"/>
              <a:t>, </a:t>
            </a:r>
            <a:r>
              <a:rPr lang="en-US" sz="3600" dirty="0" err="1" smtClean="0"/>
              <a:t>toát</a:t>
            </a:r>
            <a:r>
              <a:rPr lang="en-US" sz="3600" dirty="0" smtClean="0"/>
              <a:t> </a:t>
            </a:r>
            <a:r>
              <a:rPr lang="en-US" sz="3600" dirty="0" err="1" smtClean="0"/>
              <a:t>lên</a:t>
            </a:r>
            <a:r>
              <a:rPr lang="en-US" sz="3600" dirty="0" smtClean="0"/>
              <a:t> </a:t>
            </a:r>
            <a:r>
              <a:rPr lang="en-US" sz="3600" dirty="0" err="1" smtClean="0"/>
              <a:t>vẻ</a:t>
            </a:r>
            <a:r>
              <a:rPr lang="en-US" sz="3600" dirty="0" smtClean="0"/>
              <a:t> </a:t>
            </a:r>
            <a:r>
              <a:rPr lang="en-US" sz="3600" dirty="0" err="1" smtClean="0"/>
              <a:t>hiền</a:t>
            </a:r>
            <a:r>
              <a:rPr lang="en-US" sz="3600" dirty="0" smtClean="0"/>
              <a:t> </a:t>
            </a:r>
            <a:r>
              <a:rPr lang="en-US" sz="3600" dirty="0" err="1" smtClean="0"/>
              <a:t>từ</a:t>
            </a:r>
            <a:r>
              <a:rPr lang="en-US" sz="3600" dirty="0" smtClean="0"/>
              <a:t> </a:t>
            </a:r>
            <a:r>
              <a:rPr lang="en-US" sz="3600" dirty="0" err="1" smtClean="0"/>
              <a:t>của</a:t>
            </a:r>
            <a:r>
              <a:rPr lang="en-US" sz="3600" dirty="0" smtClean="0"/>
              <a:t> </a:t>
            </a:r>
            <a:r>
              <a:rPr lang="en-US" sz="3600" dirty="0" err="1" smtClean="0"/>
              <a:t>mẹ</a:t>
            </a:r>
            <a:r>
              <a:rPr lang="en-US" sz="3600" dirty="0" smtClean="0"/>
              <a:t>. </a:t>
            </a:r>
            <a:r>
              <a:rPr lang="en-US" sz="3600" dirty="0" err="1" smtClean="0"/>
              <a:t>Mẹ</a:t>
            </a:r>
            <a:r>
              <a:rPr lang="en-US" sz="3600" dirty="0" smtClean="0"/>
              <a:t> </a:t>
            </a:r>
            <a:r>
              <a:rPr lang="en-US" sz="3600" dirty="0" err="1" smtClean="0"/>
              <a:t>là</a:t>
            </a:r>
            <a:r>
              <a:rPr lang="en-US" sz="3600" dirty="0" smtClean="0"/>
              <a:t> </a:t>
            </a:r>
            <a:r>
              <a:rPr lang="en-US" sz="3600" dirty="0" err="1" smtClean="0"/>
              <a:t>một</a:t>
            </a:r>
            <a:r>
              <a:rPr lang="en-US" sz="3600" dirty="0" smtClean="0"/>
              <a:t> </a:t>
            </a:r>
            <a:r>
              <a:rPr lang="en-US" sz="3600" dirty="0" err="1" smtClean="0"/>
              <a:t>người</a:t>
            </a:r>
            <a:r>
              <a:rPr lang="en-US" sz="3600" dirty="0" smtClean="0"/>
              <a:t> </a:t>
            </a:r>
            <a:r>
              <a:rPr lang="en-US" sz="3600" dirty="0" err="1" smtClean="0"/>
              <a:t>đảm</a:t>
            </a:r>
            <a:r>
              <a:rPr lang="en-US" sz="3600" dirty="0" smtClean="0"/>
              <a:t> </a:t>
            </a:r>
            <a:r>
              <a:rPr lang="en-US" sz="3600" dirty="0" err="1" smtClean="0"/>
              <a:t>đang</a:t>
            </a:r>
            <a:r>
              <a:rPr lang="en-US" sz="3600" dirty="0" smtClean="0"/>
              <a:t>, </a:t>
            </a:r>
            <a:r>
              <a:rPr lang="en-US" sz="3600" dirty="0" err="1" smtClean="0"/>
              <a:t>cái</a:t>
            </a:r>
            <a:r>
              <a:rPr lang="en-US" sz="3600" dirty="0" smtClean="0"/>
              <a:t> </a:t>
            </a:r>
            <a:r>
              <a:rPr lang="en-US" sz="3600" dirty="0" err="1" smtClean="0"/>
              <a:t>gì</a:t>
            </a:r>
            <a:r>
              <a:rPr lang="en-US" sz="3600" dirty="0" smtClean="0"/>
              <a:t> </a:t>
            </a:r>
            <a:r>
              <a:rPr lang="en-US" sz="3600" dirty="0" err="1" smtClean="0"/>
              <a:t>mẹ</a:t>
            </a:r>
            <a:r>
              <a:rPr lang="en-US" sz="3600" dirty="0" smtClean="0"/>
              <a:t> </a:t>
            </a:r>
            <a:r>
              <a:rPr lang="en-US" sz="3600" dirty="0" err="1" smtClean="0"/>
              <a:t>em</a:t>
            </a:r>
            <a:r>
              <a:rPr lang="en-US" sz="3600" dirty="0" smtClean="0"/>
              <a:t> </a:t>
            </a:r>
            <a:r>
              <a:rPr lang="en-US" sz="3600" dirty="0" err="1" smtClean="0"/>
              <a:t>cũng</a:t>
            </a:r>
            <a:r>
              <a:rPr lang="en-US" sz="3600" dirty="0" smtClean="0"/>
              <a:t> </a:t>
            </a:r>
            <a:r>
              <a:rPr lang="en-US" sz="3600" dirty="0" err="1" smtClean="0"/>
              <a:t>biết</a:t>
            </a:r>
            <a:r>
              <a:rPr lang="en-US" sz="3600" dirty="0" smtClean="0"/>
              <a:t> </a:t>
            </a:r>
            <a:r>
              <a:rPr lang="en-US" sz="3600" dirty="0" err="1" smtClean="0"/>
              <a:t>làm</a:t>
            </a:r>
            <a:r>
              <a:rPr lang="en-US" sz="3600" dirty="0" smtClean="0"/>
              <a:t>. </a:t>
            </a:r>
            <a:r>
              <a:rPr lang="en-US" sz="3600" dirty="0" err="1" smtClean="0"/>
              <a:t>Mẹ</a:t>
            </a:r>
            <a:r>
              <a:rPr lang="en-US" sz="3600" dirty="0" smtClean="0"/>
              <a:t> </a:t>
            </a:r>
            <a:r>
              <a:rPr lang="en-US" sz="3600" dirty="0" err="1" smtClean="0"/>
              <a:t>chuẩn</a:t>
            </a:r>
            <a:r>
              <a:rPr lang="en-US" sz="3600" dirty="0" smtClean="0"/>
              <a:t> </a:t>
            </a:r>
            <a:r>
              <a:rPr lang="en-US" sz="3600" dirty="0" err="1" smtClean="0"/>
              <a:t>bị</a:t>
            </a:r>
            <a:r>
              <a:rPr lang="en-US" sz="3600" dirty="0" smtClean="0"/>
              <a:t> </a:t>
            </a:r>
            <a:r>
              <a:rPr lang="en-US" sz="3600" dirty="0" err="1" smtClean="0"/>
              <a:t>cho</a:t>
            </a:r>
            <a:r>
              <a:rPr lang="en-US" sz="3600" dirty="0" smtClean="0"/>
              <a:t> </a:t>
            </a:r>
            <a:r>
              <a:rPr lang="en-US" sz="3600" dirty="0" err="1" smtClean="0"/>
              <a:t>em</a:t>
            </a:r>
            <a:r>
              <a:rPr lang="en-US" sz="3600" dirty="0" smtClean="0"/>
              <a:t> </a:t>
            </a:r>
            <a:r>
              <a:rPr lang="en-US" sz="3600" dirty="0" err="1" smtClean="0"/>
              <a:t>đồ</a:t>
            </a:r>
            <a:r>
              <a:rPr lang="en-US" sz="3600" dirty="0" smtClean="0"/>
              <a:t> </a:t>
            </a:r>
            <a:r>
              <a:rPr lang="en-US" sz="3600" dirty="0" err="1" smtClean="0"/>
              <a:t>dùng</a:t>
            </a:r>
            <a:r>
              <a:rPr lang="en-US" sz="3600" dirty="0" smtClean="0"/>
              <a:t> </a:t>
            </a:r>
            <a:r>
              <a:rPr lang="en-US" sz="3600" dirty="0" err="1" smtClean="0"/>
              <a:t>học</a:t>
            </a:r>
            <a:r>
              <a:rPr lang="en-US" sz="3600" dirty="0" smtClean="0"/>
              <a:t> </a:t>
            </a:r>
            <a:r>
              <a:rPr lang="en-US" sz="3600" dirty="0" err="1" smtClean="0"/>
              <a:t>tâp</a:t>
            </a:r>
            <a:r>
              <a:rPr lang="en-US" sz="3600" dirty="0" smtClean="0"/>
              <a:t> </a:t>
            </a:r>
            <a:r>
              <a:rPr lang="en-US" sz="3600" dirty="0" err="1" smtClean="0"/>
              <a:t>đầy</a:t>
            </a:r>
            <a:r>
              <a:rPr lang="en-US" sz="3600" dirty="0" smtClean="0"/>
              <a:t> </a:t>
            </a:r>
            <a:r>
              <a:rPr lang="en-US" sz="3600" dirty="0" err="1" smtClean="0"/>
              <a:t>đủ</a:t>
            </a:r>
            <a:r>
              <a:rPr lang="en-US" sz="3600" dirty="0" smtClean="0"/>
              <a:t> </a:t>
            </a:r>
            <a:r>
              <a:rPr lang="en-US" sz="3600" dirty="0" err="1" smtClean="0"/>
              <a:t>và</a:t>
            </a:r>
            <a:r>
              <a:rPr lang="en-US" sz="3600" dirty="0" smtClean="0"/>
              <a:t> </a:t>
            </a:r>
            <a:r>
              <a:rPr lang="en-US" sz="3600" dirty="0" err="1" smtClean="0"/>
              <a:t>luôn</a:t>
            </a:r>
            <a:r>
              <a:rPr lang="en-US" sz="3600" dirty="0" smtClean="0"/>
              <a:t> </a:t>
            </a:r>
            <a:r>
              <a:rPr lang="en-US" sz="3600" dirty="0" err="1" smtClean="0"/>
              <a:t>nấu</a:t>
            </a:r>
            <a:r>
              <a:rPr lang="en-US" sz="3600" dirty="0" smtClean="0"/>
              <a:t> </a:t>
            </a:r>
            <a:r>
              <a:rPr lang="en-US" sz="3600" dirty="0" err="1" smtClean="0"/>
              <a:t>đồ</a:t>
            </a:r>
            <a:r>
              <a:rPr lang="en-US" sz="3600" dirty="0" smtClean="0"/>
              <a:t> </a:t>
            </a:r>
            <a:r>
              <a:rPr lang="en-US" sz="3600" dirty="0" err="1" smtClean="0"/>
              <a:t>ăn</a:t>
            </a:r>
            <a:r>
              <a:rPr lang="en-US" sz="3600" dirty="0" smtClean="0"/>
              <a:t> </a:t>
            </a:r>
            <a:r>
              <a:rPr lang="en-US" sz="3600" dirty="0" err="1" smtClean="0"/>
              <a:t>ngon</a:t>
            </a:r>
            <a:r>
              <a:rPr lang="en-US" sz="3600" dirty="0" smtClean="0"/>
              <a:t> </a:t>
            </a:r>
            <a:r>
              <a:rPr lang="en-US" sz="3600" dirty="0" err="1" smtClean="0"/>
              <a:t>cho</a:t>
            </a:r>
            <a:r>
              <a:rPr lang="en-US" sz="3600" dirty="0" smtClean="0"/>
              <a:t> </a:t>
            </a:r>
            <a:r>
              <a:rPr lang="en-US" sz="3600" dirty="0" err="1" smtClean="0"/>
              <a:t>em</a:t>
            </a:r>
            <a:r>
              <a:rPr lang="en-US" sz="3600" dirty="0" smtClean="0"/>
              <a:t>. </a:t>
            </a:r>
            <a:r>
              <a:rPr lang="en-US" sz="3600" dirty="0" err="1" smtClean="0"/>
              <a:t>Mẹ</a:t>
            </a:r>
            <a:r>
              <a:rPr lang="en-US" sz="3600" dirty="0" smtClean="0"/>
              <a:t> </a:t>
            </a:r>
            <a:r>
              <a:rPr lang="en-US" sz="3600" dirty="0" err="1" smtClean="0"/>
              <a:t>luôn</a:t>
            </a:r>
            <a:r>
              <a:rPr lang="en-US" sz="3600" dirty="0" smtClean="0"/>
              <a:t> </a:t>
            </a:r>
            <a:r>
              <a:rPr lang="en-US" sz="3600" dirty="0" err="1" smtClean="0"/>
              <a:t>quan</a:t>
            </a:r>
            <a:r>
              <a:rPr lang="en-US" sz="3600" dirty="0" smtClean="0"/>
              <a:t> </a:t>
            </a:r>
            <a:r>
              <a:rPr lang="en-US" sz="3600" dirty="0" err="1" smtClean="0"/>
              <a:t>tâm</a:t>
            </a:r>
            <a:r>
              <a:rPr lang="en-US" sz="3600" dirty="0" smtClean="0"/>
              <a:t>, </a:t>
            </a:r>
            <a:r>
              <a:rPr lang="en-US" sz="3600" dirty="0" err="1" smtClean="0"/>
              <a:t>yêu</a:t>
            </a:r>
            <a:r>
              <a:rPr lang="en-US" sz="3600" dirty="0" smtClean="0"/>
              <a:t> </a:t>
            </a:r>
            <a:r>
              <a:rPr lang="en-US" sz="3600" dirty="0" err="1" smtClean="0"/>
              <a:t>thương</a:t>
            </a:r>
            <a:r>
              <a:rPr lang="en-US" sz="3600" dirty="0" smtClean="0"/>
              <a:t> </a:t>
            </a:r>
            <a:r>
              <a:rPr lang="en-US" sz="3600" dirty="0" err="1" smtClean="0"/>
              <a:t>tất</a:t>
            </a:r>
            <a:r>
              <a:rPr lang="en-US" sz="3600" dirty="0" smtClean="0"/>
              <a:t> </a:t>
            </a:r>
            <a:r>
              <a:rPr lang="en-US" sz="3600" dirty="0" err="1" smtClean="0"/>
              <a:t>cả</a:t>
            </a:r>
            <a:r>
              <a:rPr lang="en-US" sz="3600" dirty="0" smtClean="0"/>
              <a:t> </a:t>
            </a:r>
            <a:r>
              <a:rPr lang="en-US" sz="3600" dirty="0" err="1" smtClean="0"/>
              <a:t>mọi</a:t>
            </a:r>
            <a:r>
              <a:rPr lang="en-US" sz="3600" dirty="0" smtClean="0"/>
              <a:t> </a:t>
            </a:r>
            <a:r>
              <a:rPr lang="en-US" sz="3600" dirty="0" err="1" smtClean="0"/>
              <a:t>người</a:t>
            </a:r>
            <a:r>
              <a:rPr lang="en-US" sz="3600" dirty="0" smtClean="0"/>
              <a:t>. </a:t>
            </a:r>
            <a:r>
              <a:rPr lang="en-US" sz="3600" dirty="0" err="1" smtClean="0">
                <a:solidFill>
                  <a:srgbClr val="0070C0"/>
                </a:solidFill>
              </a:rPr>
              <a:t>Em</a:t>
            </a:r>
            <a:r>
              <a:rPr lang="en-US" sz="3600" dirty="0" smtClean="0">
                <a:solidFill>
                  <a:srgbClr val="0070C0"/>
                </a:solidFill>
              </a:rPr>
              <a:t> </a:t>
            </a:r>
            <a:r>
              <a:rPr lang="en-US" sz="3600" dirty="0" err="1" smtClean="0">
                <a:solidFill>
                  <a:srgbClr val="0070C0"/>
                </a:solidFill>
              </a:rPr>
              <a:t>yêu</a:t>
            </a:r>
            <a:r>
              <a:rPr lang="en-US" sz="3600" dirty="0" smtClean="0">
                <a:solidFill>
                  <a:srgbClr val="0070C0"/>
                </a:solidFill>
              </a:rPr>
              <a:t> </a:t>
            </a:r>
            <a:r>
              <a:rPr lang="en-US" sz="3600" dirty="0" err="1" smtClean="0">
                <a:solidFill>
                  <a:srgbClr val="0070C0"/>
                </a:solidFill>
              </a:rPr>
              <a:t>mẹ</a:t>
            </a:r>
            <a:r>
              <a:rPr lang="en-US" sz="3600" dirty="0" smtClean="0">
                <a:solidFill>
                  <a:srgbClr val="0070C0"/>
                </a:solidFill>
              </a:rPr>
              <a:t> </a:t>
            </a:r>
            <a:r>
              <a:rPr lang="en-US" sz="3600" dirty="0" err="1" smtClean="0">
                <a:solidFill>
                  <a:srgbClr val="0070C0"/>
                </a:solidFill>
              </a:rPr>
              <a:t>và</a:t>
            </a:r>
            <a:r>
              <a:rPr lang="en-US" sz="3600" dirty="0" smtClean="0">
                <a:solidFill>
                  <a:srgbClr val="0070C0"/>
                </a:solidFill>
              </a:rPr>
              <a:t> </a:t>
            </a:r>
            <a:r>
              <a:rPr lang="en-US" sz="3600" dirty="0" err="1" smtClean="0">
                <a:solidFill>
                  <a:srgbClr val="0070C0"/>
                </a:solidFill>
              </a:rPr>
              <a:t>em</a:t>
            </a:r>
            <a:r>
              <a:rPr lang="en-US" sz="3600" dirty="0" smtClean="0">
                <a:solidFill>
                  <a:srgbClr val="0070C0"/>
                </a:solidFill>
              </a:rPr>
              <a:t> </a:t>
            </a:r>
            <a:r>
              <a:rPr lang="en-US" sz="3600" dirty="0" err="1" smtClean="0">
                <a:solidFill>
                  <a:srgbClr val="0070C0"/>
                </a:solidFill>
              </a:rPr>
              <a:t>sẽ</a:t>
            </a:r>
            <a:r>
              <a:rPr lang="en-US" sz="3600" dirty="0" smtClean="0">
                <a:solidFill>
                  <a:srgbClr val="0070C0"/>
                </a:solidFill>
              </a:rPr>
              <a:t> </a:t>
            </a:r>
            <a:r>
              <a:rPr lang="en-US" sz="3600" dirty="0" err="1" smtClean="0">
                <a:solidFill>
                  <a:srgbClr val="0070C0"/>
                </a:solidFill>
              </a:rPr>
              <a:t>tập</a:t>
            </a:r>
            <a:r>
              <a:rPr lang="en-US" sz="3600" dirty="0" smtClean="0">
                <a:solidFill>
                  <a:srgbClr val="0070C0"/>
                </a:solidFill>
              </a:rPr>
              <a:t> </a:t>
            </a:r>
            <a:r>
              <a:rPr lang="en-US" sz="3600" dirty="0" err="1" smtClean="0">
                <a:solidFill>
                  <a:srgbClr val="0070C0"/>
                </a:solidFill>
              </a:rPr>
              <a:t>trung</a:t>
            </a:r>
            <a:r>
              <a:rPr lang="en-US" sz="3600" dirty="0" smtClean="0">
                <a:solidFill>
                  <a:srgbClr val="0070C0"/>
                </a:solidFill>
              </a:rPr>
              <a:t> </a:t>
            </a:r>
            <a:r>
              <a:rPr lang="en-US" sz="3600" dirty="0" err="1" smtClean="0">
                <a:solidFill>
                  <a:srgbClr val="0070C0"/>
                </a:solidFill>
              </a:rPr>
              <a:t>học</a:t>
            </a:r>
            <a:r>
              <a:rPr lang="en-US" sz="3600" dirty="0" smtClean="0">
                <a:solidFill>
                  <a:srgbClr val="0070C0"/>
                </a:solidFill>
              </a:rPr>
              <a:t> </a:t>
            </a:r>
            <a:r>
              <a:rPr lang="en-US" sz="3600" dirty="0" err="1" smtClean="0">
                <a:solidFill>
                  <a:srgbClr val="0070C0"/>
                </a:solidFill>
              </a:rPr>
              <a:t>hành</a:t>
            </a:r>
            <a:r>
              <a:rPr lang="en-US" sz="3600" dirty="0" smtClean="0">
                <a:solidFill>
                  <a:srgbClr val="0070C0"/>
                </a:solidFill>
              </a:rPr>
              <a:t> </a:t>
            </a:r>
            <a:r>
              <a:rPr lang="en-US" sz="3600" dirty="0" err="1" smtClean="0">
                <a:solidFill>
                  <a:srgbClr val="0070C0"/>
                </a:solidFill>
              </a:rPr>
              <a:t>để</a:t>
            </a:r>
            <a:r>
              <a:rPr lang="en-US" sz="3600" dirty="0" smtClean="0">
                <a:solidFill>
                  <a:srgbClr val="0070C0"/>
                </a:solidFill>
              </a:rPr>
              <a:t> </a:t>
            </a:r>
            <a:r>
              <a:rPr lang="en-US" sz="3600" dirty="0" err="1" smtClean="0">
                <a:solidFill>
                  <a:srgbClr val="0070C0"/>
                </a:solidFill>
              </a:rPr>
              <a:t>mẹ</a:t>
            </a:r>
            <a:r>
              <a:rPr lang="en-US" sz="3600" dirty="0" smtClean="0">
                <a:solidFill>
                  <a:srgbClr val="0070C0"/>
                </a:solidFill>
              </a:rPr>
              <a:t> </a:t>
            </a:r>
            <a:r>
              <a:rPr lang="en-US" sz="3600" dirty="0" err="1" smtClean="0">
                <a:solidFill>
                  <a:srgbClr val="0070C0"/>
                </a:solidFill>
              </a:rPr>
              <a:t>cảm</a:t>
            </a:r>
            <a:r>
              <a:rPr lang="en-US" sz="3600" dirty="0" smtClean="0">
                <a:solidFill>
                  <a:srgbClr val="0070C0"/>
                </a:solidFill>
              </a:rPr>
              <a:t> </a:t>
            </a:r>
            <a:r>
              <a:rPr lang="en-US" sz="3600" dirty="0" err="1" smtClean="0">
                <a:solidFill>
                  <a:srgbClr val="0070C0"/>
                </a:solidFill>
              </a:rPr>
              <a:t>thấy</a:t>
            </a:r>
            <a:r>
              <a:rPr lang="en-US" sz="3600" dirty="0" smtClean="0">
                <a:solidFill>
                  <a:srgbClr val="0070C0"/>
                </a:solidFill>
              </a:rPr>
              <a:t> </a:t>
            </a:r>
            <a:r>
              <a:rPr lang="en-US" sz="3600" dirty="0" err="1" smtClean="0">
                <a:solidFill>
                  <a:srgbClr val="0070C0"/>
                </a:solidFill>
              </a:rPr>
              <a:t>vui</a:t>
            </a:r>
            <a:r>
              <a:rPr lang="en-US" sz="3600" dirty="0" smtClean="0">
                <a:solidFill>
                  <a:srgbClr val="0070C0"/>
                </a:solidFill>
              </a:rPr>
              <a:t> </a:t>
            </a:r>
            <a:r>
              <a:rPr lang="en-US" sz="3600" dirty="0" err="1" smtClean="0">
                <a:solidFill>
                  <a:srgbClr val="0070C0"/>
                </a:solidFill>
              </a:rPr>
              <a:t>vẻ</a:t>
            </a:r>
            <a:r>
              <a:rPr lang="en-US" sz="3600" dirty="0">
                <a:solidFill>
                  <a:srgbClr val="0070C0"/>
                </a:solidFill>
              </a:rPr>
              <a:t> </a:t>
            </a:r>
            <a:r>
              <a:rPr lang="en-US" sz="3600" dirty="0" err="1" smtClean="0">
                <a:solidFill>
                  <a:srgbClr val="0070C0"/>
                </a:solidFill>
              </a:rPr>
              <a:t>và</a:t>
            </a:r>
            <a:r>
              <a:rPr lang="en-US" sz="3600" dirty="0" smtClean="0">
                <a:solidFill>
                  <a:srgbClr val="0070C0"/>
                </a:solidFill>
              </a:rPr>
              <a:t> </a:t>
            </a:r>
            <a:r>
              <a:rPr lang="en-US" sz="3600" dirty="0" err="1" smtClean="0">
                <a:solidFill>
                  <a:srgbClr val="0070C0"/>
                </a:solidFill>
              </a:rPr>
              <a:t>tự</a:t>
            </a:r>
            <a:r>
              <a:rPr lang="en-US" sz="3600" dirty="0" smtClean="0">
                <a:solidFill>
                  <a:srgbClr val="0070C0"/>
                </a:solidFill>
              </a:rPr>
              <a:t> </a:t>
            </a:r>
            <a:r>
              <a:rPr lang="en-US" sz="3600" dirty="0" err="1" smtClean="0">
                <a:solidFill>
                  <a:srgbClr val="0070C0"/>
                </a:solidFill>
              </a:rPr>
              <a:t>hào</a:t>
            </a:r>
            <a:r>
              <a:rPr lang="en-US" sz="3600" dirty="0" smtClean="0">
                <a:solidFill>
                  <a:srgbClr val="0070C0"/>
                </a:solidFill>
              </a:rPr>
              <a:t> </a:t>
            </a:r>
            <a:r>
              <a:rPr lang="en-US" sz="3600" dirty="0" err="1" smtClean="0">
                <a:solidFill>
                  <a:srgbClr val="0070C0"/>
                </a:solidFill>
              </a:rPr>
              <a:t>về</a:t>
            </a:r>
            <a:r>
              <a:rPr lang="en-US" sz="3600" dirty="0" smtClean="0">
                <a:solidFill>
                  <a:srgbClr val="0070C0"/>
                </a:solidFill>
              </a:rPr>
              <a:t> </a:t>
            </a:r>
            <a:r>
              <a:rPr lang="en-US" sz="3600" dirty="0" err="1" smtClean="0">
                <a:solidFill>
                  <a:srgbClr val="0070C0"/>
                </a:solidFill>
              </a:rPr>
              <a:t>em</a:t>
            </a:r>
            <a:r>
              <a:rPr lang="en-US" sz="3600" dirty="0" smtClean="0">
                <a:solidFill>
                  <a:srgbClr val="0070C0"/>
                </a:solidFill>
              </a:rPr>
              <a:t>.</a:t>
            </a:r>
            <a:endParaRPr lang="en-US" sz="3600" dirty="0">
              <a:solidFill>
                <a:srgbClr val="0070C0"/>
              </a:solidFill>
            </a:endParaRPr>
          </a:p>
        </p:txBody>
      </p:sp>
    </p:spTree>
    <p:extLst>
      <p:ext uri="{BB962C8B-B14F-4D97-AF65-F5344CB8AC3E}">
        <p14:creationId xmlns:p14="http://schemas.microsoft.com/office/powerpoint/2010/main" val="4087375754"/>
      </p:ext>
    </p:extLst>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510" y="131810"/>
            <a:ext cx="11142616" cy="4583881"/>
          </a:xfrm>
        </p:spPr>
        <p:txBody>
          <a:bodyPr>
            <a:noAutofit/>
          </a:bodyPr>
          <a:lstStyle/>
          <a:p>
            <a:pPr algn="l"/>
            <a:r>
              <a:rPr lang="en-US" sz="3200" dirty="0" err="1" smtClean="0"/>
              <a:t>Dựa</a:t>
            </a:r>
            <a:r>
              <a:rPr lang="en-US" sz="3200" dirty="0" smtClean="0"/>
              <a:t> </a:t>
            </a:r>
            <a:r>
              <a:rPr lang="en-US" sz="3200" dirty="0" err="1" smtClean="0"/>
              <a:t>vào</a:t>
            </a:r>
            <a:r>
              <a:rPr lang="en-US" sz="3200" dirty="0" smtClean="0"/>
              <a:t> </a:t>
            </a:r>
            <a:r>
              <a:rPr lang="en-US" sz="3200" dirty="0" err="1" smtClean="0"/>
              <a:t>gợi</a:t>
            </a:r>
            <a:r>
              <a:rPr lang="en-US" sz="3200" dirty="0" smtClean="0"/>
              <a:t> ý, </a:t>
            </a:r>
            <a:r>
              <a:rPr lang="en-US" sz="3200" dirty="0" err="1" smtClean="0"/>
              <a:t>em</a:t>
            </a:r>
            <a:r>
              <a:rPr lang="en-US" sz="3200" dirty="0" smtClean="0"/>
              <a:t> </a:t>
            </a:r>
            <a:r>
              <a:rPr lang="en-US" sz="3200" dirty="0" err="1" smtClean="0"/>
              <a:t>hãy</a:t>
            </a:r>
            <a:r>
              <a:rPr lang="en-US" sz="3200" dirty="0" smtClean="0"/>
              <a:t> </a:t>
            </a:r>
            <a:r>
              <a:rPr lang="en-US" sz="3200" dirty="0" err="1" smtClean="0"/>
              <a:t>viết</a:t>
            </a:r>
            <a:r>
              <a:rPr lang="en-US" sz="3200" dirty="0" smtClean="0"/>
              <a:t> </a:t>
            </a:r>
            <a:r>
              <a:rPr lang="en-US" sz="3200" dirty="0" err="1" smtClean="0"/>
              <a:t>lại</a:t>
            </a:r>
            <a:r>
              <a:rPr lang="en-US" sz="3200" dirty="0" smtClean="0"/>
              <a:t> </a:t>
            </a:r>
            <a:r>
              <a:rPr lang="en-US" sz="3200" dirty="0" err="1" smtClean="0"/>
              <a:t>nội</a:t>
            </a:r>
            <a:r>
              <a:rPr lang="en-US" sz="3200" dirty="0" smtClean="0"/>
              <a:t> dung </a:t>
            </a:r>
            <a:r>
              <a:rPr lang="en-US" sz="3200" dirty="0" err="1" smtClean="0"/>
              <a:t>bức</a:t>
            </a:r>
            <a:r>
              <a:rPr lang="en-US" sz="3200" dirty="0" smtClean="0"/>
              <a:t> </a:t>
            </a:r>
            <a:r>
              <a:rPr lang="en-US" sz="3200" dirty="0" err="1" smtClean="0"/>
              <a:t>tranh</a:t>
            </a:r>
            <a:r>
              <a:rPr lang="en-US" sz="3200" dirty="0" smtClean="0"/>
              <a:t> </a:t>
            </a:r>
            <a:r>
              <a:rPr lang="en-US" sz="3200" dirty="0" err="1" smtClean="0"/>
              <a:t>theo</a:t>
            </a:r>
            <a:r>
              <a:rPr lang="en-US" sz="3200" dirty="0" smtClean="0"/>
              <a:t> </a:t>
            </a:r>
            <a:r>
              <a:rPr lang="en-US" sz="3200" dirty="0" err="1" smtClean="0"/>
              <a:t>gợi</a:t>
            </a:r>
            <a:r>
              <a:rPr lang="en-US" sz="3200" dirty="0" smtClean="0"/>
              <a:t> ý:</a:t>
            </a:r>
            <a:br>
              <a:rPr lang="en-US" sz="3200" dirty="0" smtClean="0"/>
            </a:br>
            <a:r>
              <a:rPr lang="en-US" sz="3200" dirty="0" err="1" smtClean="0">
                <a:solidFill>
                  <a:srgbClr val="00B0F0"/>
                </a:solidFill>
              </a:rPr>
              <a:t>Chị</a:t>
            </a:r>
            <a:r>
              <a:rPr lang="en-US" sz="3200" dirty="0" smtClean="0">
                <a:solidFill>
                  <a:srgbClr val="00B0F0"/>
                </a:solidFill>
              </a:rPr>
              <a:t>:</a:t>
            </a:r>
            <a:r>
              <a:rPr lang="en-US" sz="3200" dirty="0" smtClean="0"/>
              <a:t/>
            </a:r>
            <a:br>
              <a:rPr lang="en-US" sz="3200" dirty="0" smtClean="0"/>
            </a:br>
            <a:r>
              <a:rPr lang="en-US" sz="3200" dirty="0" smtClean="0">
                <a:solidFill>
                  <a:srgbClr val="FF0000"/>
                </a:solidFill>
              </a:rPr>
              <a:t>1. </a:t>
            </a:r>
            <a:r>
              <a:rPr lang="en-US" sz="3200" dirty="0" err="1" smtClean="0">
                <a:solidFill>
                  <a:srgbClr val="FF0000"/>
                </a:solidFill>
              </a:rPr>
              <a:t>Ngoại</a:t>
            </a:r>
            <a:r>
              <a:rPr lang="en-US" sz="3200" dirty="0" smtClean="0">
                <a:solidFill>
                  <a:srgbClr val="FF0000"/>
                </a:solidFill>
              </a:rPr>
              <a:t> </a:t>
            </a:r>
            <a:r>
              <a:rPr lang="en-US" sz="3200" dirty="0" err="1" smtClean="0">
                <a:solidFill>
                  <a:srgbClr val="FF0000"/>
                </a:solidFill>
              </a:rPr>
              <a:t>hình</a:t>
            </a:r>
            <a:r>
              <a:rPr lang="en-US" sz="3200" dirty="0" smtClean="0"/>
              <a:t>: </a:t>
            </a:r>
            <a:br>
              <a:rPr lang="en-US" sz="3200" dirty="0" smtClean="0"/>
            </a:br>
            <a:r>
              <a:rPr lang="en-US" sz="3200" dirty="0" smtClean="0">
                <a:solidFill>
                  <a:srgbClr val="FF0000"/>
                </a:solidFill>
              </a:rPr>
              <a:t>2. </a:t>
            </a:r>
            <a:r>
              <a:rPr lang="en-US" sz="3200" dirty="0" err="1" smtClean="0">
                <a:solidFill>
                  <a:srgbClr val="FF0000"/>
                </a:solidFill>
              </a:rPr>
              <a:t>Tính</a:t>
            </a:r>
            <a:r>
              <a:rPr lang="en-US" sz="3200" dirty="0" smtClean="0">
                <a:solidFill>
                  <a:srgbClr val="FF0000"/>
                </a:solidFill>
              </a:rPr>
              <a:t> </a:t>
            </a:r>
            <a:r>
              <a:rPr lang="en-US" sz="3200" dirty="0" err="1" smtClean="0">
                <a:solidFill>
                  <a:srgbClr val="FF0000"/>
                </a:solidFill>
              </a:rPr>
              <a:t>cách</a:t>
            </a:r>
            <a:r>
              <a:rPr lang="en-US" sz="3200" dirty="0" smtClean="0"/>
              <a:t>:</a:t>
            </a:r>
            <a:br>
              <a:rPr lang="en-US" sz="3200" dirty="0" smtClean="0"/>
            </a:br>
            <a:r>
              <a:rPr lang="en-US" sz="3200" dirty="0" smtClean="0">
                <a:solidFill>
                  <a:srgbClr val="FF0000"/>
                </a:solidFill>
              </a:rPr>
              <a:t>3. </a:t>
            </a:r>
            <a:r>
              <a:rPr lang="en-US" sz="3200" dirty="0" err="1" smtClean="0">
                <a:solidFill>
                  <a:srgbClr val="FF0000"/>
                </a:solidFill>
              </a:rPr>
              <a:t>Hoạt</a:t>
            </a:r>
            <a:r>
              <a:rPr lang="en-US" sz="3200" dirty="0" smtClean="0">
                <a:solidFill>
                  <a:srgbClr val="FF0000"/>
                </a:solidFill>
              </a:rPr>
              <a:t> </a:t>
            </a:r>
            <a:r>
              <a:rPr lang="en-US" sz="3200" dirty="0" err="1" smtClean="0">
                <a:solidFill>
                  <a:srgbClr val="FF0000"/>
                </a:solidFill>
              </a:rPr>
              <a:t>động</a:t>
            </a:r>
            <a:r>
              <a:rPr lang="en-US" sz="3200" dirty="0" smtClean="0"/>
              <a:t>:</a:t>
            </a:r>
            <a:br>
              <a:rPr lang="en-US" sz="3200" dirty="0" smtClean="0"/>
            </a:br>
            <a:r>
              <a:rPr lang="en-US" sz="3200" dirty="0" smtClean="0">
                <a:solidFill>
                  <a:srgbClr val="FF0000"/>
                </a:solidFill>
              </a:rPr>
              <a:t>4. </a:t>
            </a:r>
            <a:r>
              <a:rPr lang="en-US" sz="3200" dirty="0" err="1" smtClean="0">
                <a:solidFill>
                  <a:srgbClr val="FF0000"/>
                </a:solidFill>
              </a:rPr>
              <a:t>Thể</a:t>
            </a:r>
            <a:r>
              <a:rPr lang="en-US" sz="3200" dirty="0" smtClean="0">
                <a:solidFill>
                  <a:srgbClr val="FF0000"/>
                </a:solidFill>
              </a:rPr>
              <a:t> </a:t>
            </a:r>
            <a:r>
              <a:rPr lang="en-US" sz="3200" dirty="0" err="1" smtClean="0">
                <a:solidFill>
                  <a:srgbClr val="FF0000"/>
                </a:solidFill>
              </a:rPr>
              <a:t>hiện</a:t>
            </a:r>
            <a:r>
              <a:rPr lang="en-US" sz="3200" dirty="0" smtClean="0">
                <a:solidFill>
                  <a:srgbClr val="FF0000"/>
                </a:solidFill>
              </a:rPr>
              <a:t> </a:t>
            </a:r>
            <a:r>
              <a:rPr lang="en-US" sz="3200" dirty="0" err="1" smtClean="0">
                <a:solidFill>
                  <a:srgbClr val="FF0000"/>
                </a:solidFill>
              </a:rPr>
              <a:t>tình</a:t>
            </a:r>
            <a:r>
              <a:rPr lang="en-US" sz="3200" dirty="0" smtClean="0">
                <a:solidFill>
                  <a:srgbClr val="FF0000"/>
                </a:solidFill>
              </a:rPr>
              <a:t> </a:t>
            </a:r>
            <a:r>
              <a:rPr lang="en-US" sz="3200" dirty="0" err="1" smtClean="0">
                <a:solidFill>
                  <a:srgbClr val="FF0000"/>
                </a:solidFill>
              </a:rPr>
              <a:t>cảm</a:t>
            </a:r>
            <a:r>
              <a:rPr lang="en-US" sz="3200" dirty="0" smtClean="0">
                <a:solidFill>
                  <a:srgbClr val="FF0000"/>
                </a:solidFill>
              </a:rPr>
              <a:t>, </a:t>
            </a:r>
            <a:r>
              <a:rPr lang="en-US" sz="3200" dirty="0" err="1" smtClean="0">
                <a:solidFill>
                  <a:srgbClr val="FF0000"/>
                </a:solidFill>
              </a:rPr>
              <a:t>cảm</a:t>
            </a:r>
            <a:r>
              <a:rPr lang="en-US" sz="3200" dirty="0" smtClean="0">
                <a:solidFill>
                  <a:srgbClr val="FF0000"/>
                </a:solidFill>
              </a:rPr>
              <a:t> </a:t>
            </a:r>
            <a:r>
              <a:rPr lang="en-US" sz="3200" dirty="0" err="1" smtClean="0">
                <a:solidFill>
                  <a:srgbClr val="FF0000"/>
                </a:solidFill>
              </a:rPr>
              <a:t>xúc</a:t>
            </a:r>
            <a:r>
              <a:rPr lang="en-US" sz="3200" dirty="0" smtClean="0"/>
              <a:t>:</a:t>
            </a:r>
            <a:endParaRPr lang="en-US" sz="32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9655" t="17331" r="1948" b="6028"/>
          <a:stretch/>
        </p:blipFill>
        <p:spPr>
          <a:xfrm>
            <a:off x="7406468" y="1606732"/>
            <a:ext cx="4245601" cy="3200399"/>
          </a:xfrm>
          <a:prstGeom prst="rect">
            <a:avLst/>
          </a:prstGeom>
        </p:spPr>
      </p:pic>
    </p:spTree>
    <p:extLst>
      <p:ext uri="{BB962C8B-B14F-4D97-AF65-F5344CB8AC3E}">
        <p14:creationId xmlns:p14="http://schemas.microsoft.com/office/powerpoint/2010/main" val="1999476118"/>
      </p:ext>
    </p:extLst>
  </p:cSld>
  <p:clrMapOvr>
    <a:masterClrMapping/>
  </p:clrMapOvr>
  <p:transition spd="slow">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548" y="493123"/>
            <a:ext cx="10862493" cy="6508568"/>
          </a:xfrm>
          <a:prstGeom prst="rect">
            <a:avLst/>
          </a:prstGeom>
        </p:spPr>
      </p:pic>
    </p:spTree>
    <p:extLst>
      <p:ext uri="{BB962C8B-B14F-4D97-AF65-F5344CB8AC3E}">
        <p14:creationId xmlns:p14="http://schemas.microsoft.com/office/powerpoint/2010/main" val="1487949622"/>
      </p:ext>
    </p:extLst>
  </p:cSld>
  <p:clrMapOvr>
    <a:masterClrMapping/>
  </p:clrMapOvr>
  <p:transition spd="slow">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5468d5583d3d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06" r="41622"/>
          <a:stretch/>
        </p:blipFill>
        <p:spPr bwMode="auto">
          <a:xfrm flipH="1">
            <a:off x="10614917" y="1681244"/>
            <a:ext cx="1720542" cy="50991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1914986_1350306881 [转换].png"/>
          <p:cNvPicPr>
            <a:picLocks noChangeAspect="1" noChangeArrowheads="1"/>
          </p:cNvPicPr>
          <p:nvPr/>
        </p:nvPicPr>
        <p:blipFill rotWithShape="1">
          <a:blip r:embed="rId4">
            <a:extLst>
              <a:ext uri="{28A0092B-C50C-407E-A947-70E740481C1C}">
                <a14:useLocalDpi xmlns:a14="http://schemas.microsoft.com/office/drawing/2010/main" val="0"/>
              </a:ext>
            </a:extLst>
          </a:blip>
          <a:srcRect t="1" r="33184" b="20433"/>
          <a:stretch/>
        </p:blipFill>
        <p:spPr bwMode="auto">
          <a:xfrm flipH="1">
            <a:off x="0" y="3934343"/>
            <a:ext cx="6319999" cy="295986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538592FE-945A-45A9-80DB-A7F0E6B6D2FE}"/>
              </a:ext>
            </a:extLst>
          </p:cNvPr>
          <p:cNvGrpSpPr/>
          <p:nvPr/>
        </p:nvGrpSpPr>
        <p:grpSpPr>
          <a:xfrm>
            <a:off x="2606787" y="1424208"/>
            <a:ext cx="6546738" cy="3968104"/>
            <a:chOff x="2606787" y="1424208"/>
            <a:chExt cx="6546738" cy="3968104"/>
          </a:xfrm>
        </p:grpSpPr>
        <p:sp>
          <p:nvSpPr>
            <p:cNvPr id="11" name="Rounded Rectangle 12">
              <a:extLst>
                <a:ext uri="{FF2B5EF4-FFF2-40B4-BE49-F238E27FC236}">
                  <a16:creationId xmlns:a16="http://schemas.microsoft.com/office/drawing/2014/main" id="{765BD791-DDBE-4385-ABDF-1220C23EE212}"/>
                </a:ext>
              </a:extLst>
            </p:cNvPr>
            <p:cNvSpPr/>
            <p:nvPr/>
          </p:nvSpPr>
          <p:spPr>
            <a:xfrm>
              <a:off x="2606787" y="1424208"/>
              <a:ext cx="6546738" cy="1464231"/>
            </a:xfrm>
            <a:prstGeom prst="roundRect">
              <a:avLst/>
            </a:prstGeom>
            <a:solidFill>
              <a:schemeClr val="accent2">
                <a:lumMod val="20000"/>
                <a:lumOff val="80000"/>
              </a:schemeClr>
            </a:solidFill>
            <a:ln w="28575">
              <a:solidFill>
                <a:schemeClr val="bg1"/>
              </a:solidFill>
            </a:ln>
            <a:effectLst>
              <a:outerShdw blurRad="50800" dist="38100" dir="2700000" algn="tl" rotWithShape="0">
                <a:prstClr val="black">
                  <a:alpha val="40000"/>
                </a:prstClr>
              </a:outerShdw>
            </a:effectLst>
          </p:spPr>
          <p:txBody>
            <a:bodyPr wrap="square">
              <a:spAutoFit/>
            </a:bodyPr>
            <a:lstStyle/>
            <a:p>
              <a:pPr marL="0" marR="0" lvl="0" indent="0" algn="ctr" defTabSz="9167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gợi</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vở</a:t>
              </a:r>
              <a:endPar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4" descr="Free Blog Comment Icon of Colored Outline style - Available in SVG, PNG,  EPS, AI &amp;amp; Icon fonts">
              <a:extLst>
                <a:ext uri="{FF2B5EF4-FFF2-40B4-BE49-F238E27FC236}">
                  <a16:creationId xmlns:a16="http://schemas.microsoft.com/office/drawing/2014/main" id="{C857FBED-C019-4BB0-BB78-5C1803CF7F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5355" y="4166570"/>
              <a:ext cx="1177700" cy="1177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F0924AF-5213-484D-9C83-ADD11A6F5C37}"/>
                </a:ext>
              </a:extLst>
            </p:cNvPr>
            <p:cNvPicPr>
              <a:picLocks noChangeAspect="1"/>
            </p:cNvPicPr>
            <p:nvPr/>
          </p:nvPicPr>
          <p:blipFill>
            <a:blip r:embed="rId6"/>
            <a:stretch>
              <a:fillRect/>
            </a:stretch>
          </p:blipFill>
          <p:spPr>
            <a:xfrm>
              <a:off x="5690586" y="3367169"/>
              <a:ext cx="1585049" cy="2025143"/>
            </a:xfrm>
            <a:prstGeom prst="rect">
              <a:avLst/>
            </a:prstGeom>
          </p:spPr>
        </p:pic>
      </p:grpSp>
    </p:spTree>
    <p:extLst>
      <p:ext uri="{BB962C8B-B14F-4D97-AF65-F5344CB8AC3E}">
        <p14:creationId xmlns:p14="http://schemas.microsoft.com/office/powerpoint/2010/main" val="3328626869"/>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14:bounceEnd="66000">
                                          <p:cBhvr additive="base">
                                            <p:cTn id="7" dur="500" fill="hold"/>
                                            <p:tgtEl>
                                              <p:spTgt spid="3074"/>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000">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14:bounceEnd="66000">
                                          <p:cBhvr additive="base">
                                            <p:cTn id="11" dur="500" fill="hold"/>
                                            <p:tgtEl>
                                              <p:spTgt spid="3076"/>
                                            </p:tgtEl>
                                            <p:attrNameLst>
                                              <p:attrName>ppt_x</p:attrName>
                                            </p:attrNameLst>
                                          </p:cBhvr>
                                          <p:tavLst>
                                            <p:tav tm="0">
                                              <p:val>
                                                <p:strVal val="#ppt_x"/>
                                              </p:val>
                                            </p:tav>
                                            <p:tav tm="100000">
                                              <p:val>
                                                <p:strVal val="#ppt_x"/>
                                              </p:val>
                                            </p:tav>
                                          </p:tavLst>
                                        </p:anim>
                                        <p:anim calcmode="lin" valueType="num" p14:bounceEnd="66000">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4737558-F38D-4461-8B2D-9DA93343D05B}"/>
              </a:ext>
            </a:extLst>
          </p:cNvPr>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7" name="Picture 2" descr="Cute girl cartoon writing on a book Royalty Free Vector">
            <a:extLst>
              <a:ext uri="{FF2B5EF4-FFF2-40B4-BE49-F238E27FC236}">
                <a16:creationId xmlns:a16="http://schemas.microsoft.com/office/drawing/2014/main" id="{53A8E801-4982-4720-BF76-5690EAEC1DE5}"/>
              </a:ext>
            </a:extLst>
          </p:cNvPr>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53">
            <a:extLst>
              <a:ext uri="{FF2B5EF4-FFF2-40B4-BE49-F238E27FC236}">
                <a16:creationId xmlns:a16="http://schemas.microsoft.com/office/drawing/2014/main" id="{D9A198AC-F6C2-45BD-BF26-ECED3E1D2450}"/>
              </a:ext>
            </a:extLst>
          </p:cNvPr>
          <p:cNvSpPr/>
          <p:nvPr/>
        </p:nvSpPr>
        <p:spPr>
          <a:xfrm>
            <a:off x="8006576" y="2913964"/>
            <a:ext cx="3857437" cy="1234692"/>
          </a:xfrm>
          <a:prstGeom prst="roundRect">
            <a:avLst/>
          </a:prstGeom>
          <a:gradFill flip="none" rotWithShape="1">
            <a:gsLst>
              <a:gs pos="0">
                <a:srgbClr val="DDF86B">
                  <a:tint val="66000"/>
                  <a:satMod val="160000"/>
                </a:srgbClr>
              </a:gs>
              <a:gs pos="50000">
                <a:srgbClr val="DDF86B">
                  <a:tint val="44500"/>
                  <a:satMod val="160000"/>
                </a:srgbClr>
              </a:gs>
              <a:gs pos="100000">
                <a:srgbClr val="DDF86B">
                  <a:tint val="23500"/>
                  <a:satMod val="160000"/>
                </a:srgbClr>
              </a:gs>
            </a:gsLst>
            <a:lin ang="8100000" scaled="1"/>
            <a:tileRect/>
          </a:gradFill>
          <a:ln w="25400" cap="flat" cmpd="sng" algn="ctr">
            <a:noFill/>
            <a:prstDash val="solid"/>
          </a:ln>
          <a:effectLst>
            <a:glow rad="228600">
              <a:srgbClr val="77448C">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Lưu</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ý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cách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trình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bày</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đoạn</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văn</a:t>
            </a:r>
            <a:endParaRPr kumimoji="0" lang="en-US" sz="3200" b="0" i="0" u="none" strike="noStrike" kern="0" cap="none" spc="0" normalizeH="0" baseline="0" noProof="0" dirty="0">
              <a:ln>
                <a:noFill/>
              </a:ln>
              <a:solidFill>
                <a:srgbClr val="000000"/>
              </a:solidFill>
              <a:effectLst/>
              <a:uLnTx/>
              <a:uFillTx/>
              <a:latin typeface="Calibri"/>
              <a:ea typeface="Microsoft YaHei"/>
              <a:cs typeface="+mn-cs"/>
            </a:endParaRPr>
          </a:p>
        </p:txBody>
      </p:sp>
      <p:sp>
        <p:nvSpPr>
          <p:cNvPr id="9" name="圆角矩形 21">
            <a:extLst>
              <a:ext uri="{FF2B5EF4-FFF2-40B4-BE49-F238E27FC236}">
                <a16:creationId xmlns:a16="http://schemas.microsoft.com/office/drawing/2014/main" id="{6FAC88B9-C578-4E37-B702-48ACD857943A}"/>
              </a:ext>
            </a:extLst>
          </p:cNvPr>
          <p:cNvSpPr/>
          <p:nvPr/>
        </p:nvSpPr>
        <p:spPr>
          <a:xfrm>
            <a:off x="217099" y="1574665"/>
            <a:ext cx="11646914" cy="978036"/>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viết</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hoa</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cuối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sử</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dụng</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dấu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phù</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hợp</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
        <p:nvSpPr>
          <p:cNvPr id="10" name="圆角矩形 21">
            <a:extLst>
              <a:ext uri="{FF2B5EF4-FFF2-40B4-BE49-F238E27FC236}">
                <a16:creationId xmlns:a16="http://schemas.microsoft.com/office/drawing/2014/main" id="{CA5F833D-71FB-499D-BD6E-645FF3D7518E}"/>
              </a:ext>
            </a:extLst>
          </p:cNvPr>
          <p:cNvSpPr/>
          <p:nvPr/>
        </p:nvSpPr>
        <p:spPr>
          <a:xfrm>
            <a:off x="327987" y="3161380"/>
            <a:ext cx="6388821" cy="1143920"/>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tiên</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lùi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vào</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1 ô</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Tree>
    <p:extLst>
      <p:ext uri="{BB962C8B-B14F-4D97-AF65-F5344CB8AC3E}">
        <p14:creationId xmlns:p14="http://schemas.microsoft.com/office/powerpoint/2010/main" val="23684324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5573" y="1"/>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7" name="Rounded Rectangle 66"/>
          <p:cNvSpPr/>
          <p:nvPr/>
        </p:nvSpPr>
        <p:spPr>
          <a:xfrm>
            <a:off x="11094271" y="6147993"/>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68" name="Rounded Rectangle 67"/>
          <p:cNvSpPr/>
          <p:nvPr/>
        </p:nvSpPr>
        <p:spPr>
          <a:xfrm>
            <a:off x="2989491"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2" name="Picture 71"/>
          <p:cNvPicPr>
            <a:picLocks noChangeAspect="1"/>
          </p:cNvPicPr>
          <p:nvPr/>
        </p:nvPicPr>
        <p:blipFill rotWithShape="1">
          <a:blip r:embed="rId6">
            <a:extLst>
              <a:ext uri="{BEBA8EAE-BF5A-486C-A8C5-ECC9F3942E4B}">
                <a14:imgProps xmlns:a14="http://schemas.microsoft.com/office/drawing/2010/main">
                  <a14:imgLayer r:embed="rId7">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10723429" y="3303138"/>
            <a:ext cx="1598657" cy="2124243"/>
          </a:xfrm>
          <a:prstGeom prst="rect">
            <a:avLst/>
          </a:prstGeom>
        </p:spPr>
      </p:pic>
      <p:pic>
        <p:nvPicPr>
          <p:cNvPr id="73" name="Picture 72"/>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10773638" y="5179274"/>
            <a:ext cx="1292093" cy="941730"/>
          </a:xfrm>
          <a:prstGeom prst="rect">
            <a:avLst/>
          </a:prstGeom>
        </p:spPr>
      </p:pic>
      <p:pic>
        <p:nvPicPr>
          <p:cNvPr id="74" name="Picture 73"/>
          <p:cNvPicPr>
            <a:picLocks noChangeAspect="1"/>
          </p:cNvPicPr>
          <p:nvPr/>
        </p:nvPicPr>
        <p:blipFill rotWithShape="1">
          <a:blip r:embed="rId10">
            <a:extLst>
              <a:ext uri="{BEBA8EAE-BF5A-486C-A8C5-ECC9F3942E4B}">
                <a14:imgProps xmlns:a14="http://schemas.microsoft.com/office/drawing/2010/main">
                  <a14:imgLayer r:embed="rId11">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2558521" y="7065972"/>
            <a:ext cx="1370081" cy="2230363"/>
          </a:xfrm>
          <a:prstGeom prst="rect">
            <a:avLst/>
          </a:prstGeom>
        </p:spPr>
      </p:pic>
      <p:pic>
        <p:nvPicPr>
          <p:cNvPr id="75" name="Picture 74">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7">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2483387" y="9143262"/>
            <a:ext cx="1640547" cy="935795"/>
          </a:xfrm>
          <a:prstGeom prst="rect">
            <a:avLst/>
          </a:prstGeom>
        </p:spPr>
      </p:pic>
      <p:pic>
        <p:nvPicPr>
          <p:cNvPr id="76" name="Picture 75"/>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6" action="ppaction://hlinksldjump"/>
          </p:cNvPr>
          <p:cNvPicPr>
            <a:picLocks noChangeAspect="1"/>
          </p:cNvPicPr>
          <p:nvPr/>
        </p:nvPicPr>
        <p:blipFill rotWithShape="1">
          <a:blip r:embed="rId17">
            <a:extLst>
              <a:ext uri="{BEBA8EAE-BF5A-486C-A8C5-ECC9F3942E4B}">
                <a14:imgProps xmlns:a14="http://schemas.microsoft.com/office/drawing/2010/main">
                  <a14:imgLayer r:embed="rId7">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8">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9" action="ppaction://hlinksldjump"/>
          </p:cNvPr>
          <p:cNvPicPr>
            <a:picLocks noChangeAspect="1"/>
          </p:cNvPicPr>
          <p:nvPr/>
        </p:nvPicPr>
        <p:blipFill rotWithShape="1">
          <a:blip r:embed="rId20">
            <a:extLst>
              <a:ext uri="{BEBA8EAE-BF5A-486C-A8C5-ECC9F3942E4B}">
                <a14:imgProps xmlns:a14="http://schemas.microsoft.com/office/drawing/2010/main">
                  <a14:imgLayer r:embed="rId7">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21">
            <a:extLst>
              <a:ext uri="{BEBA8EAE-BF5A-486C-A8C5-ECC9F3942E4B}">
                <a14:imgProps xmlns:a14="http://schemas.microsoft.com/office/drawing/2010/main">
                  <a14:imgLayer r:embed="rId7">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22" action="ppaction://hlinksldjump"/>
          </p:cNvPr>
          <p:cNvPicPr>
            <a:picLocks noChangeAspect="1"/>
          </p:cNvPicPr>
          <p:nvPr/>
        </p:nvPicPr>
        <p:blipFill rotWithShape="1">
          <a:blip r:embed="rId23">
            <a:extLst>
              <a:ext uri="{BEBA8EAE-BF5A-486C-A8C5-ECC9F3942E4B}">
                <a14:imgProps xmlns:a14="http://schemas.microsoft.com/office/drawing/2010/main">
                  <a14:imgLayer r:embed="rId7">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sp>
        <p:nvSpPr>
          <p:cNvPr id="58" name="Rounded Rectangle 57">
            <a:hlinkClick r:id="rId12"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05" name="Google Shape;1031;p37"/>
          <p:cNvGrpSpPr/>
          <p:nvPr/>
        </p:nvGrpSpPr>
        <p:grpSpPr>
          <a:xfrm flipH="1">
            <a:off x="14642" y="5357129"/>
            <a:ext cx="1376330" cy="1485904"/>
            <a:chOff x="2013650" y="1733325"/>
            <a:chExt cx="407750" cy="445875"/>
          </a:xfrm>
        </p:grpSpPr>
        <p:sp>
          <p:nvSpPr>
            <p:cNvPr id="106"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7"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8"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9"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0"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1"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2"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3"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4"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5"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6"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7"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8"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9"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0"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1"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2"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123" name="Rectangle 122"/>
          <p:cNvSpPr/>
          <p:nvPr/>
        </p:nvSpPr>
        <p:spPr>
          <a:xfrm>
            <a:off x="3010056" y="6058393"/>
            <a:ext cx="249258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Ghi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chú</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HS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xong</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Trở</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về</a:t>
            </a:r>
            <a:endPar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grpSp>
        <p:nvGrpSpPr>
          <p:cNvPr id="4" name="Group 3"/>
          <p:cNvGrpSpPr/>
          <p:nvPr/>
        </p:nvGrpSpPr>
        <p:grpSpPr>
          <a:xfrm>
            <a:off x="2399563" y="150632"/>
            <a:ext cx="8178206" cy="3674863"/>
            <a:chOff x="5667646" y="720179"/>
            <a:chExt cx="7991705" cy="3459319"/>
          </a:xfrm>
        </p:grpSpPr>
        <p:sp>
          <p:nvSpPr>
            <p:cNvPr id="82" name="Rectangle 81"/>
            <p:cNvSpPr/>
            <p:nvPr/>
          </p:nvSpPr>
          <p:spPr>
            <a:xfrm>
              <a:off x="6145081" y="1924156"/>
              <a:ext cx="7514270" cy="225534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Cây</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suôn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đuồn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đuột</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Trong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ruột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đen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thui</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Con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nít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lui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cui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Dẫm</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đầu</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đè</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xuống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Là</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cái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gì</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p:txBody>
        </p:sp>
        <p:grpSp>
          <p:nvGrpSpPr>
            <p:cNvPr id="128" name="Google Shape;1012;p37"/>
            <p:cNvGrpSpPr/>
            <p:nvPr/>
          </p:nvGrpSpPr>
          <p:grpSpPr>
            <a:xfrm>
              <a:off x="5667646" y="720179"/>
              <a:ext cx="1455282" cy="1508052"/>
              <a:chOff x="5949775" y="2481625"/>
              <a:chExt cx="400600"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09999" y="2617577"/>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3" name="Cloud 2">
            <a:extLst>
              <a:ext uri="{FF2B5EF4-FFF2-40B4-BE49-F238E27FC236}">
                <a16:creationId xmlns:a16="http://schemas.microsoft.com/office/drawing/2014/main" id="{0D72DA30-840F-4187-9879-6340484384A2}"/>
              </a:ext>
            </a:extLst>
          </p:cNvPr>
          <p:cNvSpPr/>
          <p:nvPr/>
        </p:nvSpPr>
        <p:spPr>
          <a:xfrm>
            <a:off x="4498766" y="4038747"/>
            <a:ext cx="4889293" cy="183884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Calibri"/>
                <a:ea typeface="+mn-ea"/>
                <a:cs typeface="+mn-cs"/>
              </a:rPr>
              <a:t>Đáp</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r>
              <a:rPr kumimoji="0" lang="en-US" sz="4000" b="1" i="0" u="sng" strike="noStrike" kern="1200" cap="none" spc="0" normalizeH="0" baseline="0" noProof="0" dirty="0" err="1">
                <a:ln>
                  <a:noFill/>
                </a:ln>
                <a:solidFill>
                  <a:srgbClr val="FF0000"/>
                </a:solidFill>
                <a:effectLst/>
                <a:uLnTx/>
                <a:uFillTx/>
                <a:latin typeface="Calibri"/>
                <a:ea typeface="+mn-ea"/>
                <a:cs typeface="+mn-cs"/>
              </a:rPr>
              <a:t>án</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bút</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chì</a:t>
            </a:r>
            <a:endParaRPr kumimoji="0" lang="en-US" sz="40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02244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335B6D-73EB-4459-910C-1CA499AADB3F}"/>
              </a:ext>
            </a:extLst>
          </p:cNvPr>
          <p:cNvSpPr/>
          <p:nvPr/>
        </p:nvSpPr>
        <p:spPr>
          <a:xfrm>
            <a:off x="0" y="563512"/>
            <a:ext cx="12192000" cy="6294491"/>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E6635487-8353-4E8B-AE86-028834874D11}"/>
              </a:ext>
            </a:extLst>
          </p:cNvPr>
          <p:cNvSpPr/>
          <p:nvPr/>
        </p:nvSpPr>
        <p:spPr>
          <a:xfrm>
            <a:off x="500898" y="281756"/>
            <a:ext cx="11210246" cy="783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id="{679816F7-E695-41C4-9654-4A161D377638}"/>
              </a:ext>
            </a:extLst>
          </p:cNvPr>
          <p:cNvSpPr/>
          <p:nvPr/>
        </p:nvSpPr>
        <p:spPr>
          <a:xfrm>
            <a:off x="8281502" y="634335"/>
            <a:ext cx="3439660"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id="{72AE250C-24C5-456A-80D3-62EC01744E44}"/>
              </a:ext>
            </a:extLst>
          </p:cNvPr>
          <p:cNvSpPr/>
          <p:nvPr/>
        </p:nvSpPr>
        <p:spPr>
          <a:xfrm>
            <a:off x="500897" y="670192"/>
            <a:ext cx="4223458"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563389" y="156418"/>
            <a:ext cx="1525569" cy="1105699"/>
          </a:xfrm>
          <a:prstGeom prst="rect">
            <a:avLst/>
          </a:prstGeom>
        </p:spPr>
      </p:pic>
      <p:sp>
        <p:nvSpPr>
          <p:cNvPr id="20" name="TextBox 19">
            <a:extLst>
              <a:ext uri="{FF2B5EF4-FFF2-40B4-BE49-F238E27FC236}">
                <a16:creationId xmlns:a16="http://schemas.microsoft.com/office/drawing/2014/main" id="{A3B53F7B-674A-4904-A8DB-3BE75FF5AFDB}"/>
              </a:ext>
            </a:extLst>
          </p:cNvPr>
          <p:cNvSpPr txBox="1"/>
          <p:nvPr/>
        </p:nvSpPr>
        <p:spPr>
          <a:xfrm>
            <a:off x="3747649" y="249614"/>
            <a:ext cx="543827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1" name="Group 20">
            <a:extLst>
              <a:ext uri="{FF2B5EF4-FFF2-40B4-BE49-F238E27FC236}">
                <a16:creationId xmlns:a16="http://schemas.microsoft.com/office/drawing/2014/main" id="{EEEBBE2A-99EE-441A-8586-F891806453E8}"/>
              </a:ext>
            </a:extLst>
          </p:cNvPr>
          <p:cNvGrpSpPr/>
          <p:nvPr/>
        </p:nvGrpSpPr>
        <p:grpSpPr>
          <a:xfrm>
            <a:off x="731809" y="1087071"/>
            <a:ext cx="2935362" cy="2926080"/>
            <a:chOff x="1105147" y="1463040"/>
            <a:chExt cx="2935362" cy="2926080"/>
          </a:xfrm>
        </p:grpSpPr>
        <p:pic>
          <p:nvPicPr>
            <p:cNvPr id="22" name="Picture 21" descr="A picture containing icon&#10;&#10;Description automatically generated">
              <a:extLst>
                <a:ext uri="{FF2B5EF4-FFF2-40B4-BE49-F238E27FC236}">
                  <a16:creationId xmlns:a16="http://schemas.microsoft.com/office/drawing/2014/main" id="{1C80AEC1-812B-4450-9384-67FC68E2A954}"/>
                </a:ext>
              </a:extLst>
            </p:cNvPr>
            <p:cNvPicPr>
              <a:picLocks noChangeAspect="1"/>
            </p:cNvPicPr>
            <p:nvPr/>
          </p:nvPicPr>
          <p:blipFill rotWithShape="1">
            <a:blip r:embed="rId5">
              <a:extLst>
                <a:ext uri="{28A0092B-C50C-407E-A947-70E740481C1C}">
                  <a14:useLocalDpi xmlns:a14="http://schemas.microsoft.com/office/drawing/2010/main" val="0"/>
                </a:ext>
              </a:extLst>
            </a:blip>
            <a:srcRect l="10243" t="49075" r="44771" b="6081"/>
            <a:stretch/>
          </p:blipFill>
          <p:spPr>
            <a:xfrm>
              <a:off x="1105147" y="1463040"/>
              <a:ext cx="2935362" cy="2926080"/>
            </a:xfrm>
            <a:prstGeom prst="rect">
              <a:avLst/>
            </a:prstGeom>
          </p:spPr>
        </p:pic>
        <p:sp>
          <p:nvSpPr>
            <p:cNvPr id="23" name="TextBox 22">
              <a:extLst>
                <a:ext uri="{FF2B5EF4-FFF2-40B4-BE49-F238E27FC236}">
                  <a16:creationId xmlns:a16="http://schemas.microsoft.com/office/drawing/2014/main" id="{5CED7F8B-02F4-48C3-B602-599F3E1314B1}"/>
                </a:ext>
              </a:extLst>
            </p:cNvPr>
            <p:cNvSpPr txBox="1"/>
            <p:nvPr/>
          </p:nvSpPr>
          <p:spPr>
            <a:xfrm>
              <a:off x="1399778" y="2177030"/>
              <a:ext cx="2346100"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243F8B"/>
                  </a:solidFill>
                  <a:latin typeface="Calibri" panose="020F0502020204030204" pitchFamily="34" charset="0"/>
                  <a:cs typeface="Calibri" panose="020F0502020204030204" pitchFamily="34" charset="0"/>
                </a:rPr>
                <a:t>Đọc</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bài</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viết</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và</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góp</a:t>
              </a:r>
              <a:r>
                <a:rPr lang="en-US" sz="3000" b="1" dirty="0">
                  <a:solidFill>
                    <a:srgbClr val="243F8B"/>
                  </a:solidFill>
                  <a:latin typeface="Calibri" panose="020F0502020204030204" pitchFamily="34" charset="0"/>
                  <a:cs typeface="Calibri" panose="020F0502020204030204" pitchFamily="34" charset="0"/>
                </a:rPr>
                <a:t> ý </a:t>
              </a:r>
              <a:r>
                <a:rPr lang="en-US" sz="3000" b="1" dirty="0" err="1">
                  <a:solidFill>
                    <a:srgbClr val="243F8B"/>
                  </a:solidFill>
                  <a:latin typeface="Calibri" panose="020F0502020204030204" pitchFamily="34" charset="0"/>
                  <a:cs typeface="Calibri" panose="020F0502020204030204" pitchFamily="34" charset="0"/>
                </a:rPr>
                <a:t>cho</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bạn</a:t>
              </a:r>
              <a:endPar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endParaRPr>
            </a:p>
          </p:txBody>
        </p:sp>
      </p:grpSp>
      <p:grpSp>
        <p:nvGrpSpPr>
          <p:cNvPr id="28" name="Group 27">
            <a:extLst>
              <a:ext uri="{FF2B5EF4-FFF2-40B4-BE49-F238E27FC236}">
                <a16:creationId xmlns:a16="http://schemas.microsoft.com/office/drawing/2014/main" id="{EB316BBD-ACA0-4756-98DA-72A9B99E58DC}"/>
              </a:ext>
            </a:extLst>
          </p:cNvPr>
          <p:cNvGrpSpPr/>
          <p:nvPr/>
        </p:nvGrpSpPr>
        <p:grpSpPr>
          <a:xfrm>
            <a:off x="4463844" y="982349"/>
            <a:ext cx="3898325" cy="2743200"/>
            <a:chOff x="4529959" y="951571"/>
            <a:chExt cx="3261464" cy="2743200"/>
          </a:xfrm>
        </p:grpSpPr>
        <p:pic>
          <p:nvPicPr>
            <p:cNvPr id="30" name="Picture 29" descr="A picture containing icon&#10;&#10;Description automatically generated">
              <a:extLst>
                <a:ext uri="{FF2B5EF4-FFF2-40B4-BE49-F238E27FC236}">
                  <a16:creationId xmlns:a16="http://schemas.microsoft.com/office/drawing/2014/main" id="{389520E5-5EBD-4449-92BB-37F7AF2841D4}"/>
                </a:ext>
              </a:extLst>
            </p:cNvPr>
            <p:cNvPicPr>
              <a:picLocks noChangeAspect="1"/>
            </p:cNvPicPr>
            <p:nvPr/>
          </p:nvPicPr>
          <p:blipFill rotWithShape="1">
            <a:blip r:embed="rId5">
              <a:extLst>
                <a:ext uri="{28A0092B-C50C-407E-A947-70E740481C1C}">
                  <a14:useLocalDpi xmlns:a14="http://schemas.microsoft.com/office/drawing/2010/main" val="0"/>
                </a:ext>
              </a:extLst>
            </a:blip>
            <a:srcRect l="3710" t="5121" r="47903" b="53750"/>
            <a:stretch/>
          </p:blipFill>
          <p:spPr>
            <a:xfrm rot="708905">
              <a:off x="4529959" y="951571"/>
              <a:ext cx="3227298" cy="2743200"/>
            </a:xfrm>
            <a:prstGeom prst="rect">
              <a:avLst/>
            </a:prstGeom>
          </p:spPr>
        </p:pic>
        <p:sp>
          <p:nvSpPr>
            <p:cNvPr id="31" name="TextBox 30">
              <a:extLst>
                <a:ext uri="{FF2B5EF4-FFF2-40B4-BE49-F238E27FC236}">
                  <a16:creationId xmlns:a16="http://schemas.microsoft.com/office/drawing/2014/main" id="{610902E7-C439-4616-A018-3F2E45A8A883}"/>
                </a:ext>
              </a:extLst>
            </p:cNvPr>
            <p:cNvSpPr txBox="1"/>
            <p:nvPr/>
          </p:nvSpPr>
          <p:spPr>
            <a:xfrm>
              <a:off x="4856061" y="1684943"/>
              <a:ext cx="293536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Nghe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bạn</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góp</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ý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viết</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của</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mình</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2" name="Group 31">
            <a:extLst>
              <a:ext uri="{FF2B5EF4-FFF2-40B4-BE49-F238E27FC236}">
                <a16:creationId xmlns:a16="http://schemas.microsoft.com/office/drawing/2014/main" id="{B3D22892-2B33-479D-A72A-0734E81A850A}"/>
              </a:ext>
            </a:extLst>
          </p:cNvPr>
          <p:cNvGrpSpPr/>
          <p:nvPr/>
        </p:nvGrpSpPr>
        <p:grpSpPr>
          <a:xfrm>
            <a:off x="8617869" y="1315671"/>
            <a:ext cx="2961767" cy="2468880"/>
            <a:chOff x="8963158" y="1920240"/>
            <a:chExt cx="2961767" cy="2468880"/>
          </a:xfrm>
        </p:grpSpPr>
        <p:pic>
          <p:nvPicPr>
            <p:cNvPr id="33" name="Picture 32" descr="A picture containing icon&#10;&#10;Description automatically generated">
              <a:extLst>
                <a:ext uri="{FF2B5EF4-FFF2-40B4-BE49-F238E27FC236}">
                  <a16:creationId xmlns:a16="http://schemas.microsoft.com/office/drawing/2014/main" id="{64201B05-B816-4681-BCB7-1101CEEAB90B}"/>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l="54135" t="18058" r="879" b="44442"/>
            <a:stretch/>
          </p:blipFill>
          <p:spPr>
            <a:xfrm>
              <a:off x="8963158" y="1920240"/>
              <a:ext cx="2961767" cy="2468880"/>
            </a:xfrm>
            <a:prstGeom prst="rect">
              <a:avLst/>
            </a:prstGeom>
          </p:spPr>
        </p:pic>
        <p:sp>
          <p:nvSpPr>
            <p:cNvPr id="34" name="TextBox 33">
              <a:extLst>
                <a:ext uri="{FF2B5EF4-FFF2-40B4-BE49-F238E27FC236}">
                  <a16:creationId xmlns:a16="http://schemas.microsoft.com/office/drawing/2014/main" id="{B1705B55-DC36-4510-A115-AB190BC625E3}"/>
                </a:ext>
              </a:extLst>
            </p:cNvPr>
            <p:cNvSpPr txBox="1"/>
            <p:nvPr/>
          </p:nvSpPr>
          <p:spPr>
            <a:xfrm>
              <a:off x="9314724" y="2416016"/>
              <a:ext cx="225863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Sửa</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lại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hay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hơn</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35" name="Picture 34" descr="A picture containing icon&#10;&#10;Description automatically generated">
            <a:extLst>
              <a:ext uri="{FF2B5EF4-FFF2-40B4-BE49-F238E27FC236}">
                <a16:creationId xmlns:a16="http://schemas.microsoft.com/office/drawing/2014/main" id="{5CEB8DC6-03CC-47D0-B50A-56CCEDA26BCE}"/>
              </a:ext>
            </a:extLst>
          </p:cNvPr>
          <p:cNvPicPr>
            <a:picLocks noChangeAspect="1"/>
          </p:cNvPicPr>
          <p:nvPr/>
        </p:nvPicPr>
        <p:blipFill rotWithShape="1">
          <a:blip r:embed="rId8">
            <a:extLst>
              <a:ext uri="{BEBA8EAE-BF5A-486C-A8C5-ECC9F3942E4B}">
                <a14:imgProps xmlns:a14="http://schemas.microsoft.com/office/drawing/2010/main">
                  <a14:imgLayer r:embed="rId9">
                    <a14:imgEffect>
                      <a14:colorTemperature colorTemp="8800"/>
                    </a14:imgEffect>
                  </a14:imgLayer>
                </a14:imgProps>
              </a:ext>
              <a:ext uri="{28A0092B-C50C-407E-A947-70E740481C1C}">
                <a14:useLocalDpi xmlns:a14="http://schemas.microsoft.com/office/drawing/2010/main" val="0"/>
              </a:ext>
            </a:extLst>
          </a:blip>
          <a:srcRect l="7448" t="27182" r="3097" b="8653"/>
          <a:stretch/>
        </p:blipFill>
        <p:spPr>
          <a:xfrm>
            <a:off x="2796372" y="3680353"/>
            <a:ext cx="6922512" cy="3182977"/>
          </a:xfrm>
          <a:prstGeom prst="rect">
            <a:avLst/>
          </a:prstGeom>
        </p:spPr>
      </p:pic>
    </p:spTree>
    <p:extLst>
      <p:ext uri="{BB962C8B-B14F-4D97-AF65-F5344CB8AC3E}">
        <p14:creationId xmlns:p14="http://schemas.microsoft.com/office/powerpoint/2010/main" val="16928854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1150"/>
                            </p:stCondLst>
                            <p:childTnLst>
                              <p:par>
                                <p:cTn id="13" presetID="55"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strVal val="#ppt_w*0.70"/>
                                          </p:val>
                                        </p:tav>
                                        <p:tav tm="100000">
                                          <p:val>
                                            <p:strVal val="#ppt_w"/>
                                          </p:val>
                                        </p:tav>
                                      </p:tavLst>
                                    </p:anim>
                                    <p:anim calcmode="lin" valueType="num">
                                      <p:cBhvr>
                                        <p:cTn id="16" dur="500" fill="hold"/>
                                        <p:tgtEl>
                                          <p:spTgt spid="35"/>
                                        </p:tgtEl>
                                        <p:attrNameLst>
                                          <p:attrName>ppt_h</p:attrName>
                                        </p:attrNameLst>
                                      </p:cBhvr>
                                      <p:tavLst>
                                        <p:tav tm="0">
                                          <p:val>
                                            <p:strVal val="#ppt_h"/>
                                          </p:val>
                                        </p:tav>
                                        <p:tav tm="100000">
                                          <p:val>
                                            <p:strVal val="#ppt_h"/>
                                          </p:val>
                                        </p:tav>
                                      </p:tavLst>
                                    </p:anim>
                                    <p:animEffect transition="in" filter="fade">
                                      <p:cBhvr>
                                        <p:cTn id="17" dur="500"/>
                                        <p:tgtEl>
                                          <p:spTgt spid="35"/>
                                        </p:tgtEl>
                                      </p:cBhvr>
                                    </p:animEffect>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childTnLst>
                          </p:cTn>
                        </p:par>
                        <p:par>
                          <p:cTn id="18" fill="hold">
                            <p:stCondLst>
                              <p:cond delay="1650"/>
                            </p:stCondLst>
                            <p:childTnLst>
                              <p:par>
                                <p:cTn id="19" presetID="53" presetClass="entr" presetSubtype="16"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50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nodeType="withEffect">
                                  <p:stCondLst>
                                    <p:cond delay="100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grpSp>
        <p:nvGrpSpPr>
          <p:cNvPr id="6" name="Group 5">
            <a:extLst>
              <a:ext uri="{FF2B5EF4-FFF2-40B4-BE49-F238E27FC236}">
                <a16:creationId xmlns:a16="http://schemas.microsoft.com/office/drawing/2014/main"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id="{68AF3441-2ABC-4134-B85B-EC53AEC571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id="{7A975DC1-7B67-47AE-9290-9C11549982EC}"/>
              </a:ext>
            </a:extLst>
          </p:cNvPr>
          <p:cNvPicPr>
            <a:picLocks noChangeAspect="1"/>
          </p:cNvPicPr>
          <p:nvPr/>
        </p:nvPicPr>
        <p:blipFill>
          <a:blip r:embed="rId5"/>
          <a:stretch>
            <a:fillRect/>
          </a:stretch>
        </p:blipFill>
        <p:spPr>
          <a:xfrm>
            <a:off x="6099668" y="676810"/>
            <a:ext cx="5200339" cy="2139881"/>
          </a:xfrm>
          <a:prstGeom prst="rect">
            <a:avLst/>
          </a:prstGeom>
        </p:spPr>
      </p:pic>
    </p:spTree>
    <p:extLst>
      <p:ext uri="{BB962C8B-B14F-4D97-AF65-F5344CB8AC3E}">
        <p14:creationId xmlns:p14="http://schemas.microsoft.com/office/powerpoint/2010/main" val="4200461932"/>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66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8" name="组合 34">
            <a:extLst>
              <a:ext uri="{FF2B5EF4-FFF2-40B4-BE49-F238E27FC236}">
                <a16:creationId xmlns:a16="http://schemas.microsoft.com/office/drawing/2014/main" id="{EF3AA26E-A74C-4AE1-B0F4-658E140A928F}"/>
              </a:ext>
            </a:extLst>
          </p:cNvPr>
          <p:cNvGrpSpPr/>
          <p:nvPr/>
        </p:nvGrpSpPr>
        <p:grpSpPr>
          <a:xfrm>
            <a:off x="2479471" y="2140779"/>
            <a:ext cx="6230867" cy="3572311"/>
            <a:chOff x="304800" y="673100"/>
            <a:chExt cx="4000500" cy="4000500"/>
          </a:xfrm>
          <a:effectLst>
            <a:outerShdw blurRad="444500" dist="254000" dir="8100000" algn="tr" rotWithShape="0">
              <a:prstClr val="black">
                <a:alpha val="50000"/>
              </a:prstClr>
            </a:outerShdw>
          </a:effectLst>
        </p:grpSpPr>
        <p:sp>
          <p:nvSpPr>
            <p:cNvPr id="29" name="同心圆 54">
              <a:extLst>
                <a:ext uri="{FF2B5EF4-FFF2-40B4-BE49-F238E27FC236}">
                  <a16:creationId xmlns:a16="http://schemas.microsoft.com/office/drawing/2014/main" id="{28A7598C-948C-4581-B501-C3EED72794E6}"/>
                </a:ext>
              </a:extLst>
            </p:cNvPr>
            <p:cNvSpPr/>
            <p:nvPr/>
          </p:nvSpPr>
          <p:spPr>
            <a:xfrm>
              <a:off x="304800" y="673100"/>
              <a:ext cx="4000500" cy="4000500"/>
            </a:xfrm>
            <a:prstGeom prst="roundRect">
              <a:avLst>
                <a:gd name="adj" fmla="val 9468"/>
              </a:avLst>
            </a:prstGeom>
            <a:solidFill>
              <a:srgbClr val="EE6060"/>
            </a:solidFill>
            <a:ln>
              <a:solidFill>
                <a:srgbClr val="FF9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sp>
          <p:nvSpPr>
            <p:cNvPr id="30" name="椭圆 55">
              <a:extLst>
                <a:ext uri="{FF2B5EF4-FFF2-40B4-BE49-F238E27FC236}">
                  <a16:creationId xmlns:a16="http://schemas.microsoft.com/office/drawing/2014/main" id="{E6E3E25F-9129-4898-A9EB-41F9AC012BEF}"/>
                </a:ext>
              </a:extLst>
            </p:cNvPr>
            <p:cNvSpPr/>
            <p:nvPr/>
          </p:nvSpPr>
          <p:spPr>
            <a:xfrm>
              <a:off x="392113" y="760413"/>
              <a:ext cx="3825874" cy="3825874"/>
            </a:xfrm>
            <a:prstGeom prst="roundRect">
              <a:avLst>
                <a:gd name="adj" fmla="val 5913"/>
              </a:avLst>
            </a:prstGeom>
            <a:solidFill>
              <a:srgbClr val="FF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grpSp>
      <p:pic>
        <p:nvPicPr>
          <p:cNvPr id="14" name="Picture 2" descr="Cute girl cartoon writing on a book Royalty Free Vector">
            <a:extLst>
              <a:ext uri="{FF2B5EF4-FFF2-40B4-BE49-F238E27FC236}">
                <a16:creationId xmlns:a16="http://schemas.microsoft.com/office/drawing/2014/main" id="{79EA568B-4950-40CF-9532-5F6BEE875E68}"/>
              </a:ext>
            </a:extLst>
          </p:cNvPr>
          <p:cNvPicPr>
            <a:picLocks noChangeAspect="1" noChangeArrowheads="1"/>
          </p:cNvPicPr>
          <p:nvPr/>
        </p:nvPicPr>
        <p:blipFill rotWithShape="1">
          <a:blip r:embed="rId5" cstate="hqprint">
            <a:extLst>
              <a:ext uri="{BEBA8EAE-BF5A-486C-A8C5-ECC9F3942E4B}">
                <a14:imgProps xmlns:a14="http://schemas.microsoft.com/office/drawing/2010/main">
                  <a14:imgLayer r:embed="rId6">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FF78B0F-28D5-4B8A-BB82-3642600A94AE}"/>
              </a:ext>
            </a:extLst>
          </p:cNvPr>
          <p:cNvPicPr>
            <a:picLocks noChangeAspect="1"/>
          </p:cNvPicPr>
          <p:nvPr/>
        </p:nvPicPr>
        <p:blipFill>
          <a:blip r:embed="rId7"/>
          <a:stretch>
            <a:fillRect/>
          </a:stretch>
        </p:blipFill>
        <p:spPr>
          <a:xfrm>
            <a:off x="2479471" y="2453893"/>
            <a:ext cx="6236749" cy="2901948"/>
          </a:xfrm>
          <a:prstGeom prst="rect">
            <a:avLst/>
          </a:prstGeom>
        </p:spPr>
      </p:pic>
    </p:spTree>
    <p:extLst>
      <p:ext uri="{BB962C8B-B14F-4D97-AF65-F5344CB8AC3E}">
        <p14:creationId xmlns:p14="http://schemas.microsoft.com/office/powerpoint/2010/main" val="23338800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5CBF573-1E02-4370-89E2-ACF0F3DB54BE}"/>
              </a:ext>
            </a:extLst>
          </p:cNvPr>
          <p:cNvSpPr txBox="1"/>
          <p:nvPr/>
        </p:nvSpPr>
        <p:spPr>
          <a:xfrm>
            <a:off x="5029200" y="0"/>
            <a:ext cx="2390775" cy="1107996"/>
          </a:xfrm>
          <a:prstGeom prst="rect">
            <a:avLst/>
          </a:prstGeom>
          <a:noFill/>
        </p:spPr>
        <p:txBody>
          <a:bodyPr wrap="square" rtlCol="0">
            <a:spAutoFit/>
          </a:bodyPr>
          <a:lstStyle/>
          <a:p>
            <a:r>
              <a:rPr lang="en-US" sz="6600" dirty="0" err="1">
                <a:solidFill>
                  <a:srgbClr val="FFFF00"/>
                </a:solidFill>
              </a:rPr>
              <a:t>Ví</a:t>
            </a:r>
            <a:r>
              <a:rPr lang="en-US" sz="6600" dirty="0">
                <a:solidFill>
                  <a:srgbClr val="FFFF00"/>
                </a:solidFill>
              </a:rPr>
              <a:t> </a:t>
            </a:r>
            <a:r>
              <a:rPr lang="en-US" sz="6600" dirty="0" err="1">
                <a:solidFill>
                  <a:srgbClr val="FFFF00"/>
                </a:solidFill>
              </a:rPr>
              <a:t>dụ</a:t>
            </a:r>
            <a:endParaRPr lang="en-US" sz="6600" dirty="0">
              <a:solidFill>
                <a:srgbClr val="FFFF00"/>
              </a:solidFill>
            </a:endParaRPr>
          </a:p>
        </p:txBody>
      </p:sp>
      <p:sp>
        <p:nvSpPr>
          <p:cNvPr id="3" name="TextBox 2">
            <a:extLst>
              <a:ext uri="{FF2B5EF4-FFF2-40B4-BE49-F238E27FC236}">
                <a16:creationId xmlns:a16="http://schemas.microsoft.com/office/drawing/2014/main" id="{68118A44-96A2-4122-8FD8-CB42046C32F1}"/>
              </a:ext>
            </a:extLst>
          </p:cNvPr>
          <p:cNvSpPr txBox="1"/>
          <p:nvPr/>
        </p:nvSpPr>
        <p:spPr>
          <a:xfrm>
            <a:off x="2590800" y="1321247"/>
            <a:ext cx="9505950" cy="5386090"/>
          </a:xfrm>
          <a:prstGeom prst="rect">
            <a:avLst/>
          </a:prstGeom>
          <a:noFill/>
        </p:spPr>
        <p:txBody>
          <a:bodyPr wrap="square" rtlCol="0">
            <a:spAutoFit/>
          </a:bodyPr>
          <a:lstStyle/>
          <a:p>
            <a:pPr algn="ct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Ngôi trường mới</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Trường mới của em xây trên nền ngôi trường cũ lợp lá. Nhìn từ xa, những mảng tường vàng, ngói đỏ như những cánh hoa lấp ló trong cây. </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Em bước vào lớp, vừa bỡ ngỡ vừa thấy quen thân. Tường vôi trắng, cánh cửa xanh, bàn ghế gỗ xoan đào nổi vân như lụa. Em thấy tất cả đều sáng lên và thơm tho trong nắng mùa thu.</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Dưới mái trường mới, sao tiếng trống rung động kéo dài! Tiếng cô giáo trang nghiêm mà ấm áp. Tiếng đọc bài của em cũng vang vang đến lạ! Em nhìn ai cũng thấy thân thương. Cả đến chiếc thước kẻ, chiếc bút chì sao cũng đáng yêu đến thế!</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(Theo Ngô </a:t>
            </a:r>
            <a:r>
              <a:rPr lang="en-US" sz="2800" dirty="0" err="1">
                <a:latin typeface="Arial-Rounded" panose="020B0500000000000000" pitchFamily="34" charset="0"/>
                <a:ea typeface="Arial-Rounded" panose="020B0500000000000000" pitchFamily="34" charset="0"/>
                <a:cs typeface="Arial-Rounded" panose="020B0500000000000000" pitchFamily="34" charset="0"/>
              </a:rPr>
              <a:t>Quân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Miện</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6" name="Picture 5">
            <a:extLst>
              <a:ext uri="{FF2B5EF4-FFF2-40B4-BE49-F238E27FC236}">
                <a16:creationId xmlns:a16="http://schemas.microsoft.com/office/drawing/2014/main" id="{5A8CCABE-E512-4540-B4A2-5FB04977E837}"/>
              </a:ext>
            </a:extLst>
          </p:cNvPr>
          <p:cNvPicPr>
            <a:picLocks noChangeAspect="1"/>
          </p:cNvPicPr>
          <p:nvPr/>
        </p:nvPicPr>
        <p:blipFill>
          <a:blip r:embed="rId5"/>
          <a:stretch>
            <a:fillRect/>
          </a:stretch>
        </p:blipFill>
        <p:spPr>
          <a:xfrm>
            <a:off x="56801" y="3645961"/>
            <a:ext cx="2533999" cy="3146103"/>
          </a:xfrm>
          <a:prstGeom prst="rect">
            <a:avLst/>
          </a:prstGeom>
        </p:spPr>
      </p:pic>
    </p:spTree>
    <p:extLst>
      <p:ext uri="{BB962C8B-B14F-4D97-AF65-F5344CB8AC3E}">
        <p14:creationId xmlns:p14="http://schemas.microsoft.com/office/powerpoint/2010/main" val="38015705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pic>
        <p:nvPicPr>
          <p:cNvPr id="11" name="Picture 10">
            <a:extLst>
              <a:ext uri="{FF2B5EF4-FFF2-40B4-BE49-F238E27FC236}">
                <a16:creationId xmlns:a16="http://schemas.microsoft.com/office/drawing/2014/main" id="{D028E1FD-3543-4F02-B38A-4E007D67C9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6780" y="1166897"/>
            <a:ext cx="8412999" cy="2262105"/>
          </a:xfrm>
          <a:prstGeom prst="rect">
            <a:avLst/>
          </a:prstGeom>
        </p:spPr>
      </p:pic>
      <p:pic>
        <p:nvPicPr>
          <p:cNvPr id="4" name="Picture 3" descr="F:\未标题-1.png">
            <a:extLst>
              <a:ext uri="{FF2B5EF4-FFF2-40B4-BE49-F238E27FC236}">
                <a16:creationId xmlns:a16="http://schemas.microsoft.com/office/drawing/2014/main" id="{FBCDE6C3-5C39-4867-80B5-B209763F6F8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326" t="18942" r="23264" b="17870"/>
          <a:stretch/>
        </p:blipFill>
        <p:spPr bwMode="auto">
          <a:xfrm>
            <a:off x="9235940" y="2716882"/>
            <a:ext cx="3322113" cy="4248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9" name="Rounded Rectangle 68"/>
          <p:cNvSpPr/>
          <p:nvPr/>
        </p:nvSpPr>
        <p:spPr>
          <a:xfrm>
            <a:off x="11300550" y="6220749"/>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6" name="Picture 7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10913499" y="3152034"/>
            <a:ext cx="1280840" cy="2235503"/>
          </a:xfrm>
          <a:prstGeom prst="rect">
            <a:avLst/>
          </a:prstGeom>
        </p:spPr>
      </p:pic>
      <p:pic>
        <p:nvPicPr>
          <p:cNvPr id="77" name="Picture 76"/>
          <p:cNvPicPr>
            <a:picLocks noChangeAspect="1"/>
          </p:cNvPicPr>
          <p:nvPr/>
        </p:nvPicPr>
        <p:blipFill rotWithShape="1">
          <a:blip r:embed="rId8">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10905961" y="5247111"/>
            <a:ext cx="1259886" cy="946650"/>
          </a:xfrm>
          <a:prstGeom prst="rect">
            <a:avLst/>
          </a:prstGeom>
        </p:spPr>
      </p:pic>
      <p:pic>
        <p:nvPicPr>
          <p:cNvPr id="78" name="Picture 77"/>
          <p:cNvPicPr>
            <a:picLocks noChangeAspect="1"/>
          </p:cNvPicPr>
          <p:nvPr/>
        </p:nvPicPr>
        <p:blipFill rotWithShape="1">
          <a:blip r:embed="rId10">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4">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83" name="Group 82"/>
          <p:cNvGrpSpPr/>
          <p:nvPr/>
        </p:nvGrpSpPr>
        <p:grpSpPr>
          <a:xfrm>
            <a:off x="1893040" y="146195"/>
            <a:ext cx="8727337" cy="2768849"/>
            <a:chOff x="5667646" y="720179"/>
            <a:chExt cx="6642725" cy="2768849"/>
          </a:xfrm>
        </p:grpSpPr>
        <p:sp>
          <p:nvSpPr>
            <p:cNvPr id="123" name="Rectangle 122"/>
            <p:cNvSpPr/>
            <p:nvPr/>
          </p:nvSpPr>
          <p:spPr>
            <a:xfrm>
              <a:off x="6531073" y="1924156"/>
              <a:ext cx="5779298" cy="156487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Cày trên đồng ruộng trắng phau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Khát xuống uống nước giếng sâu đen ngòm.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Đố là cái gì?</a:t>
              </a:r>
            </a:p>
          </p:txBody>
        </p:sp>
        <p:grpSp>
          <p:nvGrpSpPr>
            <p:cNvPr id="124" name="Google Shape;1012;p37"/>
            <p:cNvGrpSpPr/>
            <p:nvPr/>
          </p:nvGrpSpPr>
          <p:grpSpPr>
            <a:xfrm>
              <a:off x="5667646" y="720179"/>
              <a:ext cx="1481347" cy="1508052"/>
              <a:chOff x="5949775" y="2481625"/>
              <a:chExt cx="407775" cy="445825"/>
            </a:xfrm>
          </p:grpSpPr>
          <p:sp>
            <p:nvSpPr>
              <p:cNvPr id="125"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6"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7"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8"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9"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3" name="Rounded Rectangle 142">
            <a:hlinkClick r:id="rId17"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4" name="Google Shape;1031;p37"/>
          <p:cNvGrpSpPr/>
          <p:nvPr/>
        </p:nvGrpSpPr>
        <p:grpSpPr>
          <a:xfrm flipH="1">
            <a:off x="14642" y="5357129"/>
            <a:ext cx="1376330" cy="1485904"/>
            <a:chOff x="2013650" y="1733325"/>
            <a:chExt cx="407750" cy="445875"/>
          </a:xfrm>
        </p:grpSpPr>
        <p:sp>
          <p:nvSpPr>
            <p:cNvPr id="14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72" name="Cloud 71">
            <a:extLst>
              <a:ext uri="{FF2B5EF4-FFF2-40B4-BE49-F238E27FC236}">
                <a16:creationId xmlns:a16="http://schemas.microsoft.com/office/drawing/2014/main" id="{3B11AE4E-F6EA-4401-8546-C4318878ED16}"/>
              </a:ext>
            </a:extLst>
          </p:cNvPr>
          <p:cNvSpPr/>
          <p:nvPr/>
        </p:nvSpPr>
        <p:spPr>
          <a:xfrm>
            <a:off x="4069534" y="3690047"/>
            <a:ext cx="4788169" cy="1564872"/>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Đáp</a:t>
            </a:r>
            <a:r>
              <a:rPr kumimoji="0" lang="en-US" sz="3600" b="0" i="0" u="sng"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án</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Bút</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máy</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6764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2000" fill="hold"/>
                                        <p:tgtEl>
                                          <p:spTgt spid="83"/>
                                        </p:tgtEl>
                                        <p:attrNameLst>
                                          <p:attrName>ppt_x</p:attrName>
                                        </p:attrNameLst>
                                      </p:cBhvr>
                                      <p:tavLst>
                                        <p:tav tm="0">
                                          <p:val>
                                            <p:strVal val="0-#ppt_w/2"/>
                                          </p:val>
                                        </p:tav>
                                        <p:tav tm="100000">
                                          <p:val>
                                            <p:strVal val="#ppt_x"/>
                                          </p:val>
                                        </p:tav>
                                      </p:tavLst>
                                    </p:anim>
                                    <p:anim calcmode="lin" valueType="num">
                                      <p:cBhvr additive="base">
                                        <p:cTn id="8" dur="20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down)">
                                      <p:cBhvr>
                                        <p:cTn id="1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7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8" name="Rounded Rectangle 67"/>
          <p:cNvSpPr/>
          <p:nvPr/>
        </p:nvSpPr>
        <p:spPr>
          <a:xfrm>
            <a:off x="11185993" y="6290497"/>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4" name="Picture 73"/>
          <p:cNvPicPr>
            <a:picLocks noChangeAspect="1"/>
          </p:cNvPicPr>
          <p:nvPr/>
        </p:nvPicPr>
        <p:blipFill rotWithShape="1">
          <a:blip r:embed="rId6">
            <a:extLst>
              <a:ext uri="{BEBA8EAE-BF5A-486C-A8C5-ECC9F3942E4B}">
                <a14:imgProps xmlns:a14="http://schemas.microsoft.com/office/drawing/2010/main">
                  <a14:imgLayer r:embed="rId7">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10755023" y="3277412"/>
            <a:ext cx="1370081" cy="2230363"/>
          </a:xfrm>
          <a:prstGeom prst="rect">
            <a:avLst/>
          </a:prstGeom>
        </p:spPr>
      </p:pic>
      <p:pic>
        <p:nvPicPr>
          <p:cNvPr id="75" name="Picture 74"/>
          <p:cNvPicPr>
            <a:picLocks noChangeAspect="1"/>
          </p:cNvPicPr>
          <p:nvPr/>
        </p:nvPicPr>
        <p:blipFill rotWithShape="1">
          <a:blip r:embed="rId8">
            <a:extLst>
              <a:ext uri="{BEBA8EAE-BF5A-486C-A8C5-ECC9F3942E4B}">
                <a14:imgProps xmlns:a14="http://schemas.microsoft.com/office/drawing/2010/main">
                  <a14:imgLayer r:embed="rId9">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10679888" y="5354703"/>
            <a:ext cx="1640547" cy="935795"/>
          </a:xfrm>
          <a:prstGeom prst="rect">
            <a:avLst/>
          </a:prstGeom>
        </p:spPr>
      </p:pic>
      <p:pic>
        <p:nvPicPr>
          <p:cNvPr id="76" name="Picture 75"/>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4">
            <a:extLst>
              <a:ext uri="{BEBA8EAE-BF5A-486C-A8C5-ECC9F3942E4B}">
                <a14:imgProps xmlns:a14="http://schemas.microsoft.com/office/drawing/2010/main">
                  <a14:imgLayer r:embed="rId7">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7">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8" action="ppaction://hlinksldjump"/>
          </p:cNvPr>
          <p:cNvPicPr>
            <a:picLocks noChangeAspect="1"/>
          </p:cNvPicPr>
          <p:nvPr/>
        </p:nvPicPr>
        <p:blipFill rotWithShape="1">
          <a:blip r:embed="rId19">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126" name="Group 125"/>
          <p:cNvGrpSpPr/>
          <p:nvPr/>
        </p:nvGrpSpPr>
        <p:grpSpPr>
          <a:xfrm>
            <a:off x="1985445" y="183107"/>
            <a:ext cx="7718565" cy="3040481"/>
            <a:chOff x="5667646" y="720179"/>
            <a:chExt cx="6753685" cy="2595486"/>
          </a:xfrm>
        </p:grpSpPr>
        <p:sp>
          <p:nvSpPr>
            <p:cNvPr id="127" name="Rectangle 126"/>
            <p:cNvSpPr/>
            <p:nvPr/>
          </p:nvSpPr>
          <p:spPr>
            <a:xfrm>
              <a:off x="6531073" y="1924156"/>
              <a:ext cx="5890258" cy="1391509"/>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Đi học lóc cóc theo cùng</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 về lại bắt khom lưng cõng về.</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cái gì?)</a:t>
              </a:r>
            </a:p>
          </p:txBody>
        </p:sp>
        <p:grpSp>
          <p:nvGrpSpPr>
            <p:cNvPr id="128" name="Google Shape;1012;p37"/>
            <p:cNvGrpSpPr/>
            <p:nvPr/>
          </p:nvGrpSpPr>
          <p:grpSpPr>
            <a:xfrm>
              <a:off x="5667646" y="720179"/>
              <a:ext cx="1481347" cy="1508052"/>
              <a:chOff x="5949775" y="2481625"/>
              <a:chExt cx="407775"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7" name="Rounded Rectangle 146">
            <a:hlinkClick r:id="rId20" action="ppaction://hlinksldjump"/>
          </p:cNvPr>
          <p:cNvSpPr/>
          <p:nvPr/>
        </p:nvSpPr>
        <p:spPr>
          <a:xfrm>
            <a:off x="755707" y="6077096"/>
            <a:ext cx="2422922"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8" name="Google Shape;1031;p37"/>
          <p:cNvGrpSpPr/>
          <p:nvPr/>
        </p:nvGrpSpPr>
        <p:grpSpPr>
          <a:xfrm flipH="1">
            <a:off x="14642" y="5357129"/>
            <a:ext cx="1376330" cy="1485904"/>
            <a:chOff x="2013650" y="1733325"/>
            <a:chExt cx="407750" cy="445875"/>
          </a:xfrm>
        </p:grpSpPr>
        <p:sp>
          <p:nvSpPr>
            <p:cNvPr id="149"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2"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3"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4"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5"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84" name="Cloud 83">
            <a:extLst>
              <a:ext uri="{FF2B5EF4-FFF2-40B4-BE49-F238E27FC236}">
                <a16:creationId xmlns:a16="http://schemas.microsoft.com/office/drawing/2014/main" id="{D898EA26-B46F-4F2F-8923-830DF1331552}"/>
              </a:ext>
            </a:extLst>
          </p:cNvPr>
          <p:cNvSpPr/>
          <p:nvPr/>
        </p:nvSpPr>
        <p:spPr>
          <a:xfrm>
            <a:off x="3921830" y="4392593"/>
            <a:ext cx="4455808" cy="151728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Calibri"/>
                <a:ea typeface="+mn-ea"/>
                <a:cs typeface="+mn-cs"/>
              </a:rPr>
              <a:t>Đáp</a:t>
            </a:r>
            <a:r>
              <a:rPr kumimoji="0" lang="en-US" sz="3600" b="0" i="0" u="sng" strike="noStrike" kern="1200" cap="none" spc="0" normalizeH="0" baseline="0" noProof="0" dirty="0">
                <a:ln>
                  <a:noFill/>
                </a:ln>
                <a:solidFill>
                  <a:srgbClr val="FF0000"/>
                </a:solidFill>
                <a:effectLst/>
                <a:uLnTx/>
                <a:uFillTx/>
                <a:latin typeface="Calibri"/>
                <a:ea typeface="+mn-ea"/>
                <a:cs typeface="+mn-cs"/>
              </a:rPr>
              <a:t> </a:t>
            </a:r>
            <a:r>
              <a:rPr kumimoji="0" lang="en-US" sz="3600" b="0" i="0" u="sng" strike="noStrike" kern="1200" cap="none" spc="0" normalizeH="0" baseline="0" noProof="0" dirty="0" err="1">
                <a:ln>
                  <a:noFill/>
                </a:ln>
                <a:solidFill>
                  <a:srgbClr val="FF0000"/>
                </a:solidFill>
                <a:effectLst/>
                <a:uLnTx/>
                <a:uFillTx/>
                <a:latin typeface="Calibri"/>
                <a:ea typeface="+mn-ea"/>
                <a:cs typeface="+mn-cs"/>
              </a:rPr>
              <a:t>án</a:t>
            </a:r>
            <a:r>
              <a:rPr kumimoji="0" lang="en-US" sz="3600" b="0" i="0" u="sng"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cặp</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sách</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403387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2000" fill="hold"/>
                                        <p:tgtEl>
                                          <p:spTgt spid="126"/>
                                        </p:tgtEl>
                                        <p:attrNameLst>
                                          <p:attrName>ppt_x</p:attrName>
                                        </p:attrNameLst>
                                      </p:cBhvr>
                                      <p:tavLst>
                                        <p:tav tm="0">
                                          <p:val>
                                            <p:strVal val="0-#ppt_w/2"/>
                                          </p:val>
                                        </p:tav>
                                        <p:tav tm="100000">
                                          <p:val>
                                            <p:strVal val="#ppt_x"/>
                                          </p:val>
                                        </p:tav>
                                      </p:tavLst>
                                    </p:anim>
                                    <p:anim calcmode="lin" valueType="num">
                                      <p:cBhvr additive="base">
                                        <p:cTn id="8" dur="2000" fill="hold"/>
                                        <p:tgtEl>
                                          <p:spTgt spid="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down)">
                                      <p:cBhvr>
                                        <p:cTn id="1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190"/>
            <a:ext cx="12192000" cy="6857999"/>
          </a:xfrm>
          <a:prstGeom prst="rect">
            <a:avLst/>
          </a:prstGeom>
        </p:spPr>
      </p:pic>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6"/>
          <a:stretch>
            <a:fillRect/>
          </a:stretch>
        </p:blipFill>
        <p:spPr>
          <a:xfrm>
            <a:off x="25659" y="-1964854"/>
            <a:ext cx="1114508" cy="1114508"/>
          </a:xfrm>
          <a:prstGeom prst="rect">
            <a:avLst/>
          </a:prstGeom>
        </p:spPr>
      </p:pic>
      <p:pic>
        <p:nvPicPr>
          <p:cNvPr id="82" name="PA_图片 11">
            <a:hlinkClick r:id="" action="ppaction://noaction"/>
            <a:extLst>
              <a:ext uri="{FF2B5EF4-FFF2-40B4-BE49-F238E27FC236}">
                <a16:creationId xmlns:a16="http://schemas.microsoft.com/office/drawing/2014/main" id="{708C517F-72B9-4C02-A8BE-32A8350AED99}"/>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8805872" y="-207407"/>
            <a:ext cx="2800265" cy="2800265"/>
          </a:xfrm>
          <a:prstGeom prst="rect">
            <a:avLst/>
          </a:prstGeom>
        </p:spPr>
      </p:pic>
      <p:pic>
        <p:nvPicPr>
          <p:cNvPr id="1028"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a:off x="-49286" y="561373"/>
            <a:ext cx="4670583" cy="6702264"/>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582651" y="545562"/>
            <a:ext cx="4585723" cy="6702264"/>
          </a:xfrm>
          <a:prstGeom prst="rect">
            <a:avLst/>
          </a:prstGeom>
          <a:noFill/>
          <a:extLst>
            <a:ext uri="{909E8E84-426E-40DD-AFC4-6F175D3DCCD1}">
              <a14:hiddenFill xmlns:a14="http://schemas.microsoft.com/office/drawing/2010/main">
                <a:solidFill>
                  <a:srgbClr val="FFFFFF"/>
                </a:solidFill>
              </a14:hiddenFill>
            </a:ext>
          </a:extLst>
        </p:spPr>
      </p:pic>
      <p:grpSp>
        <p:nvGrpSpPr>
          <p:cNvPr id="156" name="Google Shape;1031;p37"/>
          <p:cNvGrpSpPr/>
          <p:nvPr/>
        </p:nvGrpSpPr>
        <p:grpSpPr>
          <a:xfrm flipH="1">
            <a:off x="3165830" y="5272405"/>
            <a:ext cx="818299" cy="894810"/>
            <a:chOff x="2013650" y="1733325"/>
            <a:chExt cx="407750" cy="445875"/>
          </a:xfrm>
        </p:grpSpPr>
        <p:sp>
          <p:nvSpPr>
            <p:cNvPr id="157"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8"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9"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0"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1"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2"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3"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4"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5"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6"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7"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8"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9"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0"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1"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2"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3"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74" name="Google Shape;1031;p37"/>
          <p:cNvGrpSpPr/>
          <p:nvPr/>
        </p:nvGrpSpPr>
        <p:grpSpPr>
          <a:xfrm flipH="1">
            <a:off x="3574977" y="2285526"/>
            <a:ext cx="1544346" cy="1688742"/>
            <a:chOff x="2013650" y="1733325"/>
            <a:chExt cx="407750" cy="445875"/>
          </a:xfrm>
        </p:grpSpPr>
        <p:sp>
          <p:nvSpPr>
            <p:cNvPr id="17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92" name="Google Shape;1012;p37"/>
          <p:cNvGrpSpPr/>
          <p:nvPr/>
        </p:nvGrpSpPr>
        <p:grpSpPr>
          <a:xfrm>
            <a:off x="7824880" y="5002550"/>
            <a:ext cx="1361326" cy="1385868"/>
            <a:chOff x="5949775" y="2481625"/>
            <a:chExt cx="407775" cy="445825"/>
          </a:xfrm>
        </p:grpSpPr>
        <p:sp>
          <p:nvSpPr>
            <p:cNvPr id="193"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4"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5"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6"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7"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8"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9"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0"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1"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2"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3"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4"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5"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6"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7"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8"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9"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0"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11" name="Google Shape;1012;p37"/>
          <p:cNvGrpSpPr/>
          <p:nvPr/>
        </p:nvGrpSpPr>
        <p:grpSpPr>
          <a:xfrm>
            <a:off x="7800742" y="2774527"/>
            <a:ext cx="754184" cy="767780"/>
            <a:chOff x="5949775" y="2481625"/>
            <a:chExt cx="407775" cy="445825"/>
          </a:xfrm>
        </p:grpSpPr>
        <p:sp>
          <p:nvSpPr>
            <p:cNvPr id="212"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3"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4"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5"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6"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7"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8"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9"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0"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1"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2"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3"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4"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5"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6"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7"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8"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9"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41" name="Group 40"/>
          <p:cNvGrpSpPr/>
          <p:nvPr/>
        </p:nvGrpSpPr>
        <p:grpSpPr>
          <a:xfrm>
            <a:off x="634060" y="493207"/>
            <a:ext cx="8059630" cy="1303332"/>
            <a:chOff x="614791" y="53448"/>
            <a:chExt cx="8500391" cy="1374608"/>
          </a:xfrm>
        </p:grpSpPr>
        <p:sp>
          <p:nvSpPr>
            <p:cNvPr id="40" name="Rounded Rectangle 39"/>
            <p:cNvSpPr/>
            <p:nvPr/>
          </p:nvSpPr>
          <p:spPr>
            <a:xfrm>
              <a:off x="614791" y="53448"/>
              <a:ext cx="8500391" cy="1374608"/>
            </a:xfrm>
            <a:prstGeom prst="roundRect">
              <a:avLst/>
            </a:prstGeom>
            <a:solidFill>
              <a:schemeClr val="bg1">
                <a:alpha val="5490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en-US" sz="1707" b="0" i="0" u="none" strike="noStrike" kern="1200" cap="none" spc="0" normalizeH="0" baseline="0" noProof="0">
                <a:ln>
                  <a:noFill/>
                </a:ln>
                <a:solidFill>
                  <a:prstClr val="white"/>
                </a:solidFill>
                <a:effectLst/>
                <a:uLnTx/>
                <a:uFillTx/>
                <a:latin typeface="Calibri"/>
                <a:ea typeface="+mn-ea"/>
                <a:cs typeface="+mn-cs"/>
              </a:endParaRPr>
            </a:p>
          </p:txBody>
        </p:sp>
        <p:sp>
          <p:nvSpPr>
            <p:cNvPr id="249" name="Rectangle 248"/>
            <p:cNvSpPr/>
            <p:nvPr/>
          </p:nvSpPr>
          <p:spPr>
            <a:xfrm>
              <a:off x="986389" y="79032"/>
              <a:ext cx="7652177" cy="1200192"/>
            </a:xfrm>
            <a:prstGeom prst="rect">
              <a:avLst/>
            </a:prstGeom>
            <a:noFill/>
          </p:spPr>
          <p:txBody>
            <a:bodyPr wrap="squar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Cảm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các</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bạn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giúp</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chúng</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mình</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nhé</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Mật</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đã</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đủ</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cho</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ngày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hôm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nay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rồi</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p>
          </p:txBody>
        </p:sp>
      </p:grpSp>
    </p:spTree>
    <p:extLst>
      <p:ext uri="{BB962C8B-B14F-4D97-AF65-F5344CB8AC3E}">
        <p14:creationId xmlns:p14="http://schemas.microsoft.com/office/powerpoint/2010/main" val="412044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nodeType="withEffect">
                                  <p:stCondLst>
                                    <p:cond delay="0"/>
                                  </p:stCondLst>
                                  <p:childTnLst>
                                    <p:animEffect transition="out" filter="fade">
                                      <p:cBhvr>
                                        <p:cTn id="6" dur="500" tmFilter="0, 0; .2, .5; .8, .5; 1, 0"/>
                                        <p:tgtEl>
                                          <p:spTgt spid="82"/>
                                        </p:tgtEl>
                                      </p:cBhvr>
                                    </p:animEffect>
                                    <p:animScale>
                                      <p:cBhvr>
                                        <p:cTn id="7" dur="250" autoRev="1" fill="hold"/>
                                        <p:tgtEl>
                                          <p:spTgt spid="82"/>
                                        </p:tgtEl>
                                      </p:cBhvr>
                                      <p:by x="105000" y="105000"/>
                                    </p:animScale>
                                  </p:childTnLst>
                                </p:cTn>
                              </p:par>
                              <p:par>
                                <p:cTn id="8" presetID="32" presetClass="emph" presetSubtype="0" repeatCount="indefinite" fill="hold" nodeType="withEffect">
                                  <p:stCondLst>
                                    <p:cond delay="0"/>
                                  </p:stCondLst>
                                  <p:childTnLst>
                                    <p:animRot by="120000">
                                      <p:cBhvr>
                                        <p:cTn id="9" dur="200" fill="hold">
                                          <p:stCondLst>
                                            <p:cond delay="0"/>
                                          </p:stCondLst>
                                        </p:cTn>
                                        <p:tgtEl>
                                          <p:spTgt spid="82"/>
                                        </p:tgtEl>
                                        <p:attrNameLst>
                                          <p:attrName>r</p:attrName>
                                        </p:attrNameLst>
                                      </p:cBhvr>
                                    </p:animRot>
                                    <p:animRot by="-240000">
                                      <p:cBhvr>
                                        <p:cTn id="10" dur="400" fill="hold">
                                          <p:stCondLst>
                                            <p:cond delay="400"/>
                                          </p:stCondLst>
                                        </p:cTn>
                                        <p:tgtEl>
                                          <p:spTgt spid="82"/>
                                        </p:tgtEl>
                                        <p:attrNameLst>
                                          <p:attrName>r</p:attrName>
                                        </p:attrNameLst>
                                      </p:cBhvr>
                                    </p:animRot>
                                    <p:animRot by="240000">
                                      <p:cBhvr>
                                        <p:cTn id="11" dur="400" fill="hold">
                                          <p:stCondLst>
                                            <p:cond delay="800"/>
                                          </p:stCondLst>
                                        </p:cTn>
                                        <p:tgtEl>
                                          <p:spTgt spid="82"/>
                                        </p:tgtEl>
                                        <p:attrNameLst>
                                          <p:attrName>r</p:attrName>
                                        </p:attrNameLst>
                                      </p:cBhvr>
                                    </p:animRot>
                                    <p:animRot by="-240000">
                                      <p:cBhvr>
                                        <p:cTn id="12" dur="400" fill="hold">
                                          <p:stCondLst>
                                            <p:cond delay="1200"/>
                                          </p:stCondLst>
                                        </p:cTn>
                                        <p:tgtEl>
                                          <p:spTgt spid="82"/>
                                        </p:tgtEl>
                                        <p:attrNameLst>
                                          <p:attrName>r</p:attrName>
                                        </p:attrNameLst>
                                      </p:cBhvr>
                                    </p:animRot>
                                    <p:animRot by="120000">
                                      <p:cBhvr>
                                        <p:cTn id="13"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grpSp>
        <p:nvGrpSpPr>
          <p:cNvPr id="16" name="组合 53">
            <a:extLst>
              <a:ext uri="{FF2B5EF4-FFF2-40B4-BE49-F238E27FC236}">
                <a16:creationId xmlns:a16="http://schemas.microsoft.com/office/drawing/2014/main" id="{0D6C0D19-A3CD-493C-8DC6-0F50A019D54B}"/>
              </a:ext>
            </a:extLst>
          </p:cNvPr>
          <p:cNvGrpSpPr/>
          <p:nvPr/>
        </p:nvGrpSpPr>
        <p:grpSpPr>
          <a:xfrm>
            <a:off x="4340447" y="1125690"/>
            <a:ext cx="3529523" cy="1739137"/>
            <a:chOff x="9564105" y="-41534"/>
            <a:chExt cx="1942865" cy="1411513"/>
          </a:xfrm>
        </p:grpSpPr>
        <p:sp>
          <p:nvSpPr>
            <p:cNvPr id="18" name="圆角矩形 46">
              <a:extLst>
                <a:ext uri="{FF2B5EF4-FFF2-40B4-BE49-F238E27FC236}">
                  <a16:creationId xmlns:a16="http://schemas.microsoft.com/office/drawing/2014/main" id="{E5DF681F-104D-4117-BEAD-807E063C69C7}"/>
                </a:ext>
              </a:extLst>
            </p:cNvPr>
            <p:cNvSpPr/>
            <p:nvPr/>
          </p:nvSpPr>
          <p:spPr>
            <a:xfrm>
              <a:off x="9564105" y="608375"/>
              <a:ext cx="1942865" cy="761604"/>
            </a:xfrm>
            <a:prstGeom prst="roundRect">
              <a:avLst>
                <a:gd name="adj" fmla="val 90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nvGrpSpPr>
            <p:cNvPr id="19" name="组合 47">
              <a:extLst>
                <a:ext uri="{FF2B5EF4-FFF2-40B4-BE49-F238E27FC236}">
                  <a16:creationId xmlns:a16="http://schemas.microsoft.com/office/drawing/2014/main" id="{A2A57A23-A713-4562-90C4-2DB9793E192E}"/>
                </a:ext>
              </a:extLst>
            </p:cNvPr>
            <p:cNvGrpSpPr/>
            <p:nvPr/>
          </p:nvGrpSpPr>
          <p:grpSpPr>
            <a:xfrm>
              <a:off x="9932705" y="-41534"/>
              <a:ext cx="131459" cy="696270"/>
              <a:chOff x="2258684" y="533582"/>
              <a:chExt cx="303045" cy="1605072"/>
            </a:xfrm>
            <a:effectLst/>
          </p:grpSpPr>
          <p:pic>
            <p:nvPicPr>
              <p:cNvPr id="23" name="图片 51">
                <a:extLst>
                  <a:ext uri="{FF2B5EF4-FFF2-40B4-BE49-F238E27FC236}">
                    <a16:creationId xmlns:a16="http://schemas.microsoft.com/office/drawing/2014/main" id="{AEF2C2E9-90A5-4502-AE35-6EE3A88B16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24" name="直接连接符 52">
                <a:extLst>
                  <a:ext uri="{FF2B5EF4-FFF2-40B4-BE49-F238E27FC236}">
                    <a16:creationId xmlns:a16="http://schemas.microsoft.com/office/drawing/2014/main" id="{0360688F-4752-4EDC-B868-CFDFDDA35D47}"/>
                  </a:ext>
                </a:extLst>
              </p:cNvPr>
              <p:cNvCxnSpPr>
                <a:cxnSpLocks/>
              </p:cNvCxnSpPr>
              <p:nvPr/>
            </p:nvCxnSpPr>
            <p:spPr>
              <a:xfrm>
                <a:off x="2397629" y="533582"/>
                <a:ext cx="0"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0" name="组合 48">
              <a:extLst>
                <a:ext uri="{FF2B5EF4-FFF2-40B4-BE49-F238E27FC236}">
                  <a16:creationId xmlns:a16="http://schemas.microsoft.com/office/drawing/2014/main" id="{586FAE61-DE76-4306-8CF2-3F8D321C8B3B}"/>
                </a:ext>
              </a:extLst>
            </p:cNvPr>
            <p:cNvGrpSpPr/>
            <p:nvPr/>
          </p:nvGrpSpPr>
          <p:grpSpPr>
            <a:xfrm>
              <a:off x="11076315" y="-41534"/>
              <a:ext cx="131459" cy="696270"/>
              <a:chOff x="2279650" y="533582"/>
              <a:chExt cx="303045" cy="1605072"/>
            </a:xfrm>
            <a:effectLst/>
          </p:grpSpPr>
          <p:pic>
            <p:nvPicPr>
              <p:cNvPr id="21" name="图片 49">
                <a:extLst>
                  <a:ext uri="{FF2B5EF4-FFF2-40B4-BE49-F238E27FC236}">
                    <a16:creationId xmlns:a16="http://schemas.microsoft.com/office/drawing/2014/main" id="{2667AD38-1157-4F95-A2D4-FE5853E68B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22" name="直接连接符 50">
                <a:extLst>
                  <a:ext uri="{FF2B5EF4-FFF2-40B4-BE49-F238E27FC236}">
                    <a16:creationId xmlns:a16="http://schemas.microsoft.com/office/drawing/2014/main" id="{2000CAA9-A8A1-4E0B-97C4-7A1949DAF7B5}"/>
                  </a:ext>
                </a:extLst>
              </p:cNvPr>
              <p:cNvCxnSpPr>
                <a:cxnSpLocks/>
              </p:cNvCxnSpPr>
              <p:nvPr/>
            </p:nvCxnSpPr>
            <p:spPr>
              <a:xfrm flipH="1">
                <a:off x="2416063" y="533582"/>
                <a:ext cx="15109"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14" name="Picture 13" descr="Logo&#10;&#10;Description automatically generated">
            <a:extLst>
              <a:ext uri="{FF2B5EF4-FFF2-40B4-BE49-F238E27FC236}">
                <a16:creationId xmlns:a16="http://schemas.microsoft.com/office/drawing/2014/main" id="{910C19F5-C52A-454E-848F-362DE64CA01F}"/>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340445" y="1791694"/>
            <a:ext cx="3894776" cy="1315616"/>
          </a:xfrm>
          <a:prstGeom prst="rect">
            <a:avLst/>
          </a:prstGeom>
        </p:spPr>
      </p:pic>
      <p:sp>
        <p:nvSpPr>
          <p:cNvPr id="3" name="Rectangle: Rounded Corners 2">
            <a:extLst>
              <a:ext uri="{FF2B5EF4-FFF2-40B4-BE49-F238E27FC236}">
                <a16:creationId xmlns:a16="http://schemas.microsoft.com/office/drawing/2014/main" id="{98EF2E98-A4A5-4CDD-9BCD-9D073011C131}"/>
              </a:ext>
            </a:extLst>
          </p:cNvPr>
          <p:cNvSpPr/>
          <p:nvPr/>
        </p:nvSpPr>
        <p:spPr>
          <a:xfrm>
            <a:off x="1685927" y="3429000"/>
            <a:ext cx="9610725" cy="1543050"/>
          </a:xfrm>
          <a:prstGeom prst="roundRect">
            <a:avLst/>
          </a:prstGeom>
          <a:ln w="57150">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glow rad="228600">
                  <a:srgbClr val="05AFE3">
                    <a:satMod val="175000"/>
                    <a:alpha val="40000"/>
                  </a:srgbClr>
                </a:glow>
              </a:effectLst>
              <a:uLnTx/>
              <a:uFillTx/>
              <a:latin typeface="Pattaya" panose="00000500000000000000" pitchFamily="2" charset="-34"/>
              <a:ea typeface="Microsoft YaHei"/>
              <a:cs typeface="Pattaya" panose="00000500000000000000" pitchFamily="2" charset="-34"/>
            </a:endParaRPr>
          </a:p>
        </p:txBody>
      </p:sp>
      <p:pic>
        <p:nvPicPr>
          <p:cNvPr id="6" name="Picture 5">
            <a:extLst>
              <a:ext uri="{FF2B5EF4-FFF2-40B4-BE49-F238E27FC236}">
                <a16:creationId xmlns:a16="http://schemas.microsoft.com/office/drawing/2014/main" id="{A687D1DB-3E4B-4D8B-A915-9DCC1F4730AD}"/>
              </a:ext>
            </a:extLst>
          </p:cNvPr>
          <p:cNvPicPr>
            <a:picLocks noChangeAspect="1"/>
          </p:cNvPicPr>
          <p:nvPr/>
        </p:nvPicPr>
        <p:blipFill>
          <a:blip r:embed="rId8"/>
          <a:stretch>
            <a:fillRect/>
          </a:stretch>
        </p:blipFill>
        <p:spPr>
          <a:xfrm>
            <a:off x="1721177" y="3574055"/>
            <a:ext cx="9059441" cy="163387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53" presetClass="entr" presetSubtype="16" fill="hold" nodeType="withEffect">
                                  <p:stCondLst>
                                    <p:cond delay="25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pic>
        <p:nvPicPr>
          <p:cNvPr id="5" name="Picture 4" descr="A picture containing text&#10;&#10;Description automatically generated">
            <a:extLst>
              <a:ext uri="{FF2B5EF4-FFF2-40B4-BE49-F238E27FC236}">
                <a16:creationId xmlns:a16="http://schemas.microsoft.com/office/drawing/2014/main" id="{2B64F347-930E-4FA4-971C-36070969FA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1343" y="865074"/>
            <a:ext cx="4530934" cy="1552907"/>
          </a:xfrm>
          <a:prstGeom prst="rect">
            <a:avLst/>
          </a:prstGeom>
        </p:spPr>
      </p:pic>
      <p:grpSp>
        <p:nvGrpSpPr>
          <p:cNvPr id="6" name="Group 5">
            <a:extLst>
              <a:ext uri="{FF2B5EF4-FFF2-40B4-BE49-F238E27FC236}">
                <a16:creationId xmlns:a16="http://schemas.microsoft.com/office/drawing/2014/main"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id="{68AF3441-2ABC-4134-B85B-EC53AEC571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95687441"/>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6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66000">
                                          <p:cBhvr additive="base">
                                            <p:cTn id="19" dur="500" fill="hold"/>
                                            <p:tgtEl>
                                              <p:spTgt spid="5"/>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14:presetBounceEnd="66000">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14:bounceEnd="66000">
                                          <p:cBhvr additive="base">
                                            <p:cTn id="23"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9270" y="3149331"/>
            <a:ext cx="10363200" cy="1470025"/>
          </a:xfrm>
        </p:spPr>
        <p:txBody>
          <a:bodyPr>
            <a:noAutofit/>
          </a:bodyPr>
          <a:lstStyle/>
          <a:p>
            <a:r>
              <a:rPr lang="en-US" sz="8000" dirty="0" err="1" smtClean="0"/>
              <a:t>Ông</a:t>
            </a:r>
            <a:r>
              <a:rPr lang="en-US" sz="8000" dirty="0" smtClean="0"/>
              <a:t>, </a:t>
            </a:r>
            <a:r>
              <a:rPr lang="en-US" sz="8000" dirty="0" err="1" smtClean="0"/>
              <a:t>bà</a:t>
            </a:r>
            <a:r>
              <a:rPr lang="en-US" sz="8000" dirty="0" smtClean="0"/>
              <a:t>, </a:t>
            </a:r>
            <a:r>
              <a:rPr lang="en-US" sz="8000" dirty="0" err="1" smtClean="0"/>
              <a:t>bố</a:t>
            </a:r>
            <a:r>
              <a:rPr lang="en-US" sz="8000" dirty="0" smtClean="0"/>
              <a:t>, </a:t>
            </a:r>
            <a:r>
              <a:rPr lang="en-US" sz="8000" dirty="0" err="1" smtClean="0"/>
              <a:t>mẹ</a:t>
            </a:r>
            <a:r>
              <a:rPr lang="en-US" sz="8000" dirty="0" smtClean="0"/>
              <a:t>, </a:t>
            </a:r>
            <a:r>
              <a:rPr lang="en-US" sz="8000" dirty="0" err="1" smtClean="0"/>
              <a:t>anh</a:t>
            </a:r>
            <a:r>
              <a:rPr lang="en-US" sz="8000" dirty="0" smtClean="0"/>
              <a:t> , </a:t>
            </a:r>
            <a:r>
              <a:rPr lang="en-US" sz="8000" dirty="0" err="1" smtClean="0"/>
              <a:t>chị</a:t>
            </a:r>
            <a:r>
              <a:rPr lang="en-US" sz="8000" dirty="0" smtClean="0"/>
              <a:t>, </a:t>
            </a:r>
            <a:r>
              <a:rPr lang="en-US" sz="8000" dirty="0" err="1" smtClean="0"/>
              <a:t>bác</a:t>
            </a:r>
            <a:r>
              <a:rPr lang="en-US" sz="8000" dirty="0" smtClean="0"/>
              <a:t>, </a:t>
            </a:r>
            <a:r>
              <a:rPr lang="en-US" sz="8000" dirty="0" err="1" smtClean="0"/>
              <a:t>chú</a:t>
            </a:r>
            <a:r>
              <a:rPr lang="en-US" sz="8000" dirty="0" smtClean="0"/>
              <a:t>, </a:t>
            </a:r>
            <a:r>
              <a:rPr lang="en-US" sz="8000" dirty="0" err="1" smtClean="0"/>
              <a:t>dì</a:t>
            </a:r>
            <a:r>
              <a:rPr lang="en-US" sz="8000" dirty="0" smtClean="0"/>
              <a:t>, </a:t>
            </a:r>
            <a:r>
              <a:rPr lang="en-US" sz="8000" dirty="0" err="1" smtClean="0"/>
              <a:t>cậu</a:t>
            </a:r>
            <a:r>
              <a:rPr lang="en-US" sz="8000" dirty="0" smtClean="0"/>
              <a:t>, </a:t>
            </a:r>
            <a:r>
              <a:rPr lang="en-US" sz="8000" dirty="0" err="1" smtClean="0"/>
              <a:t>mợ</a:t>
            </a:r>
            <a:r>
              <a:rPr lang="en-US" sz="8000" dirty="0" smtClean="0"/>
              <a:t>, </a:t>
            </a:r>
            <a:r>
              <a:rPr lang="en-US" sz="8000" dirty="0" err="1" smtClean="0"/>
              <a:t>thím</a:t>
            </a:r>
            <a:r>
              <a:rPr lang="en-US" sz="8000" dirty="0" smtClean="0"/>
              <a:t>, </a:t>
            </a:r>
            <a:r>
              <a:rPr lang="en-US" sz="8000" dirty="0" err="1" smtClean="0"/>
              <a:t>em</a:t>
            </a:r>
            <a:r>
              <a:rPr lang="en-US" sz="8000" dirty="0" smtClean="0"/>
              <a:t> </a:t>
            </a:r>
            <a:r>
              <a:rPr lang="en-US" sz="8000" dirty="0" err="1" smtClean="0"/>
              <a:t>trai</a:t>
            </a:r>
            <a:r>
              <a:rPr lang="en-US" sz="8000" dirty="0" smtClean="0"/>
              <a:t>, </a:t>
            </a:r>
            <a:r>
              <a:rPr lang="en-US" sz="8000" dirty="0" err="1" smtClean="0"/>
              <a:t>em</a:t>
            </a:r>
            <a:r>
              <a:rPr lang="en-US" sz="8000" dirty="0" smtClean="0"/>
              <a:t> </a:t>
            </a:r>
            <a:r>
              <a:rPr lang="en-US" sz="8000" dirty="0" err="1" smtClean="0"/>
              <a:t>gái</a:t>
            </a:r>
            <a:r>
              <a:rPr lang="en-US" sz="8000" dirty="0" smtClean="0"/>
              <a:t>, </a:t>
            </a:r>
            <a:r>
              <a:rPr lang="en-US" sz="8000" dirty="0" err="1" smtClean="0"/>
              <a:t>thầy</a:t>
            </a:r>
            <a:r>
              <a:rPr lang="en-US" sz="8000" dirty="0" smtClean="0"/>
              <a:t>, </a:t>
            </a:r>
            <a:r>
              <a:rPr lang="en-US" sz="8000" dirty="0" err="1"/>
              <a:t>cô</a:t>
            </a:r>
            <a:r>
              <a:rPr lang="en-US" sz="8000" dirty="0"/>
              <a:t> </a:t>
            </a:r>
            <a:r>
              <a:rPr lang="en-US" sz="8000" dirty="0" err="1"/>
              <a:t>giáo</a:t>
            </a:r>
            <a:r>
              <a:rPr lang="en-US" sz="8000" dirty="0"/>
              <a:t>, …</a:t>
            </a:r>
            <a:br>
              <a:rPr lang="en-US" sz="8000" dirty="0"/>
            </a:br>
            <a:endParaRPr lang="en-US" sz="8000" dirty="0"/>
          </a:p>
        </p:txBody>
      </p:sp>
    </p:spTree>
    <p:extLst>
      <p:ext uri="{BB962C8B-B14F-4D97-AF65-F5344CB8AC3E}">
        <p14:creationId xmlns:p14="http://schemas.microsoft.com/office/powerpoint/2010/main" val="1521579171"/>
      </p:ext>
    </p:extLst>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520" y="2769325"/>
            <a:ext cx="10959737" cy="659674"/>
          </a:xfrm>
          <a:solidFill>
            <a:srgbClr val="FFFF00"/>
          </a:solidFill>
        </p:spPr>
        <p:txBody>
          <a:bodyPr>
            <a:normAutofit/>
          </a:bodyPr>
          <a:lstStyle/>
          <a:p>
            <a:r>
              <a:rPr lang="en-US" sz="3200" b="1" dirty="0" err="1" smtClean="0"/>
              <a:t>Mở</a:t>
            </a:r>
            <a:r>
              <a:rPr lang="en-US" sz="3200" b="1" dirty="0" smtClean="0"/>
              <a:t> </a:t>
            </a:r>
            <a:r>
              <a:rPr lang="en-US" sz="3200" b="1" dirty="0" err="1" smtClean="0"/>
              <a:t>rộng</a:t>
            </a:r>
            <a:r>
              <a:rPr lang="en-US" sz="3200" b="1" dirty="0" smtClean="0"/>
              <a:t> </a:t>
            </a:r>
            <a:r>
              <a:rPr lang="en-US" sz="3200" b="1" dirty="0" err="1" smtClean="0"/>
              <a:t>vốn</a:t>
            </a:r>
            <a:r>
              <a:rPr lang="en-US" sz="3200" b="1" dirty="0" smtClean="0"/>
              <a:t> </a:t>
            </a:r>
            <a:r>
              <a:rPr lang="en-US" sz="3200" b="1" dirty="0" err="1" smtClean="0"/>
              <a:t>từ</a:t>
            </a:r>
            <a:r>
              <a:rPr lang="en-US" sz="3200" b="1" dirty="0" smtClean="0"/>
              <a:t>: </a:t>
            </a:r>
            <a:r>
              <a:rPr lang="en-US" sz="3200" b="1" dirty="0" err="1" smtClean="0"/>
              <a:t>Đặc</a:t>
            </a:r>
            <a:r>
              <a:rPr lang="en-US" sz="3200" b="1" dirty="0" smtClean="0"/>
              <a:t> </a:t>
            </a:r>
            <a:r>
              <a:rPr lang="en-US" sz="3200" b="1" dirty="0" err="1" smtClean="0"/>
              <a:t>điểm</a:t>
            </a:r>
            <a:r>
              <a:rPr lang="en-US" sz="3200" b="1" dirty="0" smtClean="0"/>
              <a:t> </a:t>
            </a:r>
            <a:r>
              <a:rPr lang="en-US" sz="3200" b="1" dirty="0" err="1" smtClean="0"/>
              <a:t>của</a:t>
            </a:r>
            <a:r>
              <a:rPr lang="en-US" sz="3200" b="1" dirty="0" smtClean="0"/>
              <a:t> </a:t>
            </a:r>
            <a:r>
              <a:rPr lang="en-US" sz="3200" b="1" dirty="0" err="1" smtClean="0"/>
              <a:t>người</a:t>
            </a:r>
            <a:r>
              <a:rPr lang="en-US" sz="3200" b="1" dirty="0" smtClean="0"/>
              <a:t> </a:t>
            </a:r>
            <a:r>
              <a:rPr lang="en-US" sz="3200" b="1" dirty="0" err="1" smtClean="0"/>
              <a:t>phụ</a:t>
            </a:r>
            <a:r>
              <a:rPr lang="en-US" sz="3200" b="1" dirty="0" smtClean="0"/>
              <a:t> </a:t>
            </a:r>
            <a:r>
              <a:rPr lang="en-US" sz="3200" b="1" dirty="0" err="1" smtClean="0"/>
              <a:t>nữ</a:t>
            </a:r>
            <a:r>
              <a:rPr lang="en-US" sz="3200" b="1" dirty="0" smtClean="0"/>
              <a:t> (</a:t>
            </a:r>
            <a:r>
              <a:rPr lang="en-US" sz="3200" b="1" dirty="0" err="1" smtClean="0"/>
              <a:t>mẹ</a:t>
            </a:r>
            <a:r>
              <a:rPr lang="en-US" sz="3200" b="1" dirty="0" smtClean="0"/>
              <a:t>/</a:t>
            </a:r>
            <a:r>
              <a:rPr lang="en-US" sz="3200" b="1" dirty="0" err="1" smtClean="0"/>
              <a:t>dì</a:t>
            </a:r>
            <a:r>
              <a:rPr lang="en-US" sz="3200" b="1" dirty="0" smtClean="0"/>
              <a:t>/</a:t>
            </a:r>
            <a:r>
              <a:rPr lang="en-US" sz="3200" b="1" dirty="0" err="1" smtClean="0"/>
              <a:t>cô</a:t>
            </a:r>
            <a:r>
              <a:rPr lang="en-US" sz="3200" b="1" dirty="0" smtClean="0"/>
              <a:t> </a:t>
            </a:r>
            <a:r>
              <a:rPr lang="en-US" sz="3200" b="1" dirty="0" err="1" smtClean="0"/>
              <a:t>giáo</a:t>
            </a:r>
            <a:r>
              <a:rPr lang="en-US" sz="3200" b="1" dirty="0" smtClean="0"/>
              <a:t>):</a:t>
            </a:r>
            <a:endParaRPr lang="en-US" sz="3200" b="1" dirty="0"/>
          </a:p>
        </p:txBody>
      </p:sp>
      <p:sp>
        <p:nvSpPr>
          <p:cNvPr id="3" name="Subtitle 2"/>
          <p:cNvSpPr>
            <a:spLocks noGrp="1"/>
          </p:cNvSpPr>
          <p:nvPr>
            <p:ph type="subTitle" idx="1"/>
          </p:nvPr>
        </p:nvSpPr>
        <p:spPr>
          <a:xfrm>
            <a:off x="849087" y="3716383"/>
            <a:ext cx="10567850" cy="1752600"/>
          </a:xfrm>
        </p:spPr>
        <p:txBody>
          <a:bodyPr>
            <a:noAutofit/>
          </a:bodyPr>
          <a:lstStyle/>
          <a:p>
            <a:pPr marL="457200" indent="-457200" algn="l">
              <a:buFontTx/>
              <a:buChar char="-"/>
            </a:pPr>
            <a:r>
              <a:rPr lang="en-US" sz="2400" b="1" dirty="0" err="1" smtClean="0">
                <a:solidFill>
                  <a:srgbClr val="FF0000"/>
                </a:solidFill>
              </a:rPr>
              <a:t>Dáng</a:t>
            </a:r>
            <a:r>
              <a:rPr lang="en-US" sz="2400" b="1" dirty="0" smtClean="0">
                <a:solidFill>
                  <a:srgbClr val="FF0000"/>
                </a:solidFill>
              </a:rPr>
              <a:t> </a:t>
            </a:r>
            <a:r>
              <a:rPr lang="en-US" sz="2400" b="1" dirty="0" err="1" smtClean="0">
                <a:solidFill>
                  <a:srgbClr val="FF0000"/>
                </a:solidFill>
              </a:rPr>
              <a:t>người</a:t>
            </a:r>
            <a:r>
              <a:rPr lang="en-US" sz="2400" dirty="0" smtClean="0">
                <a:solidFill>
                  <a:schemeClr val="tx1"/>
                </a:solidFill>
              </a:rPr>
              <a:t>: thon </a:t>
            </a:r>
            <a:r>
              <a:rPr lang="en-US" sz="2400" dirty="0" err="1" smtClean="0">
                <a:solidFill>
                  <a:schemeClr val="tx1"/>
                </a:solidFill>
              </a:rPr>
              <a:t>thả</a:t>
            </a:r>
            <a:r>
              <a:rPr lang="en-US" sz="2400" dirty="0" smtClean="0">
                <a:solidFill>
                  <a:schemeClr val="tx1"/>
                </a:solidFill>
              </a:rPr>
              <a:t>, </a:t>
            </a:r>
            <a:r>
              <a:rPr lang="en-US" sz="2400" dirty="0" err="1" smtClean="0">
                <a:solidFill>
                  <a:schemeClr val="tx1"/>
                </a:solidFill>
              </a:rPr>
              <a:t>đẫy</a:t>
            </a:r>
            <a:r>
              <a:rPr lang="en-US" sz="2400" dirty="0" smtClean="0">
                <a:solidFill>
                  <a:schemeClr val="tx1"/>
                </a:solidFill>
              </a:rPr>
              <a:t> </a:t>
            </a:r>
            <a:r>
              <a:rPr lang="en-US" sz="2400" dirty="0" err="1" smtClean="0">
                <a:solidFill>
                  <a:schemeClr val="tx1"/>
                </a:solidFill>
              </a:rPr>
              <a:t>đà</a:t>
            </a:r>
            <a:r>
              <a:rPr lang="en-US" sz="2400" dirty="0" smtClean="0">
                <a:solidFill>
                  <a:schemeClr val="tx1"/>
                </a:solidFill>
              </a:rPr>
              <a:t>, </a:t>
            </a:r>
            <a:r>
              <a:rPr lang="en-US" sz="2400" dirty="0" err="1" smtClean="0">
                <a:solidFill>
                  <a:schemeClr val="tx1"/>
                </a:solidFill>
              </a:rPr>
              <a:t>cao</a:t>
            </a:r>
            <a:r>
              <a:rPr lang="en-US" sz="2400" dirty="0" smtClean="0">
                <a:solidFill>
                  <a:schemeClr val="tx1"/>
                </a:solidFill>
              </a:rPr>
              <a:t> dong </a:t>
            </a:r>
            <a:r>
              <a:rPr lang="en-US" sz="2400" dirty="0" err="1" smtClean="0">
                <a:solidFill>
                  <a:schemeClr val="tx1"/>
                </a:solidFill>
              </a:rPr>
              <a:t>dỏng</a:t>
            </a:r>
            <a:r>
              <a:rPr lang="en-US" sz="2400" dirty="0" err="1">
                <a:solidFill>
                  <a:schemeClr val="tx1"/>
                </a:solidFill>
              </a:rPr>
              <a:t>,</a:t>
            </a:r>
            <a:r>
              <a:rPr lang="en-US" sz="2400" dirty="0" err="1" smtClean="0">
                <a:solidFill>
                  <a:schemeClr val="tx1"/>
                </a:solidFill>
              </a:rPr>
              <a:t>hơi</a:t>
            </a:r>
            <a:r>
              <a:rPr lang="en-US" sz="2400" dirty="0" smtClean="0">
                <a:solidFill>
                  <a:schemeClr val="tx1"/>
                </a:solidFill>
              </a:rPr>
              <a:t> </a:t>
            </a:r>
            <a:r>
              <a:rPr lang="en-US" sz="2400" dirty="0" err="1" smtClean="0">
                <a:solidFill>
                  <a:schemeClr val="tx1"/>
                </a:solidFill>
              </a:rPr>
              <a:t>thấp</a:t>
            </a:r>
            <a:r>
              <a:rPr lang="en-US" sz="2400" dirty="0" smtClean="0">
                <a:solidFill>
                  <a:schemeClr val="tx1"/>
                </a:solidFill>
              </a:rPr>
              <a:t>, </a:t>
            </a:r>
            <a:r>
              <a:rPr lang="en-US" sz="2400" dirty="0" err="1" smtClean="0">
                <a:solidFill>
                  <a:schemeClr val="tx1"/>
                </a:solidFill>
              </a:rPr>
              <a:t>nước</a:t>
            </a:r>
            <a:r>
              <a:rPr lang="en-US" sz="2400" dirty="0" smtClean="0">
                <a:solidFill>
                  <a:schemeClr val="tx1"/>
                </a:solidFill>
              </a:rPr>
              <a:t> da </a:t>
            </a:r>
            <a:r>
              <a:rPr lang="en-US" sz="2400" dirty="0" err="1" smtClean="0">
                <a:solidFill>
                  <a:schemeClr val="tx1"/>
                </a:solidFill>
              </a:rPr>
              <a:t>trắng</a:t>
            </a:r>
            <a:r>
              <a:rPr lang="en-US" sz="2400" dirty="0" smtClean="0">
                <a:solidFill>
                  <a:schemeClr val="tx1"/>
                </a:solidFill>
              </a:rPr>
              <a:t> </a:t>
            </a:r>
            <a:r>
              <a:rPr lang="en-US" sz="2400" dirty="0" err="1" smtClean="0">
                <a:solidFill>
                  <a:schemeClr val="tx1"/>
                </a:solidFill>
              </a:rPr>
              <a:t>hồng</a:t>
            </a:r>
            <a:r>
              <a:rPr lang="en-US" sz="2400" dirty="0" smtClean="0">
                <a:solidFill>
                  <a:schemeClr val="tx1"/>
                </a:solidFill>
              </a:rPr>
              <a:t>, da </a:t>
            </a:r>
            <a:r>
              <a:rPr lang="en-US" sz="2400" dirty="0" err="1" smtClean="0">
                <a:solidFill>
                  <a:schemeClr val="tx1"/>
                </a:solidFill>
              </a:rPr>
              <a:t>ngăm</a:t>
            </a:r>
            <a:r>
              <a:rPr lang="en-US" sz="2400" dirty="0" smtClean="0">
                <a:solidFill>
                  <a:schemeClr val="tx1"/>
                </a:solidFill>
              </a:rPr>
              <a:t> </a:t>
            </a:r>
            <a:r>
              <a:rPr lang="en-US" sz="2400" dirty="0" err="1" smtClean="0">
                <a:solidFill>
                  <a:schemeClr val="tx1"/>
                </a:solidFill>
              </a:rPr>
              <a:t>khoẻ</a:t>
            </a:r>
            <a:r>
              <a:rPr lang="en-US" sz="2400" dirty="0" smtClean="0">
                <a:solidFill>
                  <a:schemeClr val="tx1"/>
                </a:solidFill>
              </a:rPr>
              <a:t> </a:t>
            </a:r>
            <a:r>
              <a:rPr lang="en-US" sz="2400" dirty="0" err="1" smtClean="0">
                <a:solidFill>
                  <a:schemeClr val="tx1"/>
                </a:solidFill>
              </a:rPr>
              <a:t>mạnh</a:t>
            </a:r>
            <a:r>
              <a:rPr lang="en-US" sz="2400" dirty="0" smtClean="0">
                <a:solidFill>
                  <a:schemeClr val="tx1"/>
                </a:solidFill>
              </a:rPr>
              <a:t>, …</a:t>
            </a:r>
          </a:p>
          <a:p>
            <a:pPr marL="457200" indent="-457200" algn="l">
              <a:buFontTx/>
              <a:buChar char="-"/>
            </a:pPr>
            <a:r>
              <a:rPr lang="en-US" sz="2400" b="1" dirty="0" err="1">
                <a:solidFill>
                  <a:srgbClr val="FF0000"/>
                </a:solidFill>
              </a:rPr>
              <a:t>Mái</a:t>
            </a:r>
            <a:r>
              <a:rPr lang="en-US" sz="2400" b="1" dirty="0">
                <a:solidFill>
                  <a:srgbClr val="FF0000"/>
                </a:solidFill>
              </a:rPr>
              <a:t> </a:t>
            </a:r>
            <a:r>
              <a:rPr lang="en-US" sz="2400" b="1" dirty="0" err="1">
                <a:solidFill>
                  <a:srgbClr val="FF0000"/>
                </a:solidFill>
              </a:rPr>
              <a:t>tóc</a:t>
            </a:r>
            <a:r>
              <a:rPr lang="en-US" sz="2400" b="1" dirty="0">
                <a:solidFill>
                  <a:srgbClr val="FF0000"/>
                </a:solidFill>
              </a:rPr>
              <a:t>: </a:t>
            </a:r>
            <a:r>
              <a:rPr lang="en-US" sz="2400" dirty="0" err="1">
                <a:solidFill>
                  <a:schemeClr val="tx1"/>
                </a:solidFill>
              </a:rPr>
              <a:t>ngắn</a:t>
            </a:r>
            <a:r>
              <a:rPr lang="en-US" sz="2400" dirty="0">
                <a:solidFill>
                  <a:schemeClr val="tx1"/>
                </a:solidFill>
              </a:rPr>
              <a:t> </a:t>
            </a:r>
            <a:r>
              <a:rPr lang="en-US" sz="2400" dirty="0" err="1">
                <a:solidFill>
                  <a:schemeClr val="tx1"/>
                </a:solidFill>
              </a:rPr>
              <a:t>năng</a:t>
            </a:r>
            <a:r>
              <a:rPr lang="en-US" sz="2400" dirty="0">
                <a:solidFill>
                  <a:schemeClr val="tx1"/>
                </a:solidFill>
              </a:rPr>
              <a:t> </a:t>
            </a:r>
            <a:r>
              <a:rPr lang="en-US" sz="2400" dirty="0" err="1" smtClean="0">
                <a:solidFill>
                  <a:schemeClr val="tx1"/>
                </a:solidFill>
              </a:rPr>
              <a:t>động</a:t>
            </a:r>
            <a:r>
              <a:rPr lang="en-US" sz="2400" dirty="0" smtClean="0">
                <a:solidFill>
                  <a:schemeClr val="tx1"/>
                </a:solidFill>
              </a:rPr>
              <a:t>, </a:t>
            </a:r>
            <a:r>
              <a:rPr lang="en-US" sz="2400" dirty="0" err="1">
                <a:solidFill>
                  <a:schemeClr val="tx1"/>
                </a:solidFill>
              </a:rPr>
              <a:t>mái</a:t>
            </a:r>
            <a:r>
              <a:rPr lang="en-US" sz="2400" dirty="0">
                <a:solidFill>
                  <a:schemeClr val="tx1"/>
                </a:solidFill>
              </a:rPr>
              <a:t> </a:t>
            </a:r>
            <a:r>
              <a:rPr lang="en-US" sz="2400" dirty="0" err="1">
                <a:solidFill>
                  <a:schemeClr val="tx1"/>
                </a:solidFill>
              </a:rPr>
              <a:t>tóc</a:t>
            </a:r>
            <a:r>
              <a:rPr lang="en-US" sz="2400" dirty="0">
                <a:solidFill>
                  <a:schemeClr val="tx1"/>
                </a:solidFill>
              </a:rPr>
              <a:t> </a:t>
            </a:r>
            <a:r>
              <a:rPr lang="en-US" sz="2400" dirty="0" err="1">
                <a:solidFill>
                  <a:schemeClr val="tx1"/>
                </a:solidFill>
              </a:rPr>
              <a:t>dài</a:t>
            </a:r>
            <a:r>
              <a:rPr lang="en-US" sz="2400" dirty="0">
                <a:solidFill>
                  <a:schemeClr val="tx1"/>
                </a:solidFill>
              </a:rPr>
              <a:t> </a:t>
            </a:r>
            <a:r>
              <a:rPr lang="en-US" sz="2400" dirty="0" err="1">
                <a:solidFill>
                  <a:schemeClr val="tx1"/>
                </a:solidFill>
              </a:rPr>
              <a:t>thướt</a:t>
            </a:r>
            <a:r>
              <a:rPr lang="en-US" sz="2400" dirty="0">
                <a:solidFill>
                  <a:schemeClr val="tx1"/>
                </a:solidFill>
              </a:rPr>
              <a:t> </a:t>
            </a:r>
            <a:r>
              <a:rPr lang="en-US" sz="2400" dirty="0" err="1">
                <a:solidFill>
                  <a:schemeClr val="tx1"/>
                </a:solidFill>
              </a:rPr>
              <a:t>tha</a:t>
            </a:r>
            <a:r>
              <a:rPr lang="en-US" sz="2400" dirty="0">
                <a:solidFill>
                  <a:schemeClr val="tx1"/>
                </a:solidFill>
              </a:rPr>
              <a:t>, </a:t>
            </a:r>
            <a:r>
              <a:rPr lang="en-US" sz="2400" dirty="0" err="1">
                <a:solidFill>
                  <a:schemeClr val="tx1"/>
                </a:solidFill>
              </a:rPr>
              <a:t>mái</a:t>
            </a:r>
            <a:r>
              <a:rPr lang="en-US" sz="2400" dirty="0">
                <a:solidFill>
                  <a:schemeClr val="tx1"/>
                </a:solidFill>
              </a:rPr>
              <a:t> </a:t>
            </a:r>
            <a:r>
              <a:rPr lang="en-US" sz="2400" dirty="0" err="1">
                <a:solidFill>
                  <a:schemeClr val="tx1"/>
                </a:solidFill>
              </a:rPr>
              <a:t>tóc</a:t>
            </a:r>
            <a:r>
              <a:rPr lang="en-US" sz="2400" dirty="0">
                <a:solidFill>
                  <a:schemeClr val="tx1"/>
                </a:solidFill>
              </a:rPr>
              <a:t> </a:t>
            </a:r>
            <a:r>
              <a:rPr lang="en-US" sz="2400" dirty="0" err="1">
                <a:solidFill>
                  <a:schemeClr val="tx1"/>
                </a:solidFill>
              </a:rPr>
              <a:t>xoăn</a:t>
            </a:r>
            <a:r>
              <a:rPr lang="en-US" sz="2400" dirty="0">
                <a:solidFill>
                  <a:schemeClr val="tx1"/>
                </a:solidFill>
              </a:rPr>
              <a:t> </a:t>
            </a:r>
            <a:r>
              <a:rPr lang="en-US" sz="2400" dirty="0" err="1">
                <a:solidFill>
                  <a:schemeClr val="tx1"/>
                </a:solidFill>
              </a:rPr>
              <a:t>cá</a:t>
            </a:r>
            <a:r>
              <a:rPr lang="en-US" sz="2400" dirty="0">
                <a:solidFill>
                  <a:schemeClr val="tx1"/>
                </a:solidFill>
              </a:rPr>
              <a:t> </a:t>
            </a:r>
            <a:r>
              <a:rPr lang="en-US" sz="2400" dirty="0" err="1">
                <a:solidFill>
                  <a:schemeClr val="tx1"/>
                </a:solidFill>
              </a:rPr>
              <a:t>tính</a:t>
            </a:r>
            <a:r>
              <a:rPr lang="en-US" sz="2400" dirty="0">
                <a:solidFill>
                  <a:schemeClr val="tx1"/>
                </a:solidFill>
              </a:rPr>
              <a:t>….</a:t>
            </a:r>
          </a:p>
          <a:p>
            <a:pPr marL="457200" indent="-457200" algn="l">
              <a:buFontTx/>
              <a:buChar char="-"/>
            </a:pPr>
            <a:r>
              <a:rPr lang="en-US" sz="2400" b="1" dirty="0" err="1">
                <a:solidFill>
                  <a:srgbClr val="FF0000"/>
                </a:solidFill>
              </a:rPr>
              <a:t>Đôi</a:t>
            </a:r>
            <a:r>
              <a:rPr lang="en-US" sz="2400" b="1" dirty="0">
                <a:solidFill>
                  <a:srgbClr val="FF0000"/>
                </a:solidFill>
              </a:rPr>
              <a:t> </a:t>
            </a:r>
            <a:r>
              <a:rPr lang="en-US" sz="2400" b="1" dirty="0" err="1">
                <a:solidFill>
                  <a:srgbClr val="FF0000"/>
                </a:solidFill>
              </a:rPr>
              <a:t>mắt</a:t>
            </a:r>
            <a:r>
              <a:rPr lang="en-US" sz="2400" dirty="0" smtClean="0">
                <a:solidFill>
                  <a:schemeClr val="tx1"/>
                </a:solidFill>
              </a:rPr>
              <a:t>: </a:t>
            </a:r>
            <a:r>
              <a:rPr lang="en-US" sz="2400" dirty="0" err="1" smtClean="0">
                <a:solidFill>
                  <a:schemeClr val="tx1"/>
                </a:solidFill>
              </a:rPr>
              <a:t>toát</a:t>
            </a:r>
            <a:r>
              <a:rPr lang="en-US" sz="2400" dirty="0" smtClean="0">
                <a:solidFill>
                  <a:schemeClr val="tx1"/>
                </a:solidFill>
              </a:rPr>
              <a:t> </a:t>
            </a:r>
            <a:r>
              <a:rPr lang="en-US" sz="2400" dirty="0" err="1" smtClean="0">
                <a:solidFill>
                  <a:schemeClr val="tx1"/>
                </a:solidFill>
              </a:rPr>
              <a:t>lên</a:t>
            </a:r>
            <a:r>
              <a:rPr lang="en-US" sz="2400" dirty="0" smtClean="0">
                <a:solidFill>
                  <a:schemeClr val="tx1"/>
                </a:solidFill>
              </a:rPr>
              <a:t> </a:t>
            </a:r>
            <a:r>
              <a:rPr lang="en-US" sz="2400" dirty="0" err="1" smtClean="0">
                <a:solidFill>
                  <a:schemeClr val="tx1"/>
                </a:solidFill>
              </a:rPr>
              <a:t>vẻ</a:t>
            </a:r>
            <a:r>
              <a:rPr lang="en-US" sz="2400" dirty="0" smtClean="0">
                <a:solidFill>
                  <a:schemeClr val="tx1"/>
                </a:solidFill>
              </a:rPr>
              <a:t> </a:t>
            </a:r>
            <a:r>
              <a:rPr lang="en-US" sz="2400" dirty="0" err="1" smtClean="0">
                <a:solidFill>
                  <a:schemeClr val="tx1"/>
                </a:solidFill>
              </a:rPr>
              <a:t>trìu</a:t>
            </a:r>
            <a:r>
              <a:rPr lang="en-US" sz="2400" dirty="0" smtClean="0">
                <a:solidFill>
                  <a:schemeClr val="tx1"/>
                </a:solidFill>
              </a:rPr>
              <a:t> </a:t>
            </a:r>
            <a:r>
              <a:rPr lang="en-US" sz="2400" dirty="0" err="1" smtClean="0">
                <a:solidFill>
                  <a:schemeClr val="tx1"/>
                </a:solidFill>
              </a:rPr>
              <a:t>mến</a:t>
            </a:r>
            <a:r>
              <a:rPr lang="en-US" sz="2400" dirty="0" smtClean="0">
                <a:solidFill>
                  <a:schemeClr val="tx1"/>
                </a:solidFill>
              </a:rPr>
              <a:t>, </a:t>
            </a:r>
            <a:r>
              <a:rPr lang="en-US" sz="2400" dirty="0" err="1" smtClean="0">
                <a:solidFill>
                  <a:schemeClr val="tx1"/>
                </a:solidFill>
              </a:rPr>
              <a:t>dịu</a:t>
            </a:r>
            <a:r>
              <a:rPr lang="en-US" sz="2400" dirty="0" smtClean="0">
                <a:solidFill>
                  <a:schemeClr val="tx1"/>
                </a:solidFill>
              </a:rPr>
              <a:t> </a:t>
            </a:r>
            <a:r>
              <a:rPr lang="en-US" sz="2400" dirty="0" err="1" smtClean="0">
                <a:solidFill>
                  <a:schemeClr val="tx1"/>
                </a:solidFill>
              </a:rPr>
              <a:t>hiền</a:t>
            </a:r>
            <a:r>
              <a:rPr lang="en-US" sz="2400" dirty="0" smtClean="0">
                <a:solidFill>
                  <a:schemeClr val="tx1"/>
                </a:solidFill>
              </a:rPr>
              <a:t>, </a:t>
            </a:r>
            <a:r>
              <a:rPr lang="en-US" sz="2400" dirty="0" err="1" smtClean="0">
                <a:solidFill>
                  <a:schemeClr val="tx1"/>
                </a:solidFill>
              </a:rPr>
              <a:t>ấm</a:t>
            </a:r>
            <a:r>
              <a:rPr lang="en-US" sz="2400" dirty="0" smtClean="0">
                <a:solidFill>
                  <a:schemeClr val="tx1"/>
                </a:solidFill>
              </a:rPr>
              <a:t> </a:t>
            </a:r>
            <a:r>
              <a:rPr lang="en-US" sz="2400" dirty="0" err="1" smtClean="0">
                <a:solidFill>
                  <a:schemeClr val="tx1"/>
                </a:solidFill>
              </a:rPr>
              <a:t>áp</a:t>
            </a:r>
            <a:r>
              <a:rPr lang="en-US" sz="2400" dirty="0" smtClean="0">
                <a:solidFill>
                  <a:schemeClr val="tx1"/>
                </a:solidFill>
              </a:rPr>
              <a:t>….</a:t>
            </a:r>
          </a:p>
          <a:p>
            <a:pPr marL="457200" indent="-457200" algn="l">
              <a:buFontTx/>
              <a:buChar char="-"/>
            </a:pPr>
            <a:r>
              <a:rPr lang="en-US" sz="2400" b="1" dirty="0" err="1">
                <a:solidFill>
                  <a:srgbClr val="FF0000"/>
                </a:solidFill>
              </a:rPr>
              <a:t>Tính</a:t>
            </a:r>
            <a:r>
              <a:rPr lang="en-US" sz="2400" b="1" dirty="0">
                <a:solidFill>
                  <a:srgbClr val="FF0000"/>
                </a:solidFill>
              </a:rPr>
              <a:t> </a:t>
            </a:r>
            <a:r>
              <a:rPr lang="en-US" sz="2400" b="1" dirty="0" err="1">
                <a:solidFill>
                  <a:srgbClr val="FF0000"/>
                </a:solidFill>
              </a:rPr>
              <a:t>tình</a:t>
            </a:r>
            <a:r>
              <a:rPr lang="en-US" sz="2400" dirty="0" smtClean="0">
                <a:solidFill>
                  <a:schemeClr val="tx1"/>
                </a:solidFill>
              </a:rPr>
              <a:t>: hay </a:t>
            </a:r>
            <a:r>
              <a:rPr lang="en-US" sz="2400" dirty="0" err="1" smtClean="0">
                <a:solidFill>
                  <a:schemeClr val="tx1"/>
                </a:solidFill>
              </a:rPr>
              <a:t>giúp</a:t>
            </a:r>
            <a:r>
              <a:rPr lang="en-US" sz="2400" dirty="0" smtClean="0">
                <a:solidFill>
                  <a:schemeClr val="tx1"/>
                </a:solidFill>
              </a:rPr>
              <a:t> </a:t>
            </a:r>
            <a:r>
              <a:rPr lang="en-US" sz="2400" dirty="0" err="1" smtClean="0">
                <a:solidFill>
                  <a:schemeClr val="tx1"/>
                </a:solidFill>
              </a:rPr>
              <a:t>đỡ</a:t>
            </a:r>
            <a:r>
              <a:rPr lang="en-US" sz="2400" dirty="0" smtClean="0">
                <a:solidFill>
                  <a:schemeClr val="tx1"/>
                </a:solidFill>
              </a:rPr>
              <a:t> </a:t>
            </a:r>
            <a:r>
              <a:rPr lang="en-US" sz="2400" dirty="0" err="1" smtClean="0">
                <a:solidFill>
                  <a:schemeClr val="tx1"/>
                </a:solidFill>
              </a:rPr>
              <a:t>người</a:t>
            </a:r>
            <a:r>
              <a:rPr lang="en-US" sz="2400" dirty="0" smtClean="0">
                <a:solidFill>
                  <a:schemeClr val="tx1"/>
                </a:solidFill>
              </a:rPr>
              <a:t> </a:t>
            </a:r>
            <a:r>
              <a:rPr lang="en-US" sz="2400" dirty="0" err="1" smtClean="0">
                <a:solidFill>
                  <a:schemeClr val="tx1"/>
                </a:solidFill>
              </a:rPr>
              <a:t>khác</a:t>
            </a:r>
            <a:r>
              <a:rPr lang="en-US" sz="2400" dirty="0" smtClean="0">
                <a:solidFill>
                  <a:schemeClr val="tx1"/>
                </a:solidFill>
              </a:rPr>
              <a:t>, </a:t>
            </a:r>
            <a:r>
              <a:rPr lang="en-US" sz="2400" dirty="0" err="1" smtClean="0">
                <a:solidFill>
                  <a:schemeClr val="tx1"/>
                </a:solidFill>
              </a:rPr>
              <a:t>ít</a:t>
            </a:r>
            <a:r>
              <a:rPr lang="en-US" sz="2400" dirty="0" smtClean="0">
                <a:solidFill>
                  <a:schemeClr val="tx1"/>
                </a:solidFill>
              </a:rPr>
              <a:t> </a:t>
            </a:r>
            <a:r>
              <a:rPr lang="en-US" sz="2400" dirty="0" err="1" smtClean="0">
                <a:solidFill>
                  <a:schemeClr val="tx1"/>
                </a:solidFill>
              </a:rPr>
              <a:t>nói</a:t>
            </a:r>
            <a:r>
              <a:rPr lang="en-US" sz="2400" dirty="0" smtClean="0">
                <a:solidFill>
                  <a:schemeClr val="tx1"/>
                </a:solidFill>
              </a:rPr>
              <a:t>, hay </a:t>
            </a:r>
            <a:r>
              <a:rPr lang="en-US" sz="2400" dirty="0" err="1" smtClean="0">
                <a:solidFill>
                  <a:schemeClr val="tx1"/>
                </a:solidFill>
              </a:rPr>
              <a:t>cười</a:t>
            </a:r>
            <a:r>
              <a:rPr lang="en-US" sz="2400" dirty="0" smtClean="0">
                <a:solidFill>
                  <a:schemeClr val="tx1"/>
                </a:solidFill>
              </a:rPr>
              <a:t> hay </a:t>
            </a:r>
            <a:r>
              <a:rPr lang="en-US" sz="2400" dirty="0" err="1" smtClean="0">
                <a:solidFill>
                  <a:schemeClr val="tx1"/>
                </a:solidFill>
              </a:rPr>
              <a:t>nói</a:t>
            </a:r>
            <a:r>
              <a:rPr lang="en-US" sz="2400" dirty="0" smtClean="0">
                <a:solidFill>
                  <a:schemeClr val="tx1"/>
                </a:solidFill>
              </a:rPr>
              <a:t>, </a:t>
            </a:r>
            <a:r>
              <a:rPr lang="en-US" sz="2400" dirty="0" err="1" smtClean="0">
                <a:solidFill>
                  <a:schemeClr val="tx1"/>
                </a:solidFill>
              </a:rPr>
              <a:t>yêu</a:t>
            </a:r>
            <a:r>
              <a:rPr lang="en-US" sz="2400" dirty="0" smtClean="0">
                <a:solidFill>
                  <a:schemeClr val="tx1"/>
                </a:solidFill>
              </a:rPr>
              <a:t> </a:t>
            </a:r>
            <a:r>
              <a:rPr lang="en-US" sz="2400" dirty="0" err="1" smtClean="0">
                <a:solidFill>
                  <a:schemeClr val="tx1"/>
                </a:solidFill>
              </a:rPr>
              <a:t>thương</a:t>
            </a:r>
            <a:r>
              <a:rPr lang="en-US" sz="2400" dirty="0" smtClean="0">
                <a:solidFill>
                  <a:schemeClr val="tx1"/>
                </a:solidFill>
              </a:rPr>
              <a:t> </a:t>
            </a:r>
            <a:r>
              <a:rPr lang="en-US" sz="2400" dirty="0" err="1" smtClean="0">
                <a:solidFill>
                  <a:schemeClr val="tx1"/>
                </a:solidFill>
              </a:rPr>
              <a:t>mọi</a:t>
            </a:r>
            <a:r>
              <a:rPr lang="en-US" sz="2400" dirty="0" smtClean="0">
                <a:solidFill>
                  <a:schemeClr val="tx1"/>
                </a:solidFill>
              </a:rPr>
              <a:t> </a:t>
            </a:r>
            <a:r>
              <a:rPr lang="en-US" sz="2400" dirty="0" err="1" smtClean="0">
                <a:solidFill>
                  <a:schemeClr val="tx1"/>
                </a:solidFill>
              </a:rPr>
              <a:t>người</a:t>
            </a:r>
            <a:r>
              <a:rPr lang="en-US" sz="2400" dirty="0" smtClean="0">
                <a:solidFill>
                  <a:schemeClr val="tx1"/>
                </a:solidFill>
              </a:rPr>
              <a:t>, </a:t>
            </a:r>
            <a:r>
              <a:rPr lang="en-US" sz="2400" dirty="0" err="1" smtClean="0">
                <a:solidFill>
                  <a:schemeClr val="tx1"/>
                </a:solidFill>
              </a:rPr>
              <a:t>hiền</a:t>
            </a:r>
            <a:r>
              <a:rPr lang="en-US" sz="2400" dirty="0" smtClean="0">
                <a:solidFill>
                  <a:schemeClr val="tx1"/>
                </a:solidFill>
              </a:rPr>
              <a:t> </a:t>
            </a:r>
            <a:r>
              <a:rPr lang="en-US" sz="2400" dirty="0" err="1" smtClean="0">
                <a:solidFill>
                  <a:schemeClr val="tx1"/>
                </a:solidFill>
              </a:rPr>
              <a:t>lành</a:t>
            </a:r>
            <a:r>
              <a:rPr lang="en-US" sz="2400" dirty="0" smtClean="0">
                <a:solidFill>
                  <a:schemeClr val="tx1"/>
                </a:solidFill>
              </a:rPr>
              <a:t>, </a:t>
            </a:r>
            <a:r>
              <a:rPr lang="en-US" sz="2400" dirty="0" err="1" smtClean="0">
                <a:solidFill>
                  <a:schemeClr val="tx1"/>
                </a:solidFill>
              </a:rPr>
              <a:t>ăn</a:t>
            </a:r>
            <a:r>
              <a:rPr lang="en-US" sz="2400" dirty="0" smtClean="0">
                <a:solidFill>
                  <a:schemeClr val="tx1"/>
                </a:solidFill>
              </a:rPr>
              <a:t> </a:t>
            </a:r>
            <a:r>
              <a:rPr lang="en-US" sz="2400" dirty="0" err="1" smtClean="0">
                <a:solidFill>
                  <a:schemeClr val="tx1"/>
                </a:solidFill>
              </a:rPr>
              <a:t>mặc</a:t>
            </a:r>
            <a:r>
              <a:rPr lang="en-US" sz="2400" dirty="0" smtClean="0">
                <a:solidFill>
                  <a:schemeClr val="tx1"/>
                </a:solidFill>
              </a:rPr>
              <a:t> </a:t>
            </a:r>
            <a:r>
              <a:rPr lang="en-US" sz="2400" dirty="0" err="1" smtClean="0">
                <a:solidFill>
                  <a:schemeClr val="tx1"/>
                </a:solidFill>
              </a:rPr>
              <a:t>giản</a:t>
            </a:r>
            <a:r>
              <a:rPr lang="en-US" sz="2400" dirty="0" smtClean="0">
                <a:solidFill>
                  <a:schemeClr val="tx1"/>
                </a:solidFill>
              </a:rPr>
              <a:t> </a:t>
            </a:r>
            <a:r>
              <a:rPr lang="en-US" sz="2400" dirty="0" err="1" smtClean="0">
                <a:solidFill>
                  <a:schemeClr val="tx1"/>
                </a:solidFill>
              </a:rPr>
              <a:t>dị</a:t>
            </a:r>
            <a:r>
              <a:rPr lang="en-US" sz="2400" dirty="0" smtClean="0">
                <a:solidFill>
                  <a:schemeClr val="tx1"/>
                </a:solidFill>
              </a:rPr>
              <a:t>, </a:t>
            </a:r>
            <a:r>
              <a:rPr lang="en-US" sz="2400" dirty="0" err="1" smtClean="0">
                <a:solidFill>
                  <a:schemeClr val="tx1"/>
                </a:solidFill>
              </a:rPr>
              <a:t>điệu</a:t>
            </a:r>
            <a:r>
              <a:rPr lang="en-US" sz="2400" dirty="0" smtClean="0">
                <a:solidFill>
                  <a:schemeClr val="tx1"/>
                </a:solidFill>
              </a:rPr>
              <a:t> </a:t>
            </a:r>
            <a:r>
              <a:rPr lang="en-US" sz="2400" dirty="0" err="1" smtClean="0">
                <a:solidFill>
                  <a:schemeClr val="tx1"/>
                </a:solidFill>
              </a:rPr>
              <a:t>đà</a:t>
            </a:r>
            <a:r>
              <a:rPr lang="en-US" sz="2400" dirty="0" smtClean="0">
                <a:solidFill>
                  <a:schemeClr val="tx1"/>
                </a:solidFill>
              </a:rPr>
              <a:t>, </a:t>
            </a:r>
            <a:r>
              <a:rPr lang="en-US" sz="2400" dirty="0" err="1" smtClean="0">
                <a:solidFill>
                  <a:schemeClr val="tx1"/>
                </a:solidFill>
              </a:rPr>
              <a:t>lịch</a:t>
            </a:r>
            <a:r>
              <a:rPr lang="en-US" sz="2400" dirty="0" smtClean="0">
                <a:solidFill>
                  <a:schemeClr val="tx1"/>
                </a:solidFill>
              </a:rPr>
              <a:t> </a:t>
            </a:r>
            <a:r>
              <a:rPr lang="en-US" sz="2400" dirty="0" err="1" smtClean="0">
                <a:solidFill>
                  <a:schemeClr val="tx1"/>
                </a:solidFill>
              </a:rPr>
              <a:t>sự</a:t>
            </a:r>
            <a:r>
              <a:rPr lang="en-US" sz="2400" dirty="0" smtClean="0">
                <a:solidFill>
                  <a:schemeClr val="tx1"/>
                </a:solidFill>
              </a:rPr>
              <a:t>, </a:t>
            </a:r>
            <a:r>
              <a:rPr lang="en-US" sz="2400" dirty="0" err="1" smtClean="0">
                <a:solidFill>
                  <a:schemeClr val="tx1"/>
                </a:solidFill>
              </a:rPr>
              <a:t>hát</a:t>
            </a:r>
            <a:r>
              <a:rPr lang="en-US" sz="2400" dirty="0" smtClean="0">
                <a:solidFill>
                  <a:schemeClr val="tx1"/>
                </a:solidFill>
              </a:rPr>
              <a:t> hay, </a:t>
            </a:r>
            <a:r>
              <a:rPr lang="en-US" sz="2400" dirty="0" err="1" smtClean="0">
                <a:solidFill>
                  <a:schemeClr val="tx1"/>
                </a:solidFill>
              </a:rPr>
              <a:t>nấu</a:t>
            </a:r>
            <a:r>
              <a:rPr lang="en-US" sz="2400" dirty="0" smtClean="0">
                <a:solidFill>
                  <a:schemeClr val="tx1"/>
                </a:solidFill>
              </a:rPr>
              <a:t> </a:t>
            </a:r>
            <a:r>
              <a:rPr lang="en-US" sz="2400" dirty="0" err="1" smtClean="0">
                <a:solidFill>
                  <a:schemeClr val="tx1"/>
                </a:solidFill>
              </a:rPr>
              <a:t>ăn</a:t>
            </a:r>
            <a:r>
              <a:rPr lang="en-US" sz="2400" dirty="0" smtClean="0">
                <a:solidFill>
                  <a:schemeClr val="tx1"/>
                </a:solidFill>
              </a:rPr>
              <a:t> </a:t>
            </a:r>
            <a:r>
              <a:rPr lang="en-US" sz="2400" dirty="0" err="1" smtClean="0">
                <a:solidFill>
                  <a:schemeClr val="tx1"/>
                </a:solidFill>
              </a:rPr>
              <a:t>ngon</a:t>
            </a:r>
            <a:r>
              <a:rPr lang="en-US" sz="2400" dirty="0" smtClean="0">
                <a:solidFill>
                  <a:schemeClr val="tx1"/>
                </a:solidFill>
              </a:rPr>
              <a: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8971" t="1831" r="8452" b="52514"/>
          <a:stretch/>
        </p:blipFill>
        <p:spPr>
          <a:xfrm>
            <a:off x="3866604" y="381932"/>
            <a:ext cx="3958048" cy="2387393"/>
          </a:xfrm>
          <a:prstGeom prst="rect">
            <a:avLst/>
          </a:prstGeom>
        </p:spPr>
      </p:pic>
    </p:spTree>
    <p:extLst>
      <p:ext uri="{BB962C8B-B14F-4D97-AF65-F5344CB8AC3E}">
        <p14:creationId xmlns:p14="http://schemas.microsoft.com/office/powerpoint/2010/main" val="3000905258"/>
      </p:ext>
    </p:extLst>
  </p:cSld>
  <p:clrMapOvr>
    <a:masterClrMapping/>
  </p:clrMapOvr>
  <p:transition spd="slow">
    <p:comb/>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je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182</TotalTime>
  <Words>1051</Words>
  <Application>Microsoft Office PowerPoint</Application>
  <PresentationFormat>Widescreen</PresentationFormat>
  <Paragraphs>94</Paragraphs>
  <Slides>24</Slides>
  <Notes>9</Notes>
  <HiddenSlides>0</HiddenSlides>
  <MMClips>5</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24</vt:i4>
      </vt:variant>
    </vt:vector>
  </HeadingPairs>
  <TitlesOfParts>
    <vt:vector size="39" baseType="lpstr">
      <vt:lpstr>Microsoft YaHei</vt:lpstr>
      <vt:lpstr>Microsoft YaHei</vt:lpstr>
      <vt:lpstr>宋体</vt:lpstr>
      <vt:lpstr>Arial</vt:lpstr>
      <vt:lpstr>Arial-Rounded</vt:lpstr>
      <vt:lpstr>Calibri</vt:lpstr>
      <vt:lpstr>Calibri Light</vt:lpstr>
      <vt:lpstr>等线</vt:lpstr>
      <vt:lpstr>MTD Anydore</vt:lpstr>
      <vt:lpstr>Pattaya</vt:lpstr>
      <vt:lpstr>Times New Roman</vt:lpstr>
      <vt:lpstr>1_Office 主题</vt:lpstr>
      <vt:lpstr>2_jeppt.com</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Ông, bà, bố, mẹ, anh , chị, bác, chú, dì, cậu, mợ, thím, em trai, em gái, thầy, cô giáo, … </vt:lpstr>
      <vt:lpstr>Mở rộng vốn từ: Đặc điểm của người phụ nữ (mẹ/dì/cô giáo):</vt:lpstr>
      <vt:lpstr>-  Dáng người: cao to lực lưỡng, đẫy đà, hơi gầy. - Giọng nói: trầm ấm. - Nước da: nâu khoẻ mạnh. - Đôi bàn tay: ấm áp. - Tính tình: Hiền lành ánh mắt trìu mến, yêu thương. - Sở thích: yêu thể thao, yêu âm nhạc, yêu bóng đá.</vt:lpstr>
      <vt:lpstr>PowerPoint Presentation</vt:lpstr>
      <vt:lpstr>PowerPoint Presentation</vt:lpstr>
      <vt:lpstr>Đức tính của con người: chăm chỉ, hiền lành, tốt bụng hay giúp đỡ người khác, quan tâm yêu thương mọi người, tài giỏi, kiên trì, thông  minh, sáng tạo…</vt:lpstr>
      <vt:lpstr>Người mà em yêu quý đó là chị Lan, chị gái của em. Ai cũng rất ấn tượng với nước da trắng và khuôn mặt trái xoan của chị. Chị có giọng hất rất hay mà ai cũng muốn nghe. Chị Lan luôn giúp đỡ em mỗi khi em làm những bài tập khó. Khi chị không có nhà, em luôn nhớ chị vì chị và em thường chơi đùa vui vẻ bên nhau. Đối với em, chị Lan không chỉ là một người chị gương mẫu mà còn như một người bạn tốt của em.</vt:lpstr>
      <vt:lpstr>Mẹ là người sinh ra em, nuôi nấng em mỗi ngày. Mẹ của em không cao lắm nhưng em luôn thấy minh lọt thỏm trong vòng tay mẹ. Em luôn ấn tượng với mái tóc dài mượt và đôi mắt long lanh đen láy, toát lên vẻ hiền từ của mẹ. Mẹ là một người đảm đang, cái gì mẹ em cũng biết làm. Mẹ chuẩn bị cho em đồ dùng học tâp đầy đủ và luôn nấu đồ ăn ngon cho em. Mẹ luôn quan tâm, yêu thương tất cả mọi người. Em yêu mẹ và em sẽ tập trung học hành để mẹ cảm thấy vui vẻ và tự hào về em.</vt:lpstr>
      <vt:lpstr>Dựa vào gợi ý, em hãy viết lại nội dung bức tranh theo gợi ý: Chị: 1. Ngoại hình:  2. Tính cách: 3. Hoạt động: 4. Thể hiện tình cảm, cảm xúc: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18</cp:revision>
  <dcterms:created xsi:type="dcterms:W3CDTF">2022-06-21T08:03:24Z</dcterms:created>
  <dcterms:modified xsi:type="dcterms:W3CDTF">2022-10-06T22:09:08Z</dcterms:modified>
</cp:coreProperties>
</file>