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2"/>
  </p:notesMasterIdLst>
  <p:sldIdLst>
    <p:sldId id="345" r:id="rId4"/>
    <p:sldId id="346" r:id="rId5"/>
    <p:sldId id="313" r:id="rId6"/>
    <p:sldId id="314" r:id="rId7"/>
    <p:sldId id="2648" r:id="rId8"/>
    <p:sldId id="257" r:id="rId9"/>
    <p:sldId id="2644" r:id="rId10"/>
    <p:sldId id="271" r:id="rId11"/>
    <p:sldId id="353" r:id="rId12"/>
    <p:sldId id="2633" r:id="rId13"/>
    <p:sldId id="2637" r:id="rId14"/>
    <p:sldId id="325" r:id="rId15"/>
    <p:sldId id="261" r:id="rId16"/>
    <p:sldId id="2643" r:id="rId17"/>
    <p:sldId id="327" r:id="rId18"/>
    <p:sldId id="2645" r:id="rId19"/>
    <p:sldId id="2647" r:id="rId20"/>
    <p:sldId id="3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svg"/><Relationship Id="rId11" Type="http://schemas.openxmlformats.org/officeDocument/2006/relationships/image" Target="../media/image55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2.sv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7.png"/><Relationship Id="rId5" Type="http://schemas.openxmlformats.org/officeDocument/2006/relationships/image" Target="../media/image62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9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microsoft.com/office/2007/relationships/hdphoto" Target="../media/hdphoto2.wdp"/><Relationship Id="rId9" Type="http://schemas.openxmlformats.org/officeDocument/2006/relationships/image" Target="../media/image81.png"/><Relationship Id="rId14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3.sv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openxmlformats.org/officeDocument/2006/relationships/image" Target="../media/image91.svg"/><Relationship Id="rId5" Type="http://schemas.openxmlformats.org/officeDocument/2006/relationships/image" Target="../media/image86.svg"/><Relationship Id="rId15" Type="http://schemas.openxmlformats.org/officeDocument/2006/relationships/audio" Target="../media/audio4.wav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4.png"/><Relationship Id="rId3" Type="http://schemas.openxmlformats.org/officeDocument/2006/relationships/image" Target="../media/image77.png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11" Type="http://schemas.openxmlformats.org/officeDocument/2006/relationships/image" Target="../media/image76.png"/><Relationship Id="rId5" Type="http://schemas.openxmlformats.org/officeDocument/2006/relationships/image" Target="../media/image84.png"/><Relationship Id="rId10" Type="http://schemas.openxmlformats.org/officeDocument/2006/relationships/image" Target="../media/image93.png"/><Relationship Id="rId4" Type="http://schemas.openxmlformats.org/officeDocument/2006/relationships/image" Target="../media/image18.sv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6.png"/><Relationship Id="rId3" Type="http://schemas.openxmlformats.org/officeDocument/2006/relationships/image" Target="../media/image95.png"/><Relationship Id="rId7" Type="http://schemas.openxmlformats.org/officeDocument/2006/relationships/image" Target="../media/image77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8.svg"/><Relationship Id="rId11" Type="http://schemas.openxmlformats.org/officeDocument/2006/relationships/image" Target="../media/image92.svg"/><Relationship Id="rId5" Type="http://schemas.openxmlformats.org/officeDocument/2006/relationships/image" Target="../media/image97.png"/><Relationship Id="rId10" Type="http://schemas.openxmlformats.org/officeDocument/2006/relationships/image" Target="../media/image82.png"/><Relationship Id="rId4" Type="http://schemas.openxmlformats.org/officeDocument/2006/relationships/image" Target="../media/image96.svg"/><Relationship Id="rId9" Type="http://schemas.openxmlformats.org/officeDocument/2006/relationships/image" Target="../media/image84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0.svg"/><Relationship Id="rId5" Type="http://schemas.openxmlformats.org/officeDocument/2006/relationships/image" Target="../media/image25.sv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187538" y="1531136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184632" y="823250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cầu</a:t>
            </a:r>
            <a:r>
              <a:rPr lang="en-US" sz="3600" b="1" dirty="0"/>
              <a:t>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đạt</a:t>
            </a:r>
            <a:r>
              <a:rPr lang="en-US" sz="3600" b="1" dirty="0"/>
              <a:t>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thừa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chưa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,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endParaRPr lang="en-US" sz="4000" dirty="0"/>
          </a:p>
          <a:p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thừa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chưa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endParaRPr lang="en-US" sz="4000" dirty="0"/>
          </a:p>
          <a:p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49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5948128" y="4797990"/>
            <a:ext cx="5986697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543</Words>
  <Application>Microsoft Office PowerPoint</Application>
  <PresentationFormat>Widescreen</PresentationFormat>
  <Paragraphs>90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Yêu cầu cần đạt: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26</cp:revision>
  <dcterms:created xsi:type="dcterms:W3CDTF">2022-06-30T08:03:45Z</dcterms:created>
  <dcterms:modified xsi:type="dcterms:W3CDTF">2023-10-10T05:15:02Z</dcterms:modified>
</cp:coreProperties>
</file>