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25"/>
  </p:notesMasterIdLst>
  <p:sldIdLst>
    <p:sldId id="317" r:id="rId4"/>
    <p:sldId id="392" r:id="rId5"/>
    <p:sldId id="415" r:id="rId6"/>
    <p:sldId id="416" r:id="rId7"/>
    <p:sldId id="369" r:id="rId8"/>
    <p:sldId id="409" r:id="rId9"/>
    <p:sldId id="410" r:id="rId10"/>
    <p:sldId id="428" r:id="rId11"/>
    <p:sldId id="419" r:id="rId12"/>
    <p:sldId id="424" r:id="rId13"/>
    <p:sldId id="413" r:id="rId14"/>
    <p:sldId id="429" r:id="rId15"/>
    <p:sldId id="426" r:id="rId16"/>
    <p:sldId id="427" r:id="rId17"/>
    <p:sldId id="421" r:id="rId18"/>
    <p:sldId id="414" r:id="rId19"/>
    <p:sldId id="374" r:id="rId20"/>
    <p:sldId id="430" r:id="rId21"/>
    <p:sldId id="394" r:id="rId22"/>
    <p:sldId id="314" r:id="rId23"/>
    <p:sldId id="319" r:id="rId2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33"/>
    <a:srgbClr val="FFFF00"/>
    <a:srgbClr val="00FFFF"/>
    <a:srgbClr val="FF99FF"/>
    <a:srgbClr val="FFFF99"/>
    <a:srgbClr val="FFCC00"/>
    <a:srgbClr val="3366FF"/>
    <a:srgbClr val="F3E7E7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7" autoAdjust="0"/>
    <p:restoredTop sz="87680" autoAdjust="0"/>
  </p:normalViewPr>
  <p:slideViewPr>
    <p:cSldViewPr>
      <p:cViewPr varScale="1">
        <p:scale>
          <a:sx n="120" d="100"/>
          <a:sy n="120" d="100"/>
        </p:scale>
        <p:origin x="37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3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21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9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849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898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5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99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49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65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84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83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10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35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01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1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127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87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8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5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kdJ9hK04z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4" y="-596602"/>
            <a:ext cx="9144000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96155"/>
            <a:ext cx="4968552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6454427" y="2067201"/>
            <a:ext cx="3118072" cy="15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8013463" y="1133716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624127" y="1243435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755576" y="932840"/>
            <a:ext cx="736259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 latinLnBrk="0">
              <a:lnSpc>
                <a:spcPct val="150000"/>
              </a:lnSpc>
            </a:pPr>
            <a:r>
              <a:rPr lang="en-US" sz="1918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</a:t>
            </a:r>
            <a:r>
              <a:rPr lang="en-US" sz="191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 CÁC </a:t>
            </a:r>
            <a:r>
              <a:rPr lang="en-US" sz="1918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 HỌC SINH VỚI TIẾT </a:t>
            </a:r>
            <a:r>
              <a:rPr lang="en-US" sz="191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461689" y="1615229"/>
            <a:ext cx="6220621" cy="11885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 latinLnBrk="0">
              <a:defRPr/>
            </a:pP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</a:t>
            </a:r>
          </a:p>
          <a:p>
            <a:pPr algn="ctr" defTabSz="1459575" latinLnBrk="0"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  <a:p>
            <a:pPr algn="ctr" defTabSz="1459575" latinLnBrk="0">
              <a:defRPr/>
            </a:pP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 VƯƠN THỞ, ĐỘNG  TÁC TAY</a:t>
            </a:r>
          </a:p>
          <a:p>
            <a:pPr algn="ctr" defTabSz="1459575" latinLnBrk="0">
              <a:defRPr/>
            </a:pP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3707" y="266063"/>
            <a:ext cx="391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 latinLnBrk="0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LONG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25295"/>
            <a:ext cx="5199111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05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9"/>
            <a:ext cx="5050904" cy="71077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ý: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8147248" cy="35179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Động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endParaRPr lang="en-US" sz="3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kiễng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2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37335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2-3L</a:t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2-3’</a:t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diễn:1L</a:t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6-8’</a:t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ươn thở và tay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8640960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9502"/>
            <a:ext cx="8640960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1550"/>
            <a:ext cx="7772400" cy="11017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1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2067694"/>
            <a:ext cx="6400800" cy="295232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HS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1Lx8n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4402832" cy="648072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565" y="932308"/>
            <a:ext cx="3008313" cy="3655665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MĐ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4" y="4460700"/>
            <a:ext cx="4285714" cy="68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71950"/>
            <a:ext cx="4285714" cy="771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756" r="3750"/>
          <a:stretch/>
        </p:blipFill>
        <p:spPr>
          <a:xfrm>
            <a:off x="3525148" y="771550"/>
            <a:ext cx="543933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5114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65514" y="1203598"/>
            <a:ext cx="47500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4.Vận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ả lỏng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8064896" cy="4680520"/>
          </a:xfrm>
          <a:prstGeom prst="rect">
            <a:avLst/>
          </a:prstGeom>
        </p:spPr>
      </p:pic>
      <p:pic>
        <p:nvPicPr>
          <p:cNvPr id="4" name="Picture 3" descr="File:&lt;strong&gt;Tick&lt;/strong&gt; green modern.svg - Wikipedia, le encyclopedia liber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987574"/>
            <a:ext cx="1377556" cy="1203598"/>
          </a:xfrm>
          <a:prstGeom prst="rect">
            <a:avLst/>
          </a:prstGeom>
        </p:spPr>
      </p:pic>
      <p:pic>
        <p:nvPicPr>
          <p:cNvPr id="5" name="Picture 4" descr="File:&lt;strong&gt;Tick&lt;/strong&gt; green modern.svg - Wikipedia, le encyclopedia liber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9862"/>
            <a:ext cx="1377556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84666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1800" y="0"/>
            <a:ext cx="3528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1680" y="915566"/>
            <a:ext cx="69127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TDTT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23656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2"/>
          <p:cNvSpPr txBox="1"/>
          <p:nvPr/>
        </p:nvSpPr>
        <p:spPr bwMode="auto">
          <a:xfrm>
            <a:off x="3347864" y="699542"/>
            <a:ext cx="237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</a:t>
            </a:r>
            <a:r>
              <a:rPr lang="en-US" altLang="zh-CN" sz="32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DÒ</a:t>
            </a:r>
          </a:p>
        </p:txBody>
      </p:sp>
      <p:sp>
        <p:nvSpPr>
          <p:cNvPr id="5" name="文本框 62"/>
          <p:cNvSpPr txBox="1"/>
          <p:nvPr/>
        </p:nvSpPr>
        <p:spPr bwMode="auto">
          <a:xfrm>
            <a:off x="1835696" y="1635646"/>
            <a:ext cx="6192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-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Ôn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động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tác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vươn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thở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và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động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tác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tay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en-US" altLang="zh-CN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9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25251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64" y="0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267744" y="3025400"/>
            <a:ext cx="4968552" cy="635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532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 các con 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119267" y="1708297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thúc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  <a:endParaRPr lang="en-US" altLang="zh-CN" sz="3532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755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7494"/>
            <a:ext cx="8496944" cy="460648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kdJ9hK04zo"/>
          <p:cNvPicPr>
            <a:picLocks noGrp="1" noRot="1" noChangeAspect="1"/>
          </p:cNvPicPr>
          <p:nvPr>
            <p:ph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15616" y="915566"/>
            <a:ext cx="6912768" cy="396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3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99377"/>
            <a:ext cx="8229600" cy="85725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TC kéo cưa lừa xẻ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75606"/>
            <a:ext cx="6577136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Bài hát kéo cưa lừa x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6768" y="4125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15566"/>
            <a:ext cx="6957392" cy="3672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2024" y="1182110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2.Hình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8"/>
            <a:ext cx="8640960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9502"/>
            <a:ext cx="8640960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7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9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T vươn thở và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3834</TotalTime>
  <Words>366</Words>
  <Application>Microsoft Office PowerPoint</Application>
  <PresentationFormat>On-screen Show (16:9)</PresentationFormat>
  <Paragraphs>43</Paragraphs>
  <Slides>21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맑은 고딕</vt:lpstr>
      <vt:lpstr>宋体</vt:lpstr>
      <vt:lpstr>Arial</vt:lpstr>
      <vt:lpstr>Calibri</vt:lpstr>
      <vt:lpstr>等线</vt:lpstr>
      <vt:lpstr>黑体</vt:lpstr>
      <vt:lpstr>Times New Roman</vt:lpstr>
      <vt:lpstr>UTM Avo</vt:lpstr>
      <vt:lpstr>Office Theme</vt:lpstr>
      <vt:lpstr>Custom Design</vt:lpstr>
      <vt:lpstr>3_Office Theme</vt:lpstr>
      <vt:lpstr>PowerPoint Presentation</vt:lpstr>
      <vt:lpstr>PowerPoint Presentation</vt:lpstr>
      <vt:lpstr>PowerPoint Presentation</vt:lpstr>
      <vt:lpstr>Trò chơi: Kéo cưa lừa xẻ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*Một số điểm cần lưu ý:</vt:lpstr>
      <vt:lpstr>3. Luyện tập  - Tập đồng loạt: 2-3L - Chia tổ tập luyện: 2-3’ - Thi đua trình diễn:1L - Trò chơi: 6-8’ </vt:lpstr>
      <vt:lpstr>PowerPoint Presentation</vt:lpstr>
      <vt:lpstr>PowerPoint Presentation</vt:lpstr>
      <vt:lpstr>PowerPoint Presentation</vt:lpstr>
      <vt:lpstr>- Chia nhóm tập luyện: 2 nhóm CS nhóm điều khiển( luân phiên HS lên hô nhịp)</vt:lpstr>
      <vt:lpstr>Trò chơi: Vượt rào tiếp sức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10P250921</cp:lastModifiedBy>
  <cp:revision>375</cp:revision>
  <dcterms:created xsi:type="dcterms:W3CDTF">2014-04-01T16:27:38Z</dcterms:created>
  <dcterms:modified xsi:type="dcterms:W3CDTF">2023-11-15T03:22:13Z</dcterms:modified>
</cp:coreProperties>
</file>