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25"/>
  </p:notesMasterIdLst>
  <p:sldIdLst>
    <p:sldId id="317" r:id="rId4"/>
    <p:sldId id="392" r:id="rId5"/>
    <p:sldId id="415" r:id="rId6"/>
    <p:sldId id="416" r:id="rId7"/>
    <p:sldId id="369" r:id="rId8"/>
    <p:sldId id="409" r:id="rId9"/>
    <p:sldId id="410" r:id="rId10"/>
    <p:sldId id="428" r:id="rId11"/>
    <p:sldId id="419" r:id="rId12"/>
    <p:sldId id="424" r:id="rId13"/>
    <p:sldId id="413" r:id="rId14"/>
    <p:sldId id="429" r:id="rId15"/>
    <p:sldId id="426" r:id="rId16"/>
    <p:sldId id="427" r:id="rId17"/>
    <p:sldId id="421" r:id="rId18"/>
    <p:sldId id="414" r:id="rId19"/>
    <p:sldId id="374" r:id="rId20"/>
    <p:sldId id="430" r:id="rId21"/>
    <p:sldId id="394" r:id="rId22"/>
    <p:sldId id="314" r:id="rId23"/>
    <p:sldId id="319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FF"/>
    <a:srgbClr val="33CC33"/>
    <a:srgbClr val="FFFF00"/>
    <a:srgbClr val="00FFFF"/>
    <a:srgbClr val="FF99FF"/>
    <a:srgbClr val="FFFF99"/>
    <a:srgbClr val="FFCC00"/>
    <a:srgbClr val="F3E7E7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7" autoAdjust="0"/>
    <p:restoredTop sz="87680" autoAdjust="0"/>
  </p:normalViewPr>
  <p:slideViewPr>
    <p:cSldViewPr>
      <p:cViewPr varScale="1">
        <p:scale>
          <a:sx n="115" d="100"/>
          <a:sy n="115" d="100"/>
        </p:scale>
        <p:origin x="52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21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8803758"/>
              <a:gd name="connsiteY0" fmla="*/ 0 h 4880344"/>
              <a:gd name="connsiteX1" fmla="*/ 674955 w 8803758"/>
              <a:gd name="connsiteY1" fmla="*/ 0 h 4880344"/>
              <a:gd name="connsiteX2" fmla="*/ 1349910 w 8803758"/>
              <a:gd name="connsiteY2" fmla="*/ 0 h 4880344"/>
              <a:gd name="connsiteX3" fmla="*/ 2112902 w 8803758"/>
              <a:gd name="connsiteY3" fmla="*/ 0 h 4880344"/>
              <a:gd name="connsiteX4" fmla="*/ 2435706 w 8803758"/>
              <a:gd name="connsiteY4" fmla="*/ 0 h 4880344"/>
              <a:gd name="connsiteX5" fmla="*/ 3198699 w 8803758"/>
              <a:gd name="connsiteY5" fmla="*/ 0 h 4880344"/>
              <a:gd name="connsiteX6" fmla="*/ 3521503 w 8803758"/>
              <a:gd name="connsiteY6" fmla="*/ 0 h 4880344"/>
              <a:gd name="connsiteX7" fmla="*/ 4196458 w 8803758"/>
              <a:gd name="connsiteY7" fmla="*/ 0 h 4880344"/>
              <a:gd name="connsiteX8" fmla="*/ 4959450 w 8803758"/>
              <a:gd name="connsiteY8" fmla="*/ 0 h 4880344"/>
              <a:gd name="connsiteX9" fmla="*/ 5722443 w 8803758"/>
              <a:gd name="connsiteY9" fmla="*/ 0 h 4880344"/>
              <a:gd name="connsiteX10" fmla="*/ 6309360 w 8803758"/>
              <a:gd name="connsiteY10" fmla="*/ 0 h 4880344"/>
              <a:gd name="connsiteX11" fmla="*/ 6808240 w 8803758"/>
              <a:gd name="connsiteY11" fmla="*/ 0 h 4880344"/>
              <a:gd name="connsiteX12" fmla="*/ 7395157 w 8803758"/>
              <a:gd name="connsiteY12" fmla="*/ 0 h 4880344"/>
              <a:gd name="connsiteX13" fmla="*/ 8070112 w 8803758"/>
              <a:gd name="connsiteY13" fmla="*/ 0 h 4880344"/>
              <a:gd name="connsiteX14" fmla="*/ 8803758 w 8803758"/>
              <a:gd name="connsiteY14" fmla="*/ 0 h 4880344"/>
              <a:gd name="connsiteX15" fmla="*/ 8803758 w 8803758"/>
              <a:gd name="connsiteY15" fmla="*/ 639867 h 4880344"/>
              <a:gd name="connsiteX16" fmla="*/ 8803758 w 8803758"/>
              <a:gd name="connsiteY16" fmla="*/ 1133324 h 4880344"/>
              <a:gd name="connsiteX17" fmla="*/ 8803758 w 8803758"/>
              <a:gd name="connsiteY17" fmla="*/ 1626781 h 4880344"/>
              <a:gd name="connsiteX18" fmla="*/ 8803758 w 8803758"/>
              <a:gd name="connsiteY18" fmla="*/ 2022631 h 4880344"/>
              <a:gd name="connsiteX19" fmla="*/ 8803758 w 8803758"/>
              <a:gd name="connsiteY19" fmla="*/ 2613695 h 4880344"/>
              <a:gd name="connsiteX20" fmla="*/ 8803758 w 8803758"/>
              <a:gd name="connsiteY20" fmla="*/ 3253563 h 4880344"/>
              <a:gd name="connsiteX21" fmla="*/ 8803758 w 8803758"/>
              <a:gd name="connsiteY21" fmla="*/ 3649413 h 4880344"/>
              <a:gd name="connsiteX22" fmla="*/ 8803758 w 8803758"/>
              <a:gd name="connsiteY22" fmla="*/ 4094066 h 4880344"/>
              <a:gd name="connsiteX23" fmla="*/ 8803758 w 8803758"/>
              <a:gd name="connsiteY23" fmla="*/ 4880344 h 4880344"/>
              <a:gd name="connsiteX24" fmla="*/ 8304878 w 8803758"/>
              <a:gd name="connsiteY24" fmla="*/ 4880344 h 4880344"/>
              <a:gd name="connsiteX25" fmla="*/ 7894036 w 8803758"/>
              <a:gd name="connsiteY25" fmla="*/ 4880344 h 4880344"/>
              <a:gd name="connsiteX26" fmla="*/ 7219082 w 8803758"/>
              <a:gd name="connsiteY26" fmla="*/ 4880344 h 4880344"/>
              <a:gd name="connsiteX27" fmla="*/ 6808240 w 8803758"/>
              <a:gd name="connsiteY27" fmla="*/ 4880344 h 4880344"/>
              <a:gd name="connsiteX28" fmla="*/ 6397397 w 8803758"/>
              <a:gd name="connsiteY28" fmla="*/ 4880344 h 4880344"/>
              <a:gd name="connsiteX29" fmla="*/ 5986555 w 8803758"/>
              <a:gd name="connsiteY29" fmla="*/ 4880344 h 4880344"/>
              <a:gd name="connsiteX30" fmla="*/ 5487676 w 8803758"/>
              <a:gd name="connsiteY30" fmla="*/ 4880344 h 4880344"/>
              <a:gd name="connsiteX31" fmla="*/ 5076834 w 8803758"/>
              <a:gd name="connsiteY31" fmla="*/ 4880344 h 4880344"/>
              <a:gd name="connsiteX32" fmla="*/ 4577954 w 8803758"/>
              <a:gd name="connsiteY32" fmla="*/ 4880344 h 4880344"/>
              <a:gd name="connsiteX33" fmla="*/ 4079075 w 8803758"/>
              <a:gd name="connsiteY33" fmla="*/ 4880344 h 4880344"/>
              <a:gd name="connsiteX34" fmla="*/ 3668233 w 8803758"/>
              <a:gd name="connsiteY34" fmla="*/ 4880344 h 4880344"/>
              <a:gd name="connsiteX35" fmla="*/ 2993278 w 8803758"/>
              <a:gd name="connsiteY35" fmla="*/ 4880344 h 4880344"/>
              <a:gd name="connsiteX36" fmla="*/ 2318323 w 8803758"/>
              <a:gd name="connsiteY36" fmla="*/ 4880344 h 4880344"/>
              <a:gd name="connsiteX37" fmla="*/ 1907481 w 8803758"/>
              <a:gd name="connsiteY37" fmla="*/ 4880344 h 4880344"/>
              <a:gd name="connsiteX38" fmla="*/ 1584676 w 8803758"/>
              <a:gd name="connsiteY38" fmla="*/ 4880344 h 4880344"/>
              <a:gd name="connsiteX39" fmla="*/ 909722 w 8803758"/>
              <a:gd name="connsiteY39" fmla="*/ 4880344 h 4880344"/>
              <a:gd name="connsiteX40" fmla="*/ 0 w 8803758"/>
              <a:gd name="connsiteY40" fmla="*/ 4880344 h 4880344"/>
              <a:gd name="connsiteX41" fmla="*/ 0 w 8803758"/>
              <a:gd name="connsiteY41" fmla="*/ 4289280 h 4880344"/>
              <a:gd name="connsiteX42" fmla="*/ 0 w 8803758"/>
              <a:gd name="connsiteY42" fmla="*/ 3844627 h 4880344"/>
              <a:gd name="connsiteX43" fmla="*/ 0 w 8803758"/>
              <a:gd name="connsiteY43" fmla="*/ 3351170 h 4880344"/>
              <a:gd name="connsiteX44" fmla="*/ 0 w 8803758"/>
              <a:gd name="connsiteY44" fmla="*/ 2955319 h 4880344"/>
              <a:gd name="connsiteX45" fmla="*/ 0 w 8803758"/>
              <a:gd name="connsiteY45" fmla="*/ 2364256 h 4880344"/>
              <a:gd name="connsiteX46" fmla="*/ 0 w 8803758"/>
              <a:gd name="connsiteY46" fmla="*/ 1773192 h 4880344"/>
              <a:gd name="connsiteX47" fmla="*/ 0 w 8803758"/>
              <a:gd name="connsiteY47" fmla="*/ 1328538 h 4880344"/>
              <a:gd name="connsiteX48" fmla="*/ 0 w 8803758"/>
              <a:gd name="connsiteY48" fmla="*/ 737474 h 4880344"/>
              <a:gd name="connsiteX49" fmla="*/ 0 w 8803758"/>
              <a:gd name="connsiteY49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758" h="4880344" fill="none" extrusionOk="0">
                <a:moveTo>
                  <a:pt x="0" y="0"/>
                </a:moveTo>
                <a:cubicBezTo>
                  <a:pt x="177500" y="-27516"/>
                  <a:pt x="491544" y="56282"/>
                  <a:pt x="674955" y="0"/>
                </a:cubicBezTo>
                <a:cubicBezTo>
                  <a:pt x="858366" y="-56282"/>
                  <a:pt x="1092943" y="37744"/>
                  <a:pt x="1349910" y="0"/>
                </a:cubicBezTo>
                <a:cubicBezTo>
                  <a:pt x="1606877" y="-37744"/>
                  <a:pt x="1775644" y="69952"/>
                  <a:pt x="2112902" y="0"/>
                </a:cubicBezTo>
                <a:cubicBezTo>
                  <a:pt x="2450160" y="-69952"/>
                  <a:pt x="2288958" y="36206"/>
                  <a:pt x="2435706" y="0"/>
                </a:cubicBezTo>
                <a:cubicBezTo>
                  <a:pt x="2582454" y="-36206"/>
                  <a:pt x="2857645" y="14258"/>
                  <a:pt x="3198699" y="0"/>
                </a:cubicBezTo>
                <a:cubicBezTo>
                  <a:pt x="3539753" y="-14258"/>
                  <a:pt x="3400655" y="8126"/>
                  <a:pt x="3521503" y="0"/>
                </a:cubicBezTo>
                <a:cubicBezTo>
                  <a:pt x="3642351" y="-8126"/>
                  <a:pt x="3991566" y="50633"/>
                  <a:pt x="4196458" y="0"/>
                </a:cubicBezTo>
                <a:cubicBezTo>
                  <a:pt x="4401351" y="-50633"/>
                  <a:pt x="4694945" y="43127"/>
                  <a:pt x="4959450" y="0"/>
                </a:cubicBezTo>
                <a:cubicBezTo>
                  <a:pt x="5223955" y="-43127"/>
                  <a:pt x="5567667" y="73576"/>
                  <a:pt x="5722443" y="0"/>
                </a:cubicBezTo>
                <a:cubicBezTo>
                  <a:pt x="5877219" y="-73576"/>
                  <a:pt x="6064973" y="24780"/>
                  <a:pt x="6309360" y="0"/>
                </a:cubicBezTo>
                <a:cubicBezTo>
                  <a:pt x="6553747" y="-24780"/>
                  <a:pt x="6689789" y="8549"/>
                  <a:pt x="6808240" y="0"/>
                </a:cubicBezTo>
                <a:cubicBezTo>
                  <a:pt x="6926691" y="-8549"/>
                  <a:pt x="7243461" y="58862"/>
                  <a:pt x="7395157" y="0"/>
                </a:cubicBezTo>
                <a:cubicBezTo>
                  <a:pt x="7546853" y="-58862"/>
                  <a:pt x="7770769" y="43918"/>
                  <a:pt x="8070112" y="0"/>
                </a:cubicBezTo>
                <a:cubicBezTo>
                  <a:pt x="8369456" y="-43918"/>
                  <a:pt x="8487905" y="27285"/>
                  <a:pt x="8803758" y="0"/>
                </a:cubicBezTo>
                <a:cubicBezTo>
                  <a:pt x="8838790" y="137029"/>
                  <a:pt x="8783369" y="349583"/>
                  <a:pt x="8803758" y="639867"/>
                </a:cubicBezTo>
                <a:cubicBezTo>
                  <a:pt x="8824147" y="930151"/>
                  <a:pt x="8780538" y="909399"/>
                  <a:pt x="8803758" y="1133324"/>
                </a:cubicBezTo>
                <a:cubicBezTo>
                  <a:pt x="8826978" y="1357249"/>
                  <a:pt x="8775969" y="1523217"/>
                  <a:pt x="8803758" y="1626781"/>
                </a:cubicBezTo>
                <a:cubicBezTo>
                  <a:pt x="8831547" y="1730345"/>
                  <a:pt x="8784947" y="1857932"/>
                  <a:pt x="8803758" y="2022631"/>
                </a:cubicBezTo>
                <a:cubicBezTo>
                  <a:pt x="8822569" y="2187330"/>
                  <a:pt x="8796332" y="2463117"/>
                  <a:pt x="8803758" y="2613695"/>
                </a:cubicBezTo>
                <a:cubicBezTo>
                  <a:pt x="8811184" y="2764273"/>
                  <a:pt x="8793527" y="2940918"/>
                  <a:pt x="8803758" y="3253563"/>
                </a:cubicBezTo>
                <a:cubicBezTo>
                  <a:pt x="8813989" y="3566208"/>
                  <a:pt x="8791421" y="3553586"/>
                  <a:pt x="8803758" y="3649413"/>
                </a:cubicBezTo>
                <a:cubicBezTo>
                  <a:pt x="8816095" y="3745240"/>
                  <a:pt x="8762552" y="3990976"/>
                  <a:pt x="8803758" y="4094066"/>
                </a:cubicBezTo>
                <a:cubicBezTo>
                  <a:pt x="8844964" y="4197156"/>
                  <a:pt x="8778922" y="4629878"/>
                  <a:pt x="8803758" y="4880344"/>
                </a:cubicBezTo>
                <a:cubicBezTo>
                  <a:pt x="8560630" y="4897036"/>
                  <a:pt x="8533144" y="4847351"/>
                  <a:pt x="8304878" y="4880344"/>
                </a:cubicBezTo>
                <a:cubicBezTo>
                  <a:pt x="8076612" y="4913337"/>
                  <a:pt x="8029819" y="4850292"/>
                  <a:pt x="7894036" y="4880344"/>
                </a:cubicBezTo>
                <a:cubicBezTo>
                  <a:pt x="7758253" y="4910396"/>
                  <a:pt x="7434255" y="4833949"/>
                  <a:pt x="7219082" y="4880344"/>
                </a:cubicBezTo>
                <a:cubicBezTo>
                  <a:pt x="7003909" y="4926739"/>
                  <a:pt x="6946840" y="4839328"/>
                  <a:pt x="6808240" y="4880344"/>
                </a:cubicBezTo>
                <a:cubicBezTo>
                  <a:pt x="6669640" y="4921360"/>
                  <a:pt x="6485103" y="4862263"/>
                  <a:pt x="6397397" y="4880344"/>
                </a:cubicBezTo>
                <a:cubicBezTo>
                  <a:pt x="6309691" y="4898425"/>
                  <a:pt x="6106983" y="4864255"/>
                  <a:pt x="5986555" y="4880344"/>
                </a:cubicBezTo>
                <a:cubicBezTo>
                  <a:pt x="5866127" y="4896433"/>
                  <a:pt x="5719275" y="4839601"/>
                  <a:pt x="5487676" y="4880344"/>
                </a:cubicBezTo>
                <a:cubicBezTo>
                  <a:pt x="5256077" y="4921087"/>
                  <a:pt x="5224234" y="4845267"/>
                  <a:pt x="5076834" y="4880344"/>
                </a:cubicBezTo>
                <a:cubicBezTo>
                  <a:pt x="4929434" y="4915421"/>
                  <a:pt x="4679760" y="4841112"/>
                  <a:pt x="4577954" y="4880344"/>
                </a:cubicBezTo>
                <a:cubicBezTo>
                  <a:pt x="4476148" y="4919576"/>
                  <a:pt x="4197195" y="4871173"/>
                  <a:pt x="4079075" y="4880344"/>
                </a:cubicBezTo>
                <a:cubicBezTo>
                  <a:pt x="3960955" y="4889515"/>
                  <a:pt x="3763417" y="4834011"/>
                  <a:pt x="3668233" y="4880344"/>
                </a:cubicBezTo>
                <a:cubicBezTo>
                  <a:pt x="3573049" y="4926677"/>
                  <a:pt x="3286806" y="4823807"/>
                  <a:pt x="2993278" y="4880344"/>
                </a:cubicBezTo>
                <a:cubicBezTo>
                  <a:pt x="2699751" y="4936881"/>
                  <a:pt x="2501356" y="4840357"/>
                  <a:pt x="2318323" y="4880344"/>
                </a:cubicBezTo>
                <a:cubicBezTo>
                  <a:pt x="2135291" y="4920331"/>
                  <a:pt x="2105882" y="4846235"/>
                  <a:pt x="1907481" y="4880344"/>
                </a:cubicBezTo>
                <a:cubicBezTo>
                  <a:pt x="1709080" y="4914453"/>
                  <a:pt x="1691635" y="4850976"/>
                  <a:pt x="1584676" y="4880344"/>
                </a:cubicBezTo>
                <a:cubicBezTo>
                  <a:pt x="1477718" y="4909712"/>
                  <a:pt x="1084469" y="4850039"/>
                  <a:pt x="909722" y="4880344"/>
                </a:cubicBezTo>
                <a:cubicBezTo>
                  <a:pt x="734975" y="4910649"/>
                  <a:pt x="449549" y="4784384"/>
                  <a:pt x="0" y="4880344"/>
                </a:cubicBezTo>
                <a:cubicBezTo>
                  <a:pt x="-49767" y="4727860"/>
                  <a:pt x="40962" y="4549242"/>
                  <a:pt x="0" y="4289280"/>
                </a:cubicBezTo>
                <a:cubicBezTo>
                  <a:pt x="-40962" y="4029318"/>
                  <a:pt x="11061" y="3961716"/>
                  <a:pt x="0" y="3844627"/>
                </a:cubicBezTo>
                <a:cubicBezTo>
                  <a:pt x="-11061" y="3727538"/>
                  <a:pt x="34473" y="3594284"/>
                  <a:pt x="0" y="3351170"/>
                </a:cubicBezTo>
                <a:cubicBezTo>
                  <a:pt x="-34473" y="3108056"/>
                  <a:pt x="1463" y="3080262"/>
                  <a:pt x="0" y="2955319"/>
                </a:cubicBezTo>
                <a:cubicBezTo>
                  <a:pt x="-1463" y="2830376"/>
                  <a:pt x="39545" y="2537481"/>
                  <a:pt x="0" y="2364256"/>
                </a:cubicBezTo>
                <a:cubicBezTo>
                  <a:pt x="-39545" y="2191031"/>
                  <a:pt x="43930" y="1894608"/>
                  <a:pt x="0" y="1773192"/>
                </a:cubicBezTo>
                <a:cubicBezTo>
                  <a:pt x="-43930" y="1651776"/>
                  <a:pt x="40200" y="1522500"/>
                  <a:pt x="0" y="1328538"/>
                </a:cubicBezTo>
                <a:cubicBezTo>
                  <a:pt x="-40200" y="1134576"/>
                  <a:pt x="5741" y="922789"/>
                  <a:pt x="0" y="737474"/>
                </a:cubicBezTo>
                <a:cubicBezTo>
                  <a:pt x="-5741" y="552159"/>
                  <a:pt x="34160" y="197963"/>
                  <a:pt x="0" y="0"/>
                </a:cubicBezTo>
                <a:close/>
              </a:path>
              <a:path w="8803758" h="4880344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848714" y="35520"/>
                  <a:pt x="997759" y="0"/>
                </a:cubicBezTo>
                <a:cubicBezTo>
                  <a:pt x="1146804" y="-35520"/>
                  <a:pt x="1237504" y="1548"/>
                  <a:pt x="1320564" y="0"/>
                </a:cubicBezTo>
                <a:cubicBezTo>
                  <a:pt x="1403624" y="-1548"/>
                  <a:pt x="1506377" y="29498"/>
                  <a:pt x="1643368" y="0"/>
                </a:cubicBezTo>
                <a:cubicBezTo>
                  <a:pt x="1780359" y="-29498"/>
                  <a:pt x="2020756" y="60612"/>
                  <a:pt x="2230285" y="0"/>
                </a:cubicBezTo>
                <a:cubicBezTo>
                  <a:pt x="2439814" y="-60612"/>
                  <a:pt x="2531120" y="59266"/>
                  <a:pt x="2817203" y="0"/>
                </a:cubicBezTo>
                <a:cubicBezTo>
                  <a:pt x="3103286" y="-59266"/>
                  <a:pt x="3068190" y="47414"/>
                  <a:pt x="3316082" y="0"/>
                </a:cubicBezTo>
                <a:cubicBezTo>
                  <a:pt x="3563974" y="-47414"/>
                  <a:pt x="3781681" y="64462"/>
                  <a:pt x="3902999" y="0"/>
                </a:cubicBezTo>
                <a:cubicBezTo>
                  <a:pt x="4024317" y="-64462"/>
                  <a:pt x="4284621" y="371"/>
                  <a:pt x="4401879" y="0"/>
                </a:cubicBezTo>
                <a:cubicBezTo>
                  <a:pt x="4519137" y="-371"/>
                  <a:pt x="4583681" y="4985"/>
                  <a:pt x="4724683" y="0"/>
                </a:cubicBezTo>
                <a:cubicBezTo>
                  <a:pt x="4865685" y="-4985"/>
                  <a:pt x="4989566" y="20026"/>
                  <a:pt x="5135525" y="0"/>
                </a:cubicBezTo>
                <a:cubicBezTo>
                  <a:pt x="5281484" y="-20026"/>
                  <a:pt x="5655158" y="49688"/>
                  <a:pt x="5898518" y="0"/>
                </a:cubicBezTo>
                <a:cubicBezTo>
                  <a:pt x="6141878" y="-49688"/>
                  <a:pt x="6198097" y="24348"/>
                  <a:pt x="6397397" y="0"/>
                </a:cubicBezTo>
                <a:cubicBezTo>
                  <a:pt x="6596697" y="-24348"/>
                  <a:pt x="6609862" y="11330"/>
                  <a:pt x="6808240" y="0"/>
                </a:cubicBezTo>
                <a:cubicBezTo>
                  <a:pt x="7006618" y="-11330"/>
                  <a:pt x="7122647" y="68070"/>
                  <a:pt x="7395157" y="0"/>
                </a:cubicBezTo>
                <a:cubicBezTo>
                  <a:pt x="7667667" y="-68070"/>
                  <a:pt x="7627463" y="21698"/>
                  <a:pt x="7805999" y="0"/>
                </a:cubicBezTo>
                <a:cubicBezTo>
                  <a:pt x="7984535" y="-21698"/>
                  <a:pt x="8413431" y="20452"/>
                  <a:pt x="8803758" y="0"/>
                </a:cubicBezTo>
                <a:cubicBezTo>
                  <a:pt x="8819692" y="84076"/>
                  <a:pt x="8781820" y="302173"/>
                  <a:pt x="8803758" y="395850"/>
                </a:cubicBezTo>
                <a:cubicBezTo>
                  <a:pt x="8825696" y="489527"/>
                  <a:pt x="8755810" y="857916"/>
                  <a:pt x="8803758" y="986914"/>
                </a:cubicBezTo>
                <a:cubicBezTo>
                  <a:pt x="8851706" y="1115912"/>
                  <a:pt x="8788386" y="1363521"/>
                  <a:pt x="8803758" y="1480371"/>
                </a:cubicBezTo>
                <a:cubicBezTo>
                  <a:pt x="8819130" y="1597221"/>
                  <a:pt x="8757653" y="1722822"/>
                  <a:pt x="8803758" y="1876221"/>
                </a:cubicBezTo>
                <a:cubicBezTo>
                  <a:pt x="8849863" y="2029620"/>
                  <a:pt x="8779578" y="2124417"/>
                  <a:pt x="8803758" y="2320875"/>
                </a:cubicBezTo>
                <a:cubicBezTo>
                  <a:pt x="8827938" y="2517333"/>
                  <a:pt x="8755252" y="2700845"/>
                  <a:pt x="8803758" y="2814332"/>
                </a:cubicBezTo>
                <a:cubicBezTo>
                  <a:pt x="8852264" y="2927819"/>
                  <a:pt x="8768940" y="3198902"/>
                  <a:pt x="8803758" y="3405396"/>
                </a:cubicBezTo>
                <a:cubicBezTo>
                  <a:pt x="8838576" y="3611890"/>
                  <a:pt x="8780521" y="3625364"/>
                  <a:pt x="8803758" y="3801246"/>
                </a:cubicBezTo>
                <a:cubicBezTo>
                  <a:pt x="8826995" y="3977128"/>
                  <a:pt x="8754837" y="4173483"/>
                  <a:pt x="8803758" y="4294703"/>
                </a:cubicBezTo>
                <a:cubicBezTo>
                  <a:pt x="8852679" y="4415923"/>
                  <a:pt x="8798745" y="4738894"/>
                  <a:pt x="8803758" y="4880344"/>
                </a:cubicBezTo>
                <a:cubicBezTo>
                  <a:pt x="8569332" y="4907633"/>
                  <a:pt x="8506707" y="4876885"/>
                  <a:pt x="8304878" y="4880344"/>
                </a:cubicBezTo>
                <a:cubicBezTo>
                  <a:pt x="8103049" y="4883803"/>
                  <a:pt x="8027120" y="4840010"/>
                  <a:pt x="7805999" y="4880344"/>
                </a:cubicBezTo>
                <a:cubicBezTo>
                  <a:pt x="7584878" y="4920678"/>
                  <a:pt x="7381330" y="4863803"/>
                  <a:pt x="7219082" y="4880344"/>
                </a:cubicBezTo>
                <a:cubicBezTo>
                  <a:pt x="7056834" y="4896885"/>
                  <a:pt x="6732865" y="4869047"/>
                  <a:pt x="6456089" y="4880344"/>
                </a:cubicBezTo>
                <a:cubicBezTo>
                  <a:pt x="6179313" y="4891641"/>
                  <a:pt x="6218837" y="4874983"/>
                  <a:pt x="6133285" y="4880344"/>
                </a:cubicBezTo>
                <a:cubicBezTo>
                  <a:pt x="6047733" y="4885705"/>
                  <a:pt x="5929063" y="4846812"/>
                  <a:pt x="5810480" y="4880344"/>
                </a:cubicBezTo>
                <a:cubicBezTo>
                  <a:pt x="5691898" y="4913876"/>
                  <a:pt x="5459102" y="4817206"/>
                  <a:pt x="5223563" y="4880344"/>
                </a:cubicBezTo>
                <a:cubicBezTo>
                  <a:pt x="4988024" y="4943482"/>
                  <a:pt x="4859444" y="4871839"/>
                  <a:pt x="4724683" y="4880344"/>
                </a:cubicBezTo>
                <a:cubicBezTo>
                  <a:pt x="4589922" y="4888849"/>
                  <a:pt x="4291168" y="4874817"/>
                  <a:pt x="4137766" y="4880344"/>
                </a:cubicBezTo>
                <a:cubicBezTo>
                  <a:pt x="3984364" y="4885871"/>
                  <a:pt x="3952407" y="4870057"/>
                  <a:pt x="3814962" y="4880344"/>
                </a:cubicBezTo>
                <a:cubicBezTo>
                  <a:pt x="3677517" y="4890631"/>
                  <a:pt x="3587017" y="4871212"/>
                  <a:pt x="3492157" y="4880344"/>
                </a:cubicBezTo>
                <a:cubicBezTo>
                  <a:pt x="3397298" y="4889476"/>
                  <a:pt x="3267002" y="4859069"/>
                  <a:pt x="3169353" y="4880344"/>
                </a:cubicBezTo>
                <a:cubicBezTo>
                  <a:pt x="3071704" y="4901619"/>
                  <a:pt x="2855794" y="4869364"/>
                  <a:pt x="2670473" y="4880344"/>
                </a:cubicBezTo>
                <a:cubicBezTo>
                  <a:pt x="2485152" y="4891324"/>
                  <a:pt x="2067870" y="4809565"/>
                  <a:pt x="1907481" y="4880344"/>
                </a:cubicBezTo>
                <a:cubicBezTo>
                  <a:pt x="1747092" y="4951123"/>
                  <a:pt x="1528847" y="4840785"/>
                  <a:pt x="1232526" y="4880344"/>
                </a:cubicBezTo>
                <a:cubicBezTo>
                  <a:pt x="936206" y="4919903"/>
                  <a:pt x="941700" y="4874363"/>
                  <a:pt x="821684" y="4880344"/>
                </a:cubicBezTo>
                <a:cubicBezTo>
                  <a:pt x="701668" y="4886325"/>
                  <a:pt x="260612" y="4784681"/>
                  <a:pt x="0" y="4880344"/>
                </a:cubicBezTo>
                <a:cubicBezTo>
                  <a:pt x="-40660" y="4687348"/>
                  <a:pt x="25921" y="4597134"/>
                  <a:pt x="0" y="4435690"/>
                </a:cubicBezTo>
                <a:cubicBezTo>
                  <a:pt x="-25921" y="4274246"/>
                  <a:pt x="4161" y="3960813"/>
                  <a:pt x="0" y="3795823"/>
                </a:cubicBezTo>
                <a:cubicBezTo>
                  <a:pt x="-4161" y="3630833"/>
                  <a:pt x="28749" y="3445778"/>
                  <a:pt x="0" y="3253563"/>
                </a:cubicBezTo>
                <a:cubicBezTo>
                  <a:pt x="-28749" y="3061348"/>
                  <a:pt x="70677" y="2914240"/>
                  <a:pt x="0" y="2613695"/>
                </a:cubicBezTo>
                <a:cubicBezTo>
                  <a:pt x="-70677" y="2313150"/>
                  <a:pt x="34836" y="2332629"/>
                  <a:pt x="0" y="2120238"/>
                </a:cubicBezTo>
                <a:cubicBezTo>
                  <a:pt x="-34836" y="1907847"/>
                  <a:pt x="21623" y="1735362"/>
                  <a:pt x="0" y="1480371"/>
                </a:cubicBezTo>
                <a:cubicBezTo>
                  <a:pt x="-21623" y="1225380"/>
                  <a:pt x="45405" y="1230483"/>
                  <a:pt x="0" y="1084521"/>
                </a:cubicBezTo>
                <a:cubicBezTo>
                  <a:pt x="-45405" y="938559"/>
                  <a:pt x="31293" y="779833"/>
                  <a:pt x="0" y="591064"/>
                </a:cubicBezTo>
                <a:cubicBezTo>
                  <a:pt x="-31293" y="402295"/>
                  <a:pt x="50908" y="137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84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8803758"/>
              <a:gd name="connsiteY0" fmla="*/ 0 h 4880344"/>
              <a:gd name="connsiteX1" fmla="*/ 674955 w 8803758"/>
              <a:gd name="connsiteY1" fmla="*/ 0 h 4880344"/>
              <a:gd name="connsiteX2" fmla="*/ 1349910 w 8803758"/>
              <a:gd name="connsiteY2" fmla="*/ 0 h 4880344"/>
              <a:gd name="connsiteX3" fmla="*/ 2112902 w 8803758"/>
              <a:gd name="connsiteY3" fmla="*/ 0 h 4880344"/>
              <a:gd name="connsiteX4" fmla="*/ 2435706 w 8803758"/>
              <a:gd name="connsiteY4" fmla="*/ 0 h 4880344"/>
              <a:gd name="connsiteX5" fmla="*/ 3198699 w 8803758"/>
              <a:gd name="connsiteY5" fmla="*/ 0 h 4880344"/>
              <a:gd name="connsiteX6" fmla="*/ 3521503 w 8803758"/>
              <a:gd name="connsiteY6" fmla="*/ 0 h 4880344"/>
              <a:gd name="connsiteX7" fmla="*/ 4196458 w 8803758"/>
              <a:gd name="connsiteY7" fmla="*/ 0 h 4880344"/>
              <a:gd name="connsiteX8" fmla="*/ 4959450 w 8803758"/>
              <a:gd name="connsiteY8" fmla="*/ 0 h 4880344"/>
              <a:gd name="connsiteX9" fmla="*/ 5722443 w 8803758"/>
              <a:gd name="connsiteY9" fmla="*/ 0 h 4880344"/>
              <a:gd name="connsiteX10" fmla="*/ 6309360 w 8803758"/>
              <a:gd name="connsiteY10" fmla="*/ 0 h 4880344"/>
              <a:gd name="connsiteX11" fmla="*/ 6808240 w 8803758"/>
              <a:gd name="connsiteY11" fmla="*/ 0 h 4880344"/>
              <a:gd name="connsiteX12" fmla="*/ 7395157 w 8803758"/>
              <a:gd name="connsiteY12" fmla="*/ 0 h 4880344"/>
              <a:gd name="connsiteX13" fmla="*/ 8070112 w 8803758"/>
              <a:gd name="connsiteY13" fmla="*/ 0 h 4880344"/>
              <a:gd name="connsiteX14" fmla="*/ 8803758 w 8803758"/>
              <a:gd name="connsiteY14" fmla="*/ 0 h 4880344"/>
              <a:gd name="connsiteX15" fmla="*/ 8803758 w 8803758"/>
              <a:gd name="connsiteY15" fmla="*/ 639867 h 4880344"/>
              <a:gd name="connsiteX16" fmla="*/ 8803758 w 8803758"/>
              <a:gd name="connsiteY16" fmla="*/ 1133324 h 4880344"/>
              <a:gd name="connsiteX17" fmla="*/ 8803758 w 8803758"/>
              <a:gd name="connsiteY17" fmla="*/ 1626781 h 4880344"/>
              <a:gd name="connsiteX18" fmla="*/ 8803758 w 8803758"/>
              <a:gd name="connsiteY18" fmla="*/ 2022631 h 4880344"/>
              <a:gd name="connsiteX19" fmla="*/ 8803758 w 8803758"/>
              <a:gd name="connsiteY19" fmla="*/ 2613695 h 4880344"/>
              <a:gd name="connsiteX20" fmla="*/ 8803758 w 8803758"/>
              <a:gd name="connsiteY20" fmla="*/ 3253563 h 4880344"/>
              <a:gd name="connsiteX21" fmla="*/ 8803758 w 8803758"/>
              <a:gd name="connsiteY21" fmla="*/ 3649413 h 4880344"/>
              <a:gd name="connsiteX22" fmla="*/ 8803758 w 8803758"/>
              <a:gd name="connsiteY22" fmla="*/ 4094066 h 4880344"/>
              <a:gd name="connsiteX23" fmla="*/ 8803758 w 8803758"/>
              <a:gd name="connsiteY23" fmla="*/ 4880344 h 4880344"/>
              <a:gd name="connsiteX24" fmla="*/ 8304878 w 8803758"/>
              <a:gd name="connsiteY24" fmla="*/ 4880344 h 4880344"/>
              <a:gd name="connsiteX25" fmla="*/ 7894036 w 8803758"/>
              <a:gd name="connsiteY25" fmla="*/ 4880344 h 4880344"/>
              <a:gd name="connsiteX26" fmla="*/ 7219082 w 8803758"/>
              <a:gd name="connsiteY26" fmla="*/ 4880344 h 4880344"/>
              <a:gd name="connsiteX27" fmla="*/ 6808240 w 8803758"/>
              <a:gd name="connsiteY27" fmla="*/ 4880344 h 4880344"/>
              <a:gd name="connsiteX28" fmla="*/ 6397397 w 8803758"/>
              <a:gd name="connsiteY28" fmla="*/ 4880344 h 4880344"/>
              <a:gd name="connsiteX29" fmla="*/ 5986555 w 8803758"/>
              <a:gd name="connsiteY29" fmla="*/ 4880344 h 4880344"/>
              <a:gd name="connsiteX30" fmla="*/ 5487676 w 8803758"/>
              <a:gd name="connsiteY30" fmla="*/ 4880344 h 4880344"/>
              <a:gd name="connsiteX31" fmla="*/ 5076834 w 8803758"/>
              <a:gd name="connsiteY31" fmla="*/ 4880344 h 4880344"/>
              <a:gd name="connsiteX32" fmla="*/ 4577954 w 8803758"/>
              <a:gd name="connsiteY32" fmla="*/ 4880344 h 4880344"/>
              <a:gd name="connsiteX33" fmla="*/ 4079075 w 8803758"/>
              <a:gd name="connsiteY33" fmla="*/ 4880344 h 4880344"/>
              <a:gd name="connsiteX34" fmla="*/ 3668233 w 8803758"/>
              <a:gd name="connsiteY34" fmla="*/ 4880344 h 4880344"/>
              <a:gd name="connsiteX35" fmla="*/ 2993278 w 8803758"/>
              <a:gd name="connsiteY35" fmla="*/ 4880344 h 4880344"/>
              <a:gd name="connsiteX36" fmla="*/ 2318323 w 8803758"/>
              <a:gd name="connsiteY36" fmla="*/ 4880344 h 4880344"/>
              <a:gd name="connsiteX37" fmla="*/ 1907481 w 8803758"/>
              <a:gd name="connsiteY37" fmla="*/ 4880344 h 4880344"/>
              <a:gd name="connsiteX38" fmla="*/ 1584676 w 8803758"/>
              <a:gd name="connsiteY38" fmla="*/ 4880344 h 4880344"/>
              <a:gd name="connsiteX39" fmla="*/ 909722 w 8803758"/>
              <a:gd name="connsiteY39" fmla="*/ 4880344 h 4880344"/>
              <a:gd name="connsiteX40" fmla="*/ 0 w 8803758"/>
              <a:gd name="connsiteY40" fmla="*/ 4880344 h 4880344"/>
              <a:gd name="connsiteX41" fmla="*/ 0 w 8803758"/>
              <a:gd name="connsiteY41" fmla="*/ 4289280 h 4880344"/>
              <a:gd name="connsiteX42" fmla="*/ 0 w 8803758"/>
              <a:gd name="connsiteY42" fmla="*/ 3844627 h 4880344"/>
              <a:gd name="connsiteX43" fmla="*/ 0 w 8803758"/>
              <a:gd name="connsiteY43" fmla="*/ 3351170 h 4880344"/>
              <a:gd name="connsiteX44" fmla="*/ 0 w 8803758"/>
              <a:gd name="connsiteY44" fmla="*/ 2955319 h 4880344"/>
              <a:gd name="connsiteX45" fmla="*/ 0 w 8803758"/>
              <a:gd name="connsiteY45" fmla="*/ 2364256 h 4880344"/>
              <a:gd name="connsiteX46" fmla="*/ 0 w 8803758"/>
              <a:gd name="connsiteY46" fmla="*/ 1773192 h 4880344"/>
              <a:gd name="connsiteX47" fmla="*/ 0 w 8803758"/>
              <a:gd name="connsiteY47" fmla="*/ 1328538 h 4880344"/>
              <a:gd name="connsiteX48" fmla="*/ 0 w 8803758"/>
              <a:gd name="connsiteY48" fmla="*/ 737474 h 4880344"/>
              <a:gd name="connsiteX49" fmla="*/ 0 w 8803758"/>
              <a:gd name="connsiteY49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758" h="4880344" fill="none" extrusionOk="0">
                <a:moveTo>
                  <a:pt x="0" y="0"/>
                </a:moveTo>
                <a:cubicBezTo>
                  <a:pt x="177500" y="-27516"/>
                  <a:pt x="491544" y="56282"/>
                  <a:pt x="674955" y="0"/>
                </a:cubicBezTo>
                <a:cubicBezTo>
                  <a:pt x="858366" y="-56282"/>
                  <a:pt x="1092943" y="37744"/>
                  <a:pt x="1349910" y="0"/>
                </a:cubicBezTo>
                <a:cubicBezTo>
                  <a:pt x="1606877" y="-37744"/>
                  <a:pt x="1775644" y="69952"/>
                  <a:pt x="2112902" y="0"/>
                </a:cubicBezTo>
                <a:cubicBezTo>
                  <a:pt x="2450160" y="-69952"/>
                  <a:pt x="2288958" y="36206"/>
                  <a:pt x="2435706" y="0"/>
                </a:cubicBezTo>
                <a:cubicBezTo>
                  <a:pt x="2582454" y="-36206"/>
                  <a:pt x="2857645" y="14258"/>
                  <a:pt x="3198699" y="0"/>
                </a:cubicBezTo>
                <a:cubicBezTo>
                  <a:pt x="3539753" y="-14258"/>
                  <a:pt x="3400655" y="8126"/>
                  <a:pt x="3521503" y="0"/>
                </a:cubicBezTo>
                <a:cubicBezTo>
                  <a:pt x="3642351" y="-8126"/>
                  <a:pt x="3991566" y="50633"/>
                  <a:pt x="4196458" y="0"/>
                </a:cubicBezTo>
                <a:cubicBezTo>
                  <a:pt x="4401351" y="-50633"/>
                  <a:pt x="4694945" y="43127"/>
                  <a:pt x="4959450" y="0"/>
                </a:cubicBezTo>
                <a:cubicBezTo>
                  <a:pt x="5223955" y="-43127"/>
                  <a:pt x="5567667" y="73576"/>
                  <a:pt x="5722443" y="0"/>
                </a:cubicBezTo>
                <a:cubicBezTo>
                  <a:pt x="5877219" y="-73576"/>
                  <a:pt x="6064973" y="24780"/>
                  <a:pt x="6309360" y="0"/>
                </a:cubicBezTo>
                <a:cubicBezTo>
                  <a:pt x="6553747" y="-24780"/>
                  <a:pt x="6689789" y="8549"/>
                  <a:pt x="6808240" y="0"/>
                </a:cubicBezTo>
                <a:cubicBezTo>
                  <a:pt x="6926691" y="-8549"/>
                  <a:pt x="7243461" y="58862"/>
                  <a:pt x="7395157" y="0"/>
                </a:cubicBezTo>
                <a:cubicBezTo>
                  <a:pt x="7546853" y="-58862"/>
                  <a:pt x="7770769" y="43918"/>
                  <a:pt x="8070112" y="0"/>
                </a:cubicBezTo>
                <a:cubicBezTo>
                  <a:pt x="8369456" y="-43918"/>
                  <a:pt x="8487905" y="27285"/>
                  <a:pt x="8803758" y="0"/>
                </a:cubicBezTo>
                <a:cubicBezTo>
                  <a:pt x="8838790" y="137029"/>
                  <a:pt x="8783369" y="349583"/>
                  <a:pt x="8803758" y="639867"/>
                </a:cubicBezTo>
                <a:cubicBezTo>
                  <a:pt x="8824147" y="930151"/>
                  <a:pt x="8780538" y="909399"/>
                  <a:pt x="8803758" y="1133324"/>
                </a:cubicBezTo>
                <a:cubicBezTo>
                  <a:pt x="8826978" y="1357249"/>
                  <a:pt x="8775969" y="1523217"/>
                  <a:pt x="8803758" y="1626781"/>
                </a:cubicBezTo>
                <a:cubicBezTo>
                  <a:pt x="8831547" y="1730345"/>
                  <a:pt x="8784947" y="1857932"/>
                  <a:pt x="8803758" y="2022631"/>
                </a:cubicBezTo>
                <a:cubicBezTo>
                  <a:pt x="8822569" y="2187330"/>
                  <a:pt x="8796332" y="2463117"/>
                  <a:pt x="8803758" y="2613695"/>
                </a:cubicBezTo>
                <a:cubicBezTo>
                  <a:pt x="8811184" y="2764273"/>
                  <a:pt x="8793527" y="2940918"/>
                  <a:pt x="8803758" y="3253563"/>
                </a:cubicBezTo>
                <a:cubicBezTo>
                  <a:pt x="8813989" y="3566208"/>
                  <a:pt x="8791421" y="3553586"/>
                  <a:pt x="8803758" y="3649413"/>
                </a:cubicBezTo>
                <a:cubicBezTo>
                  <a:pt x="8816095" y="3745240"/>
                  <a:pt x="8762552" y="3990976"/>
                  <a:pt x="8803758" y="4094066"/>
                </a:cubicBezTo>
                <a:cubicBezTo>
                  <a:pt x="8844964" y="4197156"/>
                  <a:pt x="8778922" y="4629878"/>
                  <a:pt x="8803758" y="4880344"/>
                </a:cubicBezTo>
                <a:cubicBezTo>
                  <a:pt x="8560630" y="4897036"/>
                  <a:pt x="8533144" y="4847351"/>
                  <a:pt x="8304878" y="4880344"/>
                </a:cubicBezTo>
                <a:cubicBezTo>
                  <a:pt x="8076612" y="4913337"/>
                  <a:pt x="8029819" y="4850292"/>
                  <a:pt x="7894036" y="4880344"/>
                </a:cubicBezTo>
                <a:cubicBezTo>
                  <a:pt x="7758253" y="4910396"/>
                  <a:pt x="7434255" y="4833949"/>
                  <a:pt x="7219082" y="4880344"/>
                </a:cubicBezTo>
                <a:cubicBezTo>
                  <a:pt x="7003909" y="4926739"/>
                  <a:pt x="6946840" y="4839328"/>
                  <a:pt x="6808240" y="4880344"/>
                </a:cubicBezTo>
                <a:cubicBezTo>
                  <a:pt x="6669640" y="4921360"/>
                  <a:pt x="6485103" y="4862263"/>
                  <a:pt x="6397397" y="4880344"/>
                </a:cubicBezTo>
                <a:cubicBezTo>
                  <a:pt x="6309691" y="4898425"/>
                  <a:pt x="6106983" y="4864255"/>
                  <a:pt x="5986555" y="4880344"/>
                </a:cubicBezTo>
                <a:cubicBezTo>
                  <a:pt x="5866127" y="4896433"/>
                  <a:pt x="5719275" y="4839601"/>
                  <a:pt x="5487676" y="4880344"/>
                </a:cubicBezTo>
                <a:cubicBezTo>
                  <a:pt x="5256077" y="4921087"/>
                  <a:pt x="5224234" y="4845267"/>
                  <a:pt x="5076834" y="4880344"/>
                </a:cubicBezTo>
                <a:cubicBezTo>
                  <a:pt x="4929434" y="4915421"/>
                  <a:pt x="4679760" y="4841112"/>
                  <a:pt x="4577954" y="4880344"/>
                </a:cubicBezTo>
                <a:cubicBezTo>
                  <a:pt x="4476148" y="4919576"/>
                  <a:pt x="4197195" y="4871173"/>
                  <a:pt x="4079075" y="4880344"/>
                </a:cubicBezTo>
                <a:cubicBezTo>
                  <a:pt x="3960955" y="4889515"/>
                  <a:pt x="3763417" y="4834011"/>
                  <a:pt x="3668233" y="4880344"/>
                </a:cubicBezTo>
                <a:cubicBezTo>
                  <a:pt x="3573049" y="4926677"/>
                  <a:pt x="3286806" y="4823807"/>
                  <a:pt x="2993278" y="4880344"/>
                </a:cubicBezTo>
                <a:cubicBezTo>
                  <a:pt x="2699751" y="4936881"/>
                  <a:pt x="2501356" y="4840357"/>
                  <a:pt x="2318323" y="4880344"/>
                </a:cubicBezTo>
                <a:cubicBezTo>
                  <a:pt x="2135291" y="4920331"/>
                  <a:pt x="2105882" y="4846235"/>
                  <a:pt x="1907481" y="4880344"/>
                </a:cubicBezTo>
                <a:cubicBezTo>
                  <a:pt x="1709080" y="4914453"/>
                  <a:pt x="1691635" y="4850976"/>
                  <a:pt x="1584676" y="4880344"/>
                </a:cubicBezTo>
                <a:cubicBezTo>
                  <a:pt x="1477718" y="4909712"/>
                  <a:pt x="1084469" y="4850039"/>
                  <a:pt x="909722" y="4880344"/>
                </a:cubicBezTo>
                <a:cubicBezTo>
                  <a:pt x="734975" y="4910649"/>
                  <a:pt x="449549" y="4784384"/>
                  <a:pt x="0" y="4880344"/>
                </a:cubicBezTo>
                <a:cubicBezTo>
                  <a:pt x="-49767" y="4727860"/>
                  <a:pt x="40962" y="4549242"/>
                  <a:pt x="0" y="4289280"/>
                </a:cubicBezTo>
                <a:cubicBezTo>
                  <a:pt x="-40962" y="4029318"/>
                  <a:pt x="11061" y="3961716"/>
                  <a:pt x="0" y="3844627"/>
                </a:cubicBezTo>
                <a:cubicBezTo>
                  <a:pt x="-11061" y="3727538"/>
                  <a:pt x="34473" y="3594284"/>
                  <a:pt x="0" y="3351170"/>
                </a:cubicBezTo>
                <a:cubicBezTo>
                  <a:pt x="-34473" y="3108056"/>
                  <a:pt x="1463" y="3080262"/>
                  <a:pt x="0" y="2955319"/>
                </a:cubicBezTo>
                <a:cubicBezTo>
                  <a:pt x="-1463" y="2830376"/>
                  <a:pt x="39545" y="2537481"/>
                  <a:pt x="0" y="2364256"/>
                </a:cubicBezTo>
                <a:cubicBezTo>
                  <a:pt x="-39545" y="2191031"/>
                  <a:pt x="43930" y="1894608"/>
                  <a:pt x="0" y="1773192"/>
                </a:cubicBezTo>
                <a:cubicBezTo>
                  <a:pt x="-43930" y="1651776"/>
                  <a:pt x="40200" y="1522500"/>
                  <a:pt x="0" y="1328538"/>
                </a:cubicBezTo>
                <a:cubicBezTo>
                  <a:pt x="-40200" y="1134576"/>
                  <a:pt x="5741" y="922789"/>
                  <a:pt x="0" y="737474"/>
                </a:cubicBezTo>
                <a:cubicBezTo>
                  <a:pt x="-5741" y="552159"/>
                  <a:pt x="34160" y="197963"/>
                  <a:pt x="0" y="0"/>
                </a:cubicBezTo>
                <a:close/>
              </a:path>
              <a:path w="8803758" h="4880344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848714" y="35520"/>
                  <a:pt x="997759" y="0"/>
                </a:cubicBezTo>
                <a:cubicBezTo>
                  <a:pt x="1146804" y="-35520"/>
                  <a:pt x="1237504" y="1548"/>
                  <a:pt x="1320564" y="0"/>
                </a:cubicBezTo>
                <a:cubicBezTo>
                  <a:pt x="1403624" y="-1548"/>
                  <a:pt x="1506377" y="29498"/>
                  <a:pt x="1643368" y="0"/>
                </a:cubicBezTo>
                <a:cubicBezTo>
                  <a:pt x="1780359" y="-29498"/>
                  <a:pt x="2020756" y="60612"/>
                  <a:pt x="2230285" y="0"/>
                </a:cubicBezTo>
                <a:cubicBezTo>
                  <a:pt x="2439814" y="-60612"/>
                  <a:pt x="2531120" y="59266"/>
                  <a:pt x="2817203" y="0"/>
                </a:cubicBezTo>
                <a:cubicBezTo>
                  <a:pt x="3103286" y="-59266"/>
                  <a:pt x="3068190" y="47414"/>
                  <a:pt x="3316082" y="0"/>
                </a:cubicBezTo>
                <a:cubicBezTo>
                  <a:pt x="3563974" y="-47414"/>
                  <a:pt x="3781681" y="64462"/>
                  <a:pt x="3902999" y="0"/>
                </a:cubicBezTo>
                <a:cubicBezTo>
                  <a:pt x="4024317" y="-64462"/>
                  <a:pt x="4284621" y="371"/>
                  <a:pt x="4401879" y="0"/>
                </a:cubicBezTo>
                <a:cubicBezTo>
                  <a:pt x="4519137" y="-371"/>
                  <a:pt x="4583681" y="4985"/>
                  <a:pt x="4724683" y="0"/>
                </a:cubicBezTo>
                <a:cubicBezTo>
                  <a:pt x="4865685" y="-4985"/>
                  <a:pt x="4989566" y="20026"/>
                  <a:pt x="5135525" y="0"/>
                </a:cubicBezTo>
                <a:cubicBezTo>
                  <a:pt x="5281484" y="-20026"/>
                  <a:pt x="5655158" y="49688"/>
                  <a:pt x="5898518" y="0"/>
                </a:cubicBezTo>
                <a:cubicBezTo>
                  <a:pt x="6141878" y="-49688"/>
                  <a:pt x="6198097" y="24348"/>
                  <a:pt x="6397397" y="0"/>
                </a:cubicBezTo>
                <a:cubicBezTo>
                  <a:pt x="6596697" y="-24348"/>
                  <a:pt x="6609862" y="11330"/>
                  <a:pt x="6808240" y="0"/>
                </a:cubicBezTo>
                <a:cubicBezTo>
                  <a:pt x="7006618" y="-11330"/>
                  <a:pt x="7122647" y="68070"/>
                  <a:pt x="7395157" y="0"/>
                </a:cubicBezTo>
                <a:cubicBezTo>
                  <a:pt x="7667667" y="-68070"/>
                  <a:pt x="7627463" y="21698"/>
                  <a:pt x="7805999" y="0"/>
                </a:cubicBezTo>
                <a:cubicBezTo>
                  <a:pt x="7984535" y="-21698"/>
                  <a:pt x="8413431" y="20452"/>
                  <a:pt x="8803758" y="0"/>
                </a:cubicBezTo>
                <a:cubicBezTo>
                  <a:pt x="8819692" y="84076"/>
                  <a:pt x="8781820" y="302173"/>
                  <a:pt x="8803758" y="395850"/>
                </a:cubicBezTo>
                <a:cubicBezTo>
                  <a:pt x="8825696" y="489527"/>
                  <a:pt x="8755810" y="857916"/>
                  <a:pt x="8803758" y="986914"/>
                </a:cubicBezTo>
                <a:cubicBezTo>
                  <a:pt x="8851706" y="1115912"/>
                  <a:pt x="8788386" y="1363521"/>
                  <a:pt x="8803758" y="1480371"/>
                </a:cubicBezTo>
                <a:cubicBezTo>
                  <a:pt x="8819130" y="1597221"/>
                  <a:pt x="8757653" y="1722822"/>
                  <a:pt x="8803758" y="1876221"/>
                </a:cubicBezTo>
                <a:cubicBezTo>
                  <a:pt x="8849863" y="2029620"/>
                  <a:pt x="8779578" y="2124417"/>
                  <a:pt x="8803758" y="2320875"/>
                </a:cubicBezTo>
                <a:cubicBezTo>
                  <a:pt x="8827938" y="2517333"/>
                  <a:pt x="8755252" y="2700845"/>
                  <a:pt x="8803758" y="2814332"/>
                </a:cubicBezTo>
                <a:cubicBezTo>
                  <a:pt x="8852264" y="2927819"/>
                  <a:pt x="8768940" y="3198902"/>
                  <a:pt x="8803758" y="3405396"/>
                </a:cubicBezTo>
                <a:cubicBezTo>
                  <a:pt x="8838576" y="3611890"/>
                  <a:pt x="8780521" y="3625364"/>
                  <a:pt x="8803758" y="3801246"/>
                </a:cubicBezTo>
                <a:cubicBezTo>
                  <a:pt x="8826995" y="3977128"/>
                  <a:pt x="8754837" y="4173483"/>
                  <a:pt x="8803758" y="4294703"/>
                </a:cubicBezTo>
                <a:cubicBezTo>
                  <a:pt x="8852679" y="4415923"/>
                  <a:pt x="8798745" y="4738894"/>
                  <a:pt x="8803758" y="4880344"/>
                </a:cubicBezTo>
                <a:cubicBezTo>
                  <a:pt x="8569332" y="4907633"/>
                  <a:pt x="8506707" y="4876885"/>
                  <a:pt x="8304878" y="4880344"/>
                </a:cubicBezTo>
                <a:cubicBezTo>
                  <a:pt x="8103049" y="4883803"/>
                  <a:pt x="8027120" y="4840010"/>
                  <a:pt x="7805999" y="4880344"/>
                </a:cubicBezTo>
                <a:cubicBezTo>
                  <a:pt x="7584878" y="4920678"/>
                  <a:pt x="7381330" y="4863803"/>
                  <a:pt x="7219082" y="4880344"/>
                </a:cubicBezTo>
                <a:cubicBezTo>
                  <a:pt x="7056834" y="4896885"/>
                  <a:pt x="6732865" y="4869047"/>
                  <a:pt x="6456089" y="4880344"/>
                </a:cubicBezTo>
                <a:cubicBezTo>
                  <a:pt x="6179313" y="4891641"/>
                  <a:pt x="6218837" y="4874983"/>
                  <a:pt x="6133285" y="4880344"/>
                </a:cubicBezTo>
                <a:cubicBezTo>
                  <a:pt x="6047733" y="4885705"/>
                  <a:pt x="5929063" y="4846812"/>
                  <a:pt x="5810480" y="4880344"/>
                </a:cubicBezTo>
                <a:cubicBezTo>
                  <a:pt x="5691898" y="4913876"/>
                  <a:pt x="5459102" y="4817206"/>
                  <a:pt x="5223563" y="4880344"/>
                </a:cubicBezTo>
                <a:cubicBezTo>
                  <a:pt x="4988024" y="4943482"/>
                  <a:pt x="4859444" y="4871839"/>
                  <a:pt x="4724683" y="4880344"/>
                </a:cubicBezTo>
                <a:cubicBezTo>
                  <a:pt x="4589922" y="4888849"/>
                  <a:pt x="4291168" y="4874817"/>
                  <a:pt x="4137766" y="4880344"/>
                </a:cubicBezTo>
                <a:cubicBezTo>
                  <a:pt x="3984364" y="4885871"/>
                  <a:pt x="3952407" y="4870057"/>
                  <a:pt x="3814962" y="4880344"/>
                </a:cubicBezTo>
                <a:cubicBezTo>
                  <a:pt x="3677517" y="4890631"/>
                  <a:pt x="3587017" y="4871212"/>
                  <a:pt x="3492157" y="4880344"/>
                </a:cubicBezTo>
                <a:cubicBezTo>
                  <a:pt x="3397298" y="4889476"/>
                  <a:pt x="3267002" y="4859069"/>
                  <a:pt x="3169353" y="4880344"/>
                </a:cubicBezTo>
                <a:cubicBezTo>
                  <a:pt x="3071704" y="4901619"/>
                  <a:pt x="2855794" y="4869364"/>
                  <a:pt x="2670473" y="4880344"/>
                </a:cubicBezTo>
                <a:cubicBezTo>
                  <a:pt x="2485152" y="4891324"/>
                  <a:pt x="2067870" y="4809565"/>
                  <a:pt x="1907481" y="4880344"/>
                </a:cubicBezTo>
                <a:cubicBezTo>
                  <a:pt x="1747092" y="4951123"/>
                  <a:pt x="1528847" y="4840785"/>
                  <a:pt x="1232526" y="4880344"/>
                </a:cubicBezTo>
                <a:cubicBezTo>
                  <a:pt x="936206" y="4919903"/>
                  <a:pt x="941700" y="4874363"/>
                  <a:pt x="821684" y="4880344"/>
                </a:cubicBezTo>
                <a:cubicBezTo>
                  <a:pt x="701668" y="4886325"/>
                  <a:pt x="260612" y="4784681"/>
                  <a:pt x="0" y="4880344"/>
                </a:cubicBezTo>
                <a:cubicBezTo>
                  <a:pt x="-40660" y="4687348"/>
                  <a:pt x="25921" y="4597134"/>
                  <a:pt x="0" y="4435690"/>
                </a:cubicBezTo>
                <a:cubicBezTo>
                  <a:pt x="-25921" y="4274246"/>
                  <a:pt x="4161" y="3960813"/>
                  <a:pt x="0" y="3795823"/>
                </a:cubicBezTo>
                <a:cubicBezTo>
                  <a:pt x="-4161" y="3630833"/>
                  <a:pt x="28749" y="3445778"/>
                  <a:pt x="0" y="3253563"/>
                </a:cubicBezTo>
                <a:cubicBezTo>
                  <a:pt x="-28749" y="3061348"/>
                  <a:pt x="70677" y="2914240"/>
                  <a:pt x="0" y="2613695"/>
                </a:cubicBezTo>
                <a:cubicBezTo>
                  <a:pt x="-70677" y="2313150"/>
                  <a:pt x="34836" y="2332629"/>
                  <a:pt x="0" y="2120238"/>
                </a:cubicBezTo>
                <a:cubicBezTo>
                  <a:pt x="-34836" y="1907847"/>
                  <a:pt x="21623" y="1735362"/>
                  <a:pt x="0" y="1480371"/>
                </a:cubicBezTo>
                <a:cubicBezTo>
                  <a:pt x="-21623" y="1225380"/>
                  <a:pt x="45405" y="1230483"/>
                  <a:pt x="0" y="1084521"/>
                </a:cubicBezTo>
                <a:cubicBezTo>
                  <a:pt x="-45405" y="938559"/>
                  <a:pt x="31293" y="779833"/>
                  <a:pt x="0" y="591064"/>
                </a:cubicBezTo>
                <a:cubicBezTo>
                  <a:pt x="-31293" y="402295"/>
                  <a:pt x="50908" y="137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898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99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49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83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10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5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1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8803758"/>
              <a:gd name="connsiteY0" fmla="*/ 0 h 4880344"/>
              <a:gd name="connsiteX1" fmla="*/ 674955 w 8803758"/>
              <a:gd name="connsiteY1" fmla="*/ 0 h 4880344"/>
              <a:gd name="connsiteX2" fmla="*/ 1349910 w 8803758"/>
              <a:gd name="connsiteY2" fmla="*/ 0 h 4880344"/>
              <a:gd name="connsiteX3" fmla="*/ 2112902 w 8803758"/>
              <a:gd name="connsiteY3" fmla="*/ 0 h 4880344"/>
              <a:gd name="connsiteX4" fmla="*/ 2435706 w 8803758"/>
              <a:gd name="connsiteY4" fmla="*/ 0 h 4880344"/>
              <a:gd name="connsiteX5" fmla="*/ 3198699 w 8803758"/>
              <a:gd name="connsiteY5" fmla="*/ 0 h 4880344"/>
              <a:gd name="connsiteX6" fmla="*/ 3521503 w 8803758"/>
              <a:gd name="connsiteY6" fmla="*/ 0 h 4880344"/>
              <a:gd name="connsiteX7" fmla="*/ 4196458 w 8803758"/>
              <a:gd name="connsiteY7" fmla="*/ 0 h 4880344"/>
              <a:gd name="connsiteX8" fmla="*/ 4959450 w 8803758"/>
              <a:gd name="connsiteY8" fmla="*/ 0 h 4880344"/>
              <a:gd name="connsiteX9" fmla="*/ 5722443 w 8803758"/>
              <a:gd name="connsiteY9" fmla="*/ 0 h 4880344"/>
              <a:gd name="connsiteX10" fmla="*/ 6309360 w 8803758"/>
              <a:gd name="connsiteY10" fmla="*/ 0 h 4880344"/>
              <a:gd name="connsiteX11" fmla="*/ 6808240 w 8803758"/>
              <a:gd name="connsiteY11" fmla="*/ 0 h 4880344"/>
              <a:gd name="connsiteX12" fmla="*/ 7395157 w 8803758"/>
              <a:gd name="connsiteY12" fmla="*/ 0 h 4880344"/>
              <a:gd name="connsiteX13" fmla="*/ 8070112 w 8803758"/>
              <a:gd name="connsiteY13" fmla="*/ 0 h 4880344"/>
              <a:gd name="connsiteX14" fmla="*/ 8803758 w 8803758"/>
              <a:gd name="connsiteY14" fmla="*/ 0 h 4880344"/>
              <a:gd name="connsiteX15" fmla="*/ 8803758 w 8803758"/>
              <a:gd name="connsiteY15" fmla="*/ 639867 h 4880344"/>
              <a:gd name="connsiteX16" fmla="*/ 8803758 w 8803758"/>
              <a:gd name="connsiteY16" fmla="*/ 1133324 h 4880344"/>
              <a:gd name="connsiteX17" fmla="*/ 8803758 w 8803758"/>
              <a:gd name="connsiteY17" fmla="*/ 1626781 h 4880344"/>
              <a:gd name="connsiteX18" fmla="*/ 8803758 w 8803758"/>
              <a:gd name="connsiteY18" fmla="*/ 2022631 h 4880344"/>
              <a:gd name="connsiteX19" fmla="*/ 8803758 w 8803758"/>
              <a:gd name="connsiteY19" fmla="*/ 2613695 h 4880344"/>
              <a:gd name="connsiteX20" fmla="*/ 8803758 w 8803758"/>
              <a:gd name="connsiteY20" fmla="*/ 3253563 h 4880344"/>
              <a:gd name="connsiteX21" fmla="*/ 8803758 w 8803758"/>
              <a:gd name="connsiteY21" fmla="*/ 3649413 h 4880344"/>
              <a:gd name="connsiteX22" fmla="*/ 8803758 w 8803758"/>
              <a:gd name="connsiteY22" fmla="*/ 4094066 h 4880344"/>
              <a:gd name="connsiteX23" fmla="*/ 8803758 w 8803758"/>
              <a:gd name="connsiteY23" fmla="*/ 4880344 h 4880344"/>
              <a:gd name="connsiteX24" fmla="*/ 8304878 w 8803758"/>
              <a:gd name="connsiteY24" fmla="*/ 4880344 h 4880344"/>
              <a:gd name="connsiteX25" fmla="*/ 7894036 w 8803758"/>
              <a:gd name="connsiteY25" fmla="*/ 4880344 h 4880344"/>
              <a:gd name="connsiteX26" fmla="*/ 7219082 w 8803758"/>
              <a:gd name="connsiteY26" fmla="*/ 4880344 h 4880344"/>
              <a:gd name="connsiteX27" fmla="*/ 6808240 w 8803758"/>
              <a:gd name="connsiteY27" fmla="*/ 4880344 h 4880344"/>
              <a:gd name="connsiteX28" fmla="*/ 6397397 w 8803758"/>
              <a:gd name="connsiteY28" fmla="*/ 4880344 h 4880344"/>
              <a:gd name="connsiteX29" fmla="*/ 5986555 w 8803758"/>
              <a:gd name="connsiteY29" fmla="*/ 4880344 h 4880344"/>
              <a:gd name="connsiteX30" fmla="*/ 5487676 w 8803758"/>
              <a:gd name="connsiteY30" fmla="*/ 4880344 h 4880344"/>
              <a:gd name="connsiteX31" fmla="*/ 5076834 w 8803758"/>
              <a:gd name="connsiteY31" fmla="*/ 4880344 h 4880344"/>
              <a:gd name="connsiteX32" fmla="*/ 4577954 w 8803758"/>
              <a:gd name="connsiteY32" fmla="*/ 4880344 h 4880344"/>
              <a:gd name="connsiteX33" fmla="*/ 4079075 w 8803758"/>
              <a:gd name="connsiteY33" fmla="*/ 4880344 h 4880344"/>
              <a:gd name="connsiteX34" fmla="*/ 3668233 w 8803758"/>
              <a:gd name="connsiteY34" fmla="*/ 4880344 h 4880344"/>
              <a:gd name="connsiteX35" fmla="*/ 2993278 w 8803758"/>
              <a:gd name="connsiteY35" fmla="*/ 4880344 h 4880344"/>
              <a:gd name="connsiteX36" fmla="*/ 2318323 w 8803758"/>
              <a:gd name="connsiteY36" fmla="*/ 4880344 h 4880344"/>
              <a:gd name="connsiteX37" fmla="*/ 1907481 w 8803758"/>
              <a:gd name="connsiteY37" fmla="*/ 4880344 h 4880344"/>
              <a:gd name="connsiteX38" fmla="*/ 1584676 w 8803758"/>
              <a:gd name="connsiteY38" fmla="*/ 4880344 h 4880344"/>
              <a:gd name="connsiteX39" fmla="*/ 909722 w 8803758"/>
              <a:gd name="connsiteY39" fmla="*/ 4880344 h 4880344"/>
              <a:gd name="connsiteX40" fmla="*/ 0 w 8803758"/>
              <a:gd name="connsiteY40" fmla="*/ 4880344 h 4880344"/>
              <a:gd name="connsiteX41" fmla="*/ 0 w 8803758"/>
              <a:gd name="connsiteY41" fmla="*/ 4289280 h 4880344"/>
              <a:gd name="connsiteX42" fmla="*/ 0 w 8803758"/>
              <a:gd name="connsiteY42" fmla="*/ 3844627 h 4880344"/>
              <a:gd name="connsiteX43" fmla="*/ 0 w 8803758"/>
              <a:gd name="connsiteY43" fmla="*/ 3351170 h 4880344"/>
              <a:gd name="connsiteX44" fmla="*/ 0 w 8803758"/>
              <a:gd name="connsiteY44" fmla="*/ 2955319 h 4880344"/>
              <a:gd name="connsiteX45" fmla="*/ 0 w 8803758"/>
              <a:gd name="connsiteY45" fmla="*/ 2364256 h 4880344"/>
              <a:gd name="connsiteX46" fmla="*/ 0 w 8803758"/>
              <a:gd name="connsiteY46" fmla="*/ 1773192 h 4880344"/>
              <a:gd name="connsiteX47" fmla="*/ 0 w 8803758"/>
              <a:gd name="connsiteY47" fmla="*/ 1328538 h 4880344"/>
              <a:gd name="connsiteX48" fmla="*/ 0 w 8803758"/>
              <a:gd name="connsiteY48" fmla="*/ 737474 h 4880344"/>
              <a:gd name="connsiteX49" fmla="*/ 0 w 8803758"/>
              <a:gd name="connsiteY49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758" h="4880344" fill="none" extrusionOk="0">
                <a:moveTo>
                  <a:pt x="0" y="0"/>
                </a:moveTo>
                <a:cubicBezTo>
                  <a:pt x="177500" y="-27516"/>
                  <a:pt x="491544" y="56282"/>
                  <a:pt x="674955" y="0"/>
                </a:cubicBezTo>
                <a:cubicBezTo>
                  <a:pt x="858366" y="-56282"/>
                  <a:pt x="1092943" y="37744"/>
                  <a:pt x="1349910" y="0"/>
                </a:cubicBezTo>
                <a:cubicBezTo>
                  <a:pt x="1606877" y="-37744"/>
                  <a:pt x="1775644" y="69952"/>
                  <a:pt x="2112902" y="0"/>
                </a:cubicBezTo>
                <a:cubicBezTo>
                  <a:pt x="2450160" y="-69952"/>
                  <a:pt x="2288958" y="36206"/>
                  <a:pt x="2435706" y="0"/>
                </a:cubicBezTo>
                <a:cubicBezTo>
                  <a:pt x="2582454" y="-36206"/>
                  <a:pt x="2857645" y="14258"/>
                  <a:pt x="3198699" y="0"/>
                </a:cubicBezTo>
                <a:cubicBezTo>
                  <a:pt x="3539753" y="-14258"/>
                  <a:pt x="3400655" y="8126"/>
                  <a:pt x="3521503" y="0"/>
                </a:cubicBezTo>
                <a:cubicBezTo>
                  <a:pt x="3642351" y="-8126"/>
                  <a:pt x="3991566" y="50633"/>
                  <a:pt x="4196458" y="0"/>
                </a:cubicBezTo>
                <a:cubicBezTo>
                  <a:pt x="4401351" y="-50633"/>
                  <a:pt x="4694945" y="43127"/>
                  <a:pt x="4959450" y="0"/>
                </a:cubicBezTo>
                <a:cubicBezTo>
                  <a:pt x="5223955" y="-43127"/>
                  <a:pt x="5567667" y="73576"/>
                  <a:pt x="5722443" y="0"/>
                </a:cubicBezTo>
                <a:cubicBezTo>
                  <a:pt x="5877219" y="-73576"/>
                  <a:pt x="6064973" y="24780"/>
                  <a:pt x="6309360" y="0"/>
                </a:cubicBezTo>
                <a:cubicBezTo>
                  <a:pt x="6553747" y="-24780"/>
                  <a:pt x="6689789" y="8549"/>
                  <a:pt x="6808240" y="0"/>
                </a:cubicBezTo>
                <a:cubicBezTo>
                  <a:pt x="6926691" y="-8549"/>
                  <a:pt x="7243461" y="58862"/>
                  <a:pt x="7395157" y="0"/>
                </a:cubicBezTo>
                <a:cubicBezTo>
                  <a:pt x="7546853" y="-58862"/>
                  <a:pt x="7770769" y="43918"/>
                  <a:pt x="8070112" y="0"/>
                </a:cubicBezTo>
                <a:cubicBezTo>
                  <a:pt x="8369456" y="-43918"/>
                  <a:pt x="8487905" y="27285"/>
                  <a:pt x="8803758" y="0"/>
                </a:cubicBezTo>
                <a:cubicBezTo>
                  <a:pt x="8838790" y="137029"/>
                  <a:pt x="8783369" y="349583"/>
                  <a:pt x="8803758" y="639867"/>
                </a:cubicBezTo>
                <a:cubicBezTo>
                  <a:pt x="8824147" y="930151"/>
                  <a:pt x="8780538" y="909399"/>
                  <a:pt x="8803758" y="1133324"/>
                </a:cubicBezTo>
                <a:cubicBezTo>
                  <a:pt x="8826978" y="1357249"/>
                  <a:pt x="8775969" y="1523217"/>
                  <a:pt x="8803758" y="1626781"/>
                </a:cubicBezTo>
                <a:cubicBezTo>
                  <a:pt x="8831547" y="1730345"/>
                  <a:pt x="8784947" y="1857932"/>
                  <a:pt x="8803758" y="2022631"/>
                </a:cubicBezTo>
                <a:cubicBezTo>
                  <a:pt x="8822569" y="2187330"/>
                  <a:pt x="8796332" y="2463117"/>
                  <a:pt x="8803758" y="2613695"/>
                </a:cubicBezTo>
                <a:cubicBezTo>
                  <a:pt x="8811184" y="2764273"/>
                  <a:pt x="8793527" y="2940918"/>
                  <a:pt x="8803758" y="3253563"/>
                </a:cubicBezTo>
                <a:cubicBezTo>
                  <a:pt x="8813989" y="3566208"/>
                  <a:pt x="8791421" y="3553586"/>
                  <a:pt x="8803758" y="3649413"/>
                </a:cubicBezTo>
                <a:cubicBezTo>
                  <a:pt x="8816095" y="3745240"/>
                  <a:pt x="8762552" y="3990976"/>
                  <a:pt x="8803758" y="4094066"/>
                </a:cubicBezTo>
                <a:cubicBezTo>
                  <a:pt x="8844964" y="4197156"/>
                  <a:pt x="8778922" y="4629878"/>
                  <a:pt x="8803758" y="4880344"/>
                </a:cubicBezTo>
                <a:cubicBezTo>
                  <a:pt x="8560630" y="4897036"/>
                  <a:pt x="8533144" y="4847351"/>
                  <a:pt x="8304878" y="4880344"/>
                </a:cubicBezTo>
                <a:cubicBezTo>
                  <a:pt x="8076612" y="4913337"/>
                  <a:pt x="8029819" y="4850292"/>
                  <a:pt x="7894036" y="4880344"/>
                </a:cubicBezTo>
                <a:cubicBezTo>
                  <a:pt x="7758253" y="4910396"/>
                  <a:pt x="7434255" y="4833949"/>
                  <a:pt x="7219082" y="4880344"/>
                </a:cubicBezTo>
                <a:cubicBezTo>
                  <a:pt x="7003909" y="4926739"/>
                  <a:pt x="6946840" y="4839328"/>
                  <a:pt x="6808240" y="4880344"/>
                </a:cubicBezTo>
                <a:cubicBezTo>
                  <a:pt x="6669640" y="4921360"/>
                  <a:pt x="6485103" y="4862263"/>
                  <a:pt x="6397397" y="4880344"/>
                </a:cubicBezTo>
                <a:cubicBezTo>
                  <a:pt x="6309691" y="4898425"/>
                  <a:pt x="6106983" y="4864255"/>
                  <a:pt x="5986555" y="4880344"/>
                </a:cubicBezTo>
                <a:cubicBezTo>
                  <a:pt x="5866127" y="4896433"/>
                  <a:pt x="5719275" y="4839601"/>
                  <a:pt x="5487676" y="4880344"/>
                </a:cubicBezTo>
                <a:cubicBezTo>
                  <a:pt x="5256077" y="4921087"/>
                  <a:pt x="5224234" y="4845267"/>
                  <a:pt x="5076834" y="4880344"/>
                </a:cubicBezTo>
                <a:cubicBezTo>
                  <a:pt x="4929434" y="4915421"/>
                  <a:pt x="4679760" y="4841112"/>
                  <a:pt x="4577954" y="4880344"/>
                </a:cubicBezTo>
                <a:cubicBezTo>
                  <a:pt x="4476148" y="4919576"/>
                  <a:pt x="4197195" y="4871173"/>
                  <a:pt x="4079075" y="4880344"/>
                </a:cubicBezTo>
                <a:cubicBezTo>
                  <a:pt x="3960955" y="4889515"/>
                  <a:pt x="3763417" y="4834011"/>
                  <a:pt x="3668233" y="4880344"/>
                </a:cubicBezTo>
                <a:cubicBezTo>
                  <a:pt x="3573049" y="4926677"/>
                  <a:pt x="3286806" y="4823807"/>
                  <a:pt x="2993278" y="4880344"/>
                </a:cubicBezTo>
                <a:cubicBezTo>
                  <a:pt x="2699751" y="4936881"/>
                  <a:pt x="2501356" y="4840357"/>
                  <a:pt x="2318323" y="4880344"/>
                </a:cubicBezTo>
                <a:cubicBezTo>
                  <a:pt x="2135291" y="4920331"/>
                  <a:pt x="2105882" y="4846235"/>
                  <a:pt x="1907481" y="4880344"/>
                </a:cubicBezTo>
                <a:cubicBezTo>
                  <a:pt x="1709080" y="4914453"/>
                  <a:pt x="1691635" y="4850976"/>
                  <a:pt x="1584676" y="4880344"/>
                </a:cubicBezTo>
                <a:cubicBezTo>
                  <a:pt x="1477718" y="4909712"/>
                  <a:pt x="1084469" y="4850039"/>
                  <a:pt x="909722" y="4880344"/>
                </a:cubicBezTo>
                <a:cubicBezTo>
                  <a:pt x="734975" y="4910649"/>
                  <a:pt x="449549" y="4784384"/>
                  <a:pt x="0" y="4880344"/>
                </a:cubicBezTo>
                <a:cubicBezTo>
                  <a:pt x="-49767" y="4727860"/>
                  <a:pt x="40962" y="4549242"/>
                  <a:pt x="0" y="4289280"/>
                </a:cubicBezTo>
                <a:cubicBezTo>
                  <a:pt x="-40962" y="4029318"/>
                  <a:pt x="11061" y="3961716"/>
                  <a:pt x="0" y="3844627"/>
                </a:cubicBezTo>
                <a:cubicBezTo>
                  <a:pt x="-11061" y="3727538"/>
                  <a:pt x="34473" y="3594284"/>
                  <a:pt x="0" y="3351170"/>
                </a:cubicBezTo>
                <a:cubicBezTo>
                  <a:pt x="-34473" y="3108056"/>
                  <a:pt x="1463" y="3080262"/>
                  <a:pt x="0" y="2955319"/>
                </a:cubicBezTo>
                <a:cubicBezTo>
                  <a:pt x="-1463" y="2830376"/>
                  <a:pt x="39545" y="2537481"/>
                  <a:pt x="0" y="2364256"/>
                </a:cubicBezTo>
                <a:cubicBezTo>
                  <a:pt x="-39545" y="2191031"/>
                  <a:pt x="43930" y="1894608"/>
                  <a:pt x="0" y="1773192"/>
                </a:cubicBezTo>
                <a:cubicBezTo>
                  <a:pt x="-43930" y="1651776"/>
                  <a:pt x="40200" y="1522500"/>
                  <a:pt x="0" y="1328538"/>
                </a:cubicBezTo>
                <a:cubicBezTo>
                  <a:pt x="-40200" y="1134576"/>
                  <a:pt x="5741" y="922789"/>
                  <a:pt x="0" y="737474"/>
                </a:cubicBezTo>
                <a:cubicBezTo>
                  <a:pt x="-5741" y="552159"/>
                  <a:pt x="34160" y="197963"/>
                  <a:pt x="0" y="0"/>
                </a:cubicBezTo>
                <a:close/>
              </a:path>
              <a:path w="8803758" h="4880344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848714" y="35520"/>
                  <a:pt x="997759" y="0"/>
                </a:cubicBezTo>
                <a:cubicBezTo>
                  <a:pt x="1146804" y="-35520"/>
                  <a:pt x="1237504" y="1548"/>
                  <a:pt x="1320564" y="0"/>
                </a:cubicBezTo>
                <a:cubicBezTo>
                  <a:pt x="1403624" y="-1548"/>
                  <a:pt x="1506377" y="29498"/>
                  <a:pt x="1643368" y="0"/>
                </a:cubicBezTo>
                <a:cubicBezTo>
                  <a:pt x="1780359" y="-29498"/>
                  <a:pt x="2020756" y="60612"/>
                  <a:pt x="2230285" y="0"/>
                </a:cubicBezTo>
                <a:cubicBezTo>
                  <a:pt x="2439814" y="-60612"/>
                  <a:pt x="2531120" y="59266"/>
                  <a:pt x="2817203" y="0"/>
                </a:cubicBezTo>
                <a:cubicBezTo>
                  <a:pt x="3103286" y="-59266"/>
                  <a:pt x="3068190" y="47414"/>
                  <a:pt x="3316082" y="0"/>
                </a:cubicBezTo>
                <a:cubicBezTo>
                  <a:pt x="3563974" y="-47414"/>
                  <a:pt x="3781681" y="64462"/>
                  <a:pt x="3902999" y="0"/>
                </a:cubicBezTo>
                <a:cubicBezTo>
                  <a:pt x="4024317" y="-64462"/>
                  <a:pt x="4284621" y="371"/>
                  <a:pt x="4401879" y="0"/>
                </a:cubicBezTo>
                <a:cubicBezTo>
                  <a:pt x="4519137" y="-371"/>
                  <a:pt x="4583681" y="4985"/>
                  <a:pt x="4724683" y="0"/>
                </a:cubicBezTo>
                <a:cubicBezTo>
                  <a:pt x="4865685" y="-4985"/>
                  <a:pt x="4989566" y="20026"/>
                  <a:pt x="5135525" y="0"/>
                </a:cubicBezTo>
                <a:cubicBezTo>
                  <a:pt x="5281484" y="-20026"/>
                  <a:pt x="5655158" y="49688"/>
                  <a:pt x="5898518" y="0"/>
                </a:cubicBezTo>
                <a:cubicBezTo>
                  <a:pt x="6141878" y="-49688"/>
                  <a:pt x="6198097" y="24348"/>
                  <a:pt x="6397397" y="0"/>
                </a:cubicBezTo>
                <a:cubicBezTo>
                  <a:pt x="6596697" y="-24348"/>
                  <a:pt x="6609862" y="11330"/>
                  <a:pt x="6808240" y="0"/>
                </a:cubicBezTo>
                <a:cubicBezTo>
                  <a:pt x="7006618" y="-11330"/>
                  <a:pt x="7122647" y="68070"/>
                  <a:pt x="7395157" y="0"/>
                </a:cubicBezTo>
                <a:cubicBezTo>
                  <a:pt x="7667667" y="-68070"/>
                  <a:pt x="7627463" y="21698"/>
                  <a:pt x="7805999" y="0"/>
                </a:cubicBezTo>
                <a:cubicBezTo>
                  <a:pt x="7984535" y="-21698"/>
                  <a:pt x="8413431" y="20452"/>
                  <a:pt x="8803758" y="0"/>
                </a:cubicBezTo>
                <a:cubicBezTo>
                  <a:pt x="8819692" y="84076"/>
                  <a:pt x="8781820" y="302173"/>
                  <a:pt x="8803758" y="395850"/>
                </a:cubicBezTo>
                <a:cubicBezTo>
                  <a:pt x="8825696" y="489527"/>
                  <a:pt x="8755810" y="857916"/>
                  <a:pt x="8803758" y="986914"/>
                </a:cubicBezTo>
                <a:cubicBezTo>
                  <a:pt x="8851706" y="1115912"/>
                  <a:pt x="8788386" y="1363521"/>
                  <a:pt x="8803758" y="1480371"/>
                </a:cubicBezTo>
                <a:cubicBezTo>
                  <a:pt x="8819130" y="1597221"/>
                  <a:pt x="8757653" y="1722822"/>
                  <a:pt x="8803758" y="1876221"/>
                </a:cubicBezTo>
                <a:cubicBezTo>
                  <a:pt x="8849863" y="2029620"/>
                  <a:pt x="8779578" y="2124417"/>
                  <a:pt x="8803758" y="2320875"/>
                </a:cubicBezTo>
                <a:cubicBezTo>
                  <a:pt x="8827938" y="2517333"/>
                  <a:pt x="8755252" y="2700845"/>
                  <a:pt x="8803758" y="2814332"/>
                </a:cubicBezTo>
                <a:cubicBezTo>
                  <a:pt x="8852264" y="2927819"/>
                  <a:pt x="8768940" y="3198902"/>
                  <a:pt x="8803758" y="3405396"/>
                </a:cubicBezTo>
                <a:cubicBezTo>
                  <a:pt x="8838576" y="3611890"/>
                  <a:pt x="8780521" y="3625364"/>
                  <a:pt x="8803758" y="3801246"/>
                </a:cubicBezTo>
                <a:cubicBezTo>
                  <a:pt x="8826995" y="3977128"/>
                  <a:pt x="8754837" y="4173483"/>
                  <a:pt x="8803758" y="4294703"/>
                </a:cubicBezTo>
                <a:cubicBezTo>
                  <a:pt x="8852679" y="4415923"/>
                  <a:pt x="8798745" y="4738894"/>
                  <a:pt x="8803758" y="4880344"/>
                </a:cubicBezTo>
                <a:cubicBezTo>
                  <a:pt x="8569332" y="4907633"/>
                  <a:pt x="8506707" y="4876885"/>
                  <a:pt x="8304878" y="4880344"/>
                </a:cubicBezTo>
                <a:cubicBezTo>
                  <a:pt x="8103049" y="4883803"/>
                  <a:pt x="8027120" y="4840010"/>
                  <a:pt x="7805999" y="4880344"/>
                </a:cubicBezTo>
                <a:cubicBezTo>
                  <a:pt x="7584878" y="4920678"/>
                  <a:pt x="7381330" y="4863803"/>
                  <a:pt x="7219082" y="4880344"/>
                </a:cubicBezTo>
                <a:cubicBezTo>
                  <a:pt x="7056834" y="4896885"/>
                  <a:pt x="6732865" y="4869047"/>
                  <a:pt x="6456089" y="4880344"/>
                </a:cubicBezTo>
                <a:cubicBezTo>
                  <a:pt x="6179313" y="4891641"/>
                  <a:pt x="6218837" y="4874983"/>
                  <a:pt x="6133285" y="4880344"/>
                </a:cubicBezTo>
                <a:cubicBezTo>
                  <a:pt x="6047733" y="4885705"/>
                  <a:pt x="5929063" y="4846812"/>
                  <a:pt x="5810480" y="4880344"/>
                </a:cubicBezTo>
                <a:cubicBezTo>
                  <a:pt x="5691898" y="4913876"/>
                  <a:pt x="5459102" y="4817206"/>
                  <a:pt x="5223563" y="4880344"/>
                </a:cubicBezTo>
                <a:cubicBezTo>
                  <a:pt x="4988024" y="4943482"/>
                  <a:pt x="4859444" y="4871839"/>
                  <a:pt x="4724683" y="4880344"/>
                </a:cubicBezTo>
                <a:cubicBezTo>
                  <a:pt x="4589922" y="4888849"/>
                  <a:pt x="4291168" y="4874817"/>
                  <a:pt x="4137766" y="4880344"/>
                </a:cubicBezTo>
                <a:cubicBezTo>
                  <a:pt x="3984364" y="4885871"/>
                  <a:pt x="3952407" y="4870057"/>
                  <a:pt x="3814962" y="4880344"/>
                </a:cubicBezTo>
                <a:cubicBezTo>
                  <a:pt x="3677517" y="4890631"/>
                  <a:pt x="3587017" y="4871212"/>
                  <a:pt x="3492157" y="4880344"/>
                </a:cubicBezTo>
                <a:cubicBezTo>
                  <a:pt x="3397298" y="4889476"/>
                  <a:pt x="3267002" y="4859069"/>
                  <a:pt x="3169353" y="4880344"/>
                </a:cubicBezTo>
                <a:cubicBezTo>
                  <a:pt x="3071704" y="4901619"/>
                  <a:pt x="2855794" y="4869364"/>
                  <a:pt x="2670473" y="4880344"/>
                </a:cubicBezTo>
                <a:cubicBezTo>
                  <a:pt x="2485152" y="4891324"/>
                  <a:pt x="2067870" y="4809565"/>
                  <a:pt x="1907481" y="4880344"/>
                </a:cubicBezTo>
                <a:cubicBezTo>
                  <a:pt x="1747092" y="4951123"/>
                  <a:pt x="1528847" y="4840785"/>
                  <a:pt x="1232526" y="4880344"/>
                </a:cubicBezTo>
                <a:cubicBezTo>
                  <a:pt x="936206" y="4919903"/>
                  <a:pt x="941700" y="4874363"/>
                  <a:pt x="821684" y="4880344"/>
                </a:cubicBezTo>
                <a:cubicBezTo>
                  <a:pt x="701668" y="4886325"/>
                  <a:pt x="260612" y="4784681"/>
                  <a:pt x="0" y="4880344"/>
                </a:cubicBezTo>
                <a:cubicBezTo>
                  <a:pt x="-40660" y="4687348"/>
                  <a:pt x="25921" y="4597134"/>
                  <a:pt x="0" y="4435690"/>
                </a:cubicBezTo>
                <a:cubicBezTo>
                  <a:pt x="-25921" y="4274246"/>
                  <a:pt x="4161" y="3960813"/>
                  <a:pt x="0" y="3795823"/>
                </a:cubicBezTo>
                <a:cubicBezTo>
                  <a:pt x="-4161" y="3630833"/>
                  <a:pt x="28749" y="3445778"/>
                  <a:pt x="0" y="3253563"/>
                </a:cubicBezTo>
                <a:cubicBezTo>
                  <a:pt x="-28749" y="3061348"/>
                  <a:pt x="70677" y="2914240"/>
                  <a:pt x="0" y="2613695"/>
                </a:cubicBezTo>
                <a:cubicBezTo>
                  <a:pt x="-70677" y="2313150"/>
                  <a:pt x="34836" y="2332629"/>
                  <a:pt x="0" y="2120238"/>
                </a:cubicBezTo>
                <a:cubicBezTo>
                  <a:pt x="-34836" y="1907847"/>
                  <a:pt x="21623" y="1735362"/>
                  <a:pt x="0" y="1480371"/>
                </a:cubicBezTo>
                <a:cubicBezTo>
                  <a:pt x="-21623" y="1225380"/>
                  <a:pt x="45405" y="1230483"/>
                  <a:pt x="0" y="1084521"/>
                </a:cubicBezTo>
                <a:cubicBezTo>
                  <a:pt x="-45405" y="938559"/>
                  <a:pt x="31293" y="779833"/>
                  <a:pt x="0" y="591064"/>
                </a:cubicBezTo>
                <a:cubicBezTo>
                  <a:pt x="-31293" y="402295"/>
                  <a:pt x="50908" y="137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87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kdJ9hK04zo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4" y="-596602"/>
            <a:ext cx="91440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96155"/>
            <a:ext cx="4968552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6454427" y="2067201"/>
            <a:ext cx="3118072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013463" y="1133716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4127" y="1243435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55576" y="932840"/>
            <a:ext cx="736259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 latinLnBrk="0">
              <a:lnSpc>
                <a:spcPct val="150000"/>
              </a:lnSpc>
            </a:pP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CÁC EM HỌC SINH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461689" y="1615229"/>
            <a:ext cx="6220621" cy="11885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ctr" defTabSz="1459575" latinLnBrk="0"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 VƯƠN THỞ, ĐỘNG  TÁC TAY</a:t>
            </a: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707" y="266063"/>
            <a:ext cx="391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 latinLnBrk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LONG BIÊN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295"/>
            <a:ext cx="519911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5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9"/>
            <a:ext cx="5050904" cy="7107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8147248" cy="35179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Động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b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1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37335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diễn:1L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6-8’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ươn thở và tay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8640960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864096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1550"/>
            <a:ext cx="7772400" cy="11017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en-US" sz="3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2067694"/>
            <a:ext cx="6400800" cy="295232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HS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1Lx8n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3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4402832" cy="64807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565" y="932308"/>
            <a:ext cx="3008313" cy="3655665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" y="4460700"/>
            <a:ext cx="4285714" cy="6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1950"/>
            <a:ext cx="4285714" cy="771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87FF28-8411-C827-6CDC-A6842E54C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87574"/>
            <a:ext cx="5112568" cy="30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2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5514" y="1203598"/>
            <a:ext cx="47500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4.Vận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ả lỏng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1369"/>
            <a:ext cx="8064896" cy="4680520"/>
          </a:xfrm>
          <a:prstGeom prst="rect">
            <a:avLst/>
          </a:prstGeom>
        </p:spPr>
      </p:pic>
      <p:pic>
        <p:nvPicPr>
          <p:cNvPr id="4" name="Picture 3" descr="File:&lt;strong&gt;Tick&lt;/strong&gt; green modern.svg - Wikipedia, le encyclopedia libe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87574"/>
            <a:ext cx="1377556" cy="1203598"/>
          </a:xfrm>
          <a:prstGeom prst="rect">
            <a:avLst/>
          </a:prstGeom>
        </p:spPr>
      </p:pic>
      <p:pic>
        <p:nvPicPr>
          <p:cNvPr id="5" name="Picture 4" descr="File:&lt;strong&gt;Tick&lt;/strong&gt; green modern.svg - Wikipedia, le encyclopedia libe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9862"/>
            <a:ext cx="1377556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84666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352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915566"/>
            <a:ext cx="6912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365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2"/>
          <p:cNvSpPr txBox="1"/>
          <p:nvPr/>
        </p:nvSpPr>
        <p:spPr bwMode="auto">
          <a:xfrm>
            <a:off x="3347864" y="699542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835696" y="1635646"/>
            <a:ext cx="6192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-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Ôn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động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vươn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thở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và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động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tay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25251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4" y="0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267744" y="3025400"/>
            <a:ext cx="4968552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biệt các con 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19267" y="170829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75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7494"/>
            <a:ext cx="8496944" cy="460648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  <p:pic>
        <p:nvPicPr>
          <p:cNvPr id="6" name="Online Media 5" title="Ồ sao bé không lắc - Baby Tina">
            <a:hlinkClick r:id="" action="ppaction://media"/>
            <a:extLst>
              <a:ext uri="{FF2B5EF4-FFF2-40B4-BE49-F238E27FC236}">
                <a16:creationId xmlns:a16="http://schemas.microsoft.com/office/drawing/2014/main" id="{26D695E1-C799-813C-0EFD-8140A237ACC8}"/>
              </a:ext>
            </a:extLst>
          </p:cNvPr>
          <p:cNvPicPr>
            <a:picLocks noGrp="1" noRot="1" noChangeAspect="1"/>
          </p:cNvPicPr>
          <p:nvPr>
            <p:ph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6946" y="805460"/>
            <a:ext cx="7730107" cy="43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9377"/>
            <a:ext cx="8229600" cy="85725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ài hát kéo cưa lừa x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6768" y="4125345"/>
            <a:ext cx="609600" cy="6096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A14B46-FF2A-8DAC-980A-DC01F06C0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15566"/>
            <a:ext cx="6957392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2024" y="1182110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CEE0F9-5D25-0772-2D91-4D91C35B3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84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6BF91E-FCB8-0ACE-7C21-BF1F5556E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7" y="195486"/>
            <a:ext cx="8720106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T vươn thở và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</TotalTime>
  <Words>456</Words>
  <Application>Microsoft Office PowerPoint</Application>
  <PresentationFormat>On-screen Show (16:9)</PresentationFormat>
  <Paragraphs>45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맑은 고딕</vt:lpstr>
      <vt:lpstr>Arial</vt:lpstr>
      <vt:lpstr>Calibri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Trò chơi: Đèn xanh đèn đỏ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*Một số điểm cần lưu ý:</vt:lpstr>
      <vt:lpstr>3. Luyện tập  - Tập đồng loạt: 2-3L - Chia tổ tập luyện: 2-3’ - Thi đua trình diễn:1L - Trò chơi: 6-8’ </vt:lpstr>
      <vt:lpstr>PowerPoint Presentation</vt:lpstr>
      <vt:lpstr>PowerPoint Presentation</vt:lpstr>
      <vt:lpstr>PowerPoint Presentation</vt:lpstr>
      <vt:lpstr>- Chia nhóm tập luyện: 2 nhóm CS nhóm điều khiển( luân phiên HS lên hô nhịp)</vt:lpstr>
      <vt:lpstr>Trò chơi: Vượt rào tiếp sức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377</cp:revision>
  <dcterms:created xsi:type="dcterms:W3CDTF">2014-04-01T16:27:38Z</dcterms:created>
  <dcterms:modified xsi:type="dcterms:W3CDTF">2024-10-12T05:42:40Z</dcterms:modified>
</cp:coreProperties>
</file>