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15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54F1C-CAF0-417E-810D-A7A76FDF2BF5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53417-8F46-4FB9-95A4-EB0FBAB47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8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0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6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6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70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21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91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8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045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9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12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68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2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35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84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92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3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67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27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71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099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2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30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7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94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19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58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61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05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21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47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91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618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1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2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4752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66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39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73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19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33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85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76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599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5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132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400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42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5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8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47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45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07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276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54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05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771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39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466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00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30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033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431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06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709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279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296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8836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06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077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85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371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301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050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4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9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9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5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0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8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1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26/02/2021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04800" y="2133600"/>
            <a:ext cx="8763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12: Vui đón Tết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669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57200"/>
            <a:ext cx="9144000" cy="6400800"/>
            <a:chOff x="0" y="914400"/>
            <a:chExt cx="8538410" cy="5943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2" t="12373" r="5024" b="46725"/>
            <a:stretch/>
          </p:blipFill>
          <p:spPr>
            <a:xfrm>
              <a:off x="0" y="1763486"/>
              <a:ext cx="4307305" cy="50945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0" t="5555" r="8822" b="46725"/>
            <a:stretch/>
          </p:blipFill>
          <p:spPr>
            <a:xfrm>
              <a:off x="4303294" y="914400"/>
              <a:ext cx="4235116" cy="594359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52400" y="-76200"/>
            <a:ext cx="6723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</a:p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Quan sát hình và nói về những hoạt động thường diễn ra trong ngày Tết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t="54587" r="7128" b="12225"/>
          <a:stretch/>
        </p:blipFill>
        <p:spPr>
          <a:xfrm>
            <a:off x="-304800" y="2286000"/>
            <a:ext cx="9176084" cy="6349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-76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56394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Trong ngày Tết em đã tham gia những hoạt động nào? </a:t>
            </a:r>
          </a:p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Kể về hoạt động em thích nhất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6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t="61191" r="7128" b="12225"/>
          <a:stretch/>
        </p:blipFill>
        <p:spPr>
          <a:xfrm>
            <a:off x="44116" y="16042"/>
            <a:ext cx="9176084" cy="5086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562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 luận nhóm 2: Kể cho bạn cùng bàn nghe về hoạt động em thường làm trong ngày Tết trung thu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 cổ truyền là lễ hội quan trọng của người Việt Nam. Tết thật vui vì mọi người được sum họp bên gia đình. </a:t>
            </a:r>
            <a:endParaRPr lang="en-US" sz="3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6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54507" r="39154" b="35851"/>
          <a:stretch/>
        </p:blipFill>
        <p:spPr>
          <a:xfrm>
            <a:off x="0" y="508575"/>
            <a:ext cx="8906965" cy="206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-76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vận dụng: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6" t="65787" r="3615" b="2280"/>
          <a:stretch/>
        </p:blipFill>
        <p:spPr>
          <a:xfrm>
            <a:off x="4953000" y="2574759"/>
            <a:ext cx="3953966" cy="4283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4" t="51974" r="13263" b="35851"/>
          <a:stretch/>
        </p:blipFill>
        <p:spPr>
          <a:xfrm>
            <a:off x="262483" y="2549960"/>
            <a:ext cx="4690517" cy="417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dò: </a:t>
            </a: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 bị bài An toàn trên đường.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8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135</Words>
  <Application>Microsoft Office PowerPoint</Application>
  <PresentationFormat>On-screen Show (4:3)</PresentationFormat>
  <Paragraphs>13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Slipstream</vt:lpstr>
      <vt:lpstr>1_Slipstream</vt:lpstr>
      <vt:lpstr>2_Slipstream</vt:lpstr>
      <vt:lpstr>3_Slipstream</vt:lpstr>
      <vt:lpstr>4_Slipstream</vt:lpstr>
      <vt:lpstr>5_Slipstream</vt:lpstr>
      <vt:lpstr>6_Slipstream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H100420</dc:creator>
  <cp:lastModifiedBy>H100420</cp:lastModifiedBy>
  <cp:revision>1</cp:revision>
  <dcterms:created xsi:type="dcterms:W3CDTF">2021-02-26T15:34:12Z</dcterms:created>
  <dcterms:modified xsi:type="dcterms:W3CDTF">2021-02-26T15:37:11Z</dcterms:modified>
</cp:coreProperties>
</file>