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318" r:id="rId2"/>
    <p:sldId id="305" r:id="rId3"/>
    <p:sldId id="319" r:id="rId4"/>
    <p:sldId id="320" r:id="rId5"/>
    <p:sldId id="324" r:id="rId6"/>
    <p:sldId id="309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5134" r="9043" b="69349"/>
          <a:stretch/>
        </p:blipFill>
        <p:spPr>
          <a:xfrm>
            <a:off x="285750" y="2743200"/>
            <a:ext cx="883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39996" r="1844" b="18166"/>
          <a:stretch/>
        </p:blipFill>
        <p:spPr>
          <a:xfrm>
            <a:off x="0" y="1413024"/>
            <a:ext cx="9144000" cy="5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t="82755" r="6425" b="7130"/>
          <a:stretch/>
        </p:blipFill>
        <p:spPr>
          <a:xfrm>
            <a:off x="-14748" y="2362200"/>
            <a:ext cx="9158748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867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9357" r="32237" b="85087"/>
          <a:stretch/>
        </p:blipFill>
        <p:spPr>
          <a:xfrm>
            <a:off x="260260" y="2118519"/>
            <a:ext cx="862347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6482" r="78805" b="87730"/>
          <a:stretch/>
        </p:blipFill>
        <p:spPr>
          <a:xfrm>
            <a:off x="260260" y="861219"/>
            <a:ext cx="251459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15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.VnTime</vt:lpstr>
      <vt:lpstr>Arial</vt:lpstr>
      <vt:lpstr>Calibri</vt:lpstr>
      <vt:lpstr>Times New Roman</vt:lpstr>
      <vt:lpstr>Office Theme</vt:lpstr>
      <vt:lpstr>TIẾNG VIỆT</vt:lpstr>
      <vt:lpstr>PowerPoint Presentation</vt:lpstr>
      <vt:lpstr>PowerPoint Presentation</vt:lpstr>
      <vt:lpstr>PowerPoint Presentation</vt:lpstr>
      <vt:lpstr>THƯ GIÃN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Laptop</cp:lastModifiedBy>
  <cp:revision>42</cp:revision>
  <dcterms:created xsi:type="dcterms:W3CDTF">2020-08-12T07:49:48Z</dcterms:created>
  <dcterms:modified xsi:type="dcterms:W3CDTF">2024-11-05T15:18:00Z</dcterms:modified>
</cp:coreProperties>
</file>