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ADB4B-32D5-4596-82F6-F7EB92170AD9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EB71-0B3F-4D35-889C-381C391F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b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9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9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5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1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9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8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1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0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8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3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6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0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9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9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8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7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5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2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8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3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4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1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5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8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7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0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9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5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4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5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4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7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5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3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3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7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5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5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3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8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4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6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7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7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9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On-screen Show (4:3)</PresentationFormat>
  <Paragraphs>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2021-02-26T14:36:07Z</dcterms:created>
  <dcterms:modified xsi:type="dcterms:W3CDTF">2021-02-26T14:39:17Z</dcterms:modified>
</cp:coreProperties>
</file>