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3" r:id="rId3"/>
  </p:sldMasterIdLst>
  <p:notesMasterIdLst>
    <p:notesMasterId r:id="rId15"/>
  </p:notesMasterIdLst>
  <p:sldIdLst>
    <p:sldId id="520" r:id="rId4"/>
    <p:sldId id="273" r:id="rId5"/>
    <p:sldId id="268" r:id="rId6"/>
    <p:sldId id="374" r:id="rId7"/>
    <p:sldId id="513" r:id="rId8"/>
    <p:sldId id="516" r:id="rId9"/>
    <p:sldId id="519" r:id="rId10"/>
    <p:sldId id="523" r:id="rId11"/>
    <p:sldId id="266" r:id="rId12"/>
    <p:sldId id="524" r:id="rId13"/>
    <p:sldId id="52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1218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13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9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9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044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509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058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715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35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06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3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955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1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57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07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6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36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55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81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21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5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73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9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90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5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0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382277" y="1123544"/>
            <a:ext cx="7339968" cy="68361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09207"/>
            <a:r>
              <a:rPr lang="en-US" sz="386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ĐỊNH HƯỚNG TIẾP THEO</a:t>
            </a:r>
            <a:endParaRPr lang="en-US" sz="386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431500" y="2783079"/>
            <a:ext cx="9475312" cy="2880564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bài sau: Viết đoạn văn thể hiện tình cảm với người thân ( SGK – trang 122)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Sưu tầm những bài thơ, câu chuyện về tình cảm gia đình.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56" y="1631762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64" y="1225235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540" y="383695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4" y="348671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2" y="5033358"/>
            <a:ext cx="105968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6789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4" y="-1509049"/>
            <a:ext cx="861830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16007" y="2136222"/>
            <a:ext cx="4081190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2809963" y="2337994"/>
            <a:ext cx="3544517" cy="932435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algn="ctr" defTabSz="40012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232" kern="0" dirty="0" err="1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Khởi</a:t>
            </a:r>
            <a:r>
              <a:rPr lang="en-US" altLang="zh-CN" sz="4232" kern="0" dirty="0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 </a:t>
            </a:r>
            <a:r>
              <a:rPr lang="en-US" altLang="zh-CN" sz="4232" kern="0" dirty="0" err="1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động</a:t>
            </a:r>
            <a:endParaRPr lang="zh-CN" altLang="en-US" sz="4232" kern="0" dirty="0">
              <a:solidFill>
                <a:srgbClr val="FF0000"/>
              </a:solidFill>
              <a:latin typeface="iCiel Cadena" panose="02000503000000020004" pitchFamily="2" charset="0"/>
              <a:ea typeface="Yu Gothic UI Semilight" panose="020B0400000000000000" pitchFamily="34" charset="-128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37" y="1280945"/>
            <a:ext cx="1408659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67" y="423863"/>
            <a:ext cx="887207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486340" y="4750939"/>
            <a:ext cx="1992703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290630" y="4724400"/>
            <a:ext cx="1160037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7675" y="659619"/>
            <a:ext cx="6361361" cy="82070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47"/>
              </a:spcBef>
            </a:pPr>
            <a:r>
              <a:rPr lang="en-US" sz="4232" b="1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</a:t>
            </a:r>
            <a:endParaRPr lang="vi-VN" sz="4232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1103" y="2243258"/>
            <a:ext cx="8396433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05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05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302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302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96496" y="2632953"/>
            <a:ext cx="2999442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643715" y="284155"/>
            <a:ext cx="3172709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811649" y="2485336"/>
            <a:ext cx="8307426" cy="512224"/>
          </a:xfrm>
          <a:prstGeom prst="rect">
            <a:avLst/>
          </a:prstGeom>
          <a:noFill/>
          <a:ln w="9525">
            <a:noFill/>
          </a:ln>
        </p:spPr>
        <p:txBody>
          <a:bodyPr wrap="square" lIns="88614" tIns="44307" rIns="88614" bIns="44307">
            <a:spAutoFit/>
          </a:bodyPr>
          <a:lstStyle/>
          <a:p>
            <a:pPr lvl="0" eaLnBrk="0" hangingPunct="0"/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747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tình cảm gia đình.</a:t>
            </a:r>
            <a:endParaRPr lang="zh-CN" altLang="en-US" sz="2747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922519" y="3613608"/>
            <a:ext cx="7108047" cy="512224"/>
          </a:xfrm>
          <a:prstGeom prst="rect">
            <a:avLst/>
          </a:prstGeom>
          <a:noFill/>
          <a:ln w="9525">
            <a:noFill/>
          </a:ln>
        </p:spPr>
        <p:txBody>
          <a:bodyPr wrap="square" lIns="88614" tIns="44307" rIns="88614" bIns="44307">
            <a:spAutoFit/>
          </a:bodyPr>
          <a:lstStyle/>
          <a:p>
            <a:pPr lvl="0" eaLnBrk="0" hangingPunct="0"/>
            <a:r>
              <a:rPr lang="en-US" altLang="zh-CN" sz="2747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sử dụng dấu câu hợp lý.</a:t>
            </a:r>
            <a:endParaRPr lang="zh-CN" altLang="en-US" sz="2747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4" y="-1509049"/>
            <a:ext cx="861830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16007" y="2136222"/>
            <a:ext cx="4081190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003735" y="2000583"/>
            <a:ext cx="3544517" cy="1909369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algn="ctr" defTabSz="40012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232" kern="0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LUYỆN TẬP</a:t>
            </a:r>
          </a:p>
          <a:p>
            <a:pPr algn="ctr" defTabSz="40012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232" kern="0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THỰC HÀNH</a:t>
            </a: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37" y="1280945"/>
            <a:ext cx="1408659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67" y="423863"/>
            <a:ext cx="887207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486340" y="4750939"/>
            <a:ext cx="1992703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F64D-524D-4B5A-9697-E01951A0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126" y="11677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từ chỉ tình cảm của người thân trong gia đình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0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305658-AF1D-4D27-B270-898DD1D2DB0D}"/>
              </a:ext>
            </a:extLst>
          </p:cNvPr>
          <p:cNvSpPr/>
          <p:nvPr/>
        </p:nvSpPr>
        <p:spPr>
          <a:xfrm>
            <a:off x="2276253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6872E9-D4C5-4559-90EC-40C8D3009D88}"/>
              </a:ext>
            </a:extLst>
          </p:cNvPr>
          <p:cNvSpPr/>
          <p:nvPr/>
        </p:nvSpPr>
        <p:spPr>
          <a:xfrm>
            <a:off x="5031228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14384F-0C56-421C-B125-3C3E71B2A7A7}"/>
              </a:ext>
            </a:extLst>
          </p:cNvPr>
          <p:cNvSpPr/>
          <p:nvPr/>
        </p:nvSpPr>
        <p:spPr>
          <a:xfrm>
            <a:off x="7786204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A45A6E-0144-47D9-92C1-020E889DEA09}"/>
              </a:ext>
            </a:extLst>
          </p:cNvPr>
          <p:cNvSpPr/>
          <p:nvPr/>
        </p:nvSpPr>
        <p:spPr>
          <a:xfrm>
            <a:off x="2371946" y="3462438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EC6AB1-6346-40A9-88BF-34E06E287D1C}"/>
              </a:ext>
            </a:extLst>
          </p:cNvPr>
          <p:cNvSpPr/>
          <p:nvPr/>
        </p:nvSpPr>
        <p:spPr>
          <a:xfrm>
            <a:off x="5079075" y="3462439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7786204" y="3465853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A440-787A-4B1B-A9D0-E8833E6F46EA}"/>
              </a:ext>
            </a:extLst>
          </p:cNvPr>
          <p:cNvSpPr txBox="1">
            <a:spLocks/>
          </p:cNvSpPr>
          <p:nvPr/>
        </p:nvSpPr>
        <p:spPr>
          <a:xfrm>
            <a:off x="211910" y="546434"/>
            <a:ext cx="1191097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BC2D442E-7AF1-4899-A54B-6A3ED9920CB1}"/>
              </a:ext>
            </a:extLst>
          </p:cNvPr>
          <p:cNvSpPr txBox="1">
            <a:spLocks/>
          </p:cNvSpPr>
          <p:nvPr/>
        </p:nvSpPr>
        <p:spPr>
          <a:xfrm>
            <a:off x="336698" y="1899611"/>
            <a:ext cx="11855302" cy="15566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Khi dạy em học, bố rất kiên nhẫn. Khi chơi cùng em, bố rất vui </a:t>
            </a:r>
            <a:r>
              <a:rPr lang="en-US" sz="4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Mỗi khi em mắc lỗi, bố rất nghiêm khắc dạy bảo nhưng cũng dễ tha thứ.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79429B-AF87-45FA-A8C9-8FB67EC9233F}"/>
              </a:ext>
            </a:extLst>
          </p:cNvPr>
          <p:cNvCxnSpPr/>
          <p:nvPr/>
        </p:nvCxnSpPr>
        <p:spPr>
          <a:xfrm>
            <a:off x="6685547" y="2460318"/>
            <a:ext cx="205441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97661D-8AB6-46F2-9BA7-076576A33C41}"/>
              </a:ext>
            </a:extLst>
          </p:cNvPr>
          <p:cNvCxnSpPr>
            <a:cxnSpLocks/>
          </p:cNvCxnSpPr>
          <p:nvPr/>
        </p:nvCxnSpPr>
        <p:spPr>
          <a:xfrm>
            <a:off x="2785589" y="3046508"/>
            <a:ext cx="150811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CF1F2D-8CD0-42C5-AB39-D375F62707E1}"/>
              </a:ext>
            </a:extLst>
          </p:cNvPr>
          <p:cNvCxnSpPr>
            <a:cxnSpLocks/>
          </p:cNvCxnSpPr>
          <p:nvPr/>
        </p:nvCxnSpPr>
        <p:spPr>
          <a:xfrm>
            <a:off x="10625377" y="3043524"/>
            <a:ext cx="149750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57683-1CB6-4A8D-B200-E80157A892F6}"/>
              </a:ext>
            </a:extLst>
          </p:cNvPr>
          <p:cNvCxnSpPr>
            <a:cxnSpLocks/>
          </p:cNvCxnSpPr>
          <p:nvPr/>
        </p:nvCxnSpPr>
        <p:spPr>
          <a:xfrm>
            <a:off x="336698" y="3586659"/>
            <a:ext cx="103379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CCF49B-490E-42B1-BAFD-05485BA26D8C}"/>
              </a:ext>
            </a:extLst>
          </p:cNvPr>
          <p:cNvCxnSpPr>
            <a:cxnSpLocks/>
          </p:cNvCxnSpPr>
          <p:nvPr/>
        </p:nvCxnSpPr>
        <p:spPr>
          <a:xfrm>
            <a:off x="6782018" y="3586659"/>
            <a:ext cx="138132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6D3B10-1A97-48DB-964E-8ED116CB7DB7}"/>
              </a:ext>
            </a:extLst>
          </p:cNvPr>
          <p:cNvSpPr txBox="1"/>
          <p:nvPr/>
        </p:nvSpPr>
        <p:spPr>
          <a:xfrm>
            <a:off x="1443997" y="576924"/>
            <a:ext cx="10767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hỏi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than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thay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ô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vuông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379CE-C8F1-4246-87C0-D851806CBF53}"/>
              </a:ext>
            </a:extLst>
          </p:cNvPr>
          <p:cNvSpPr/>
          <p:nvPr/>
        </p:nvSpPr>
        <p:spPr>
          <a:xfrm>
            <a:off x="1607077" y="2106024"/>
            <a:ext cx="10584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 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Nam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ơi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vi-VN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nhé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phê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đâu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cốc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phê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ạ.</a:t>
            </a:r>
          </a:p>
          <a:p>
            <a:pPr indent="609585"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(Theo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cười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minh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dí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dỏm</a:t>
            </a:r>
            <a:r>
              <a:rPr lang="en-US" sz="32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lang="en-US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8ADF57-E41E-44F7-87D6-9CC64004952B}"/>
              </a:ext>
            </a:extLst>
          </p:cNvPr>
          <p:cNvGrpSpPr/>
          <p:nvPr/>
        </p:nvGrpSpPr>
        <p:grpSpPr>
          <a:xfrm>
            <a:off x="4088841" y="310952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FA2869-A746-41C9-9076-46B59CCDA56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BA9091-A291-4FC6-8341-50254E9F10ED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8D6C95-38C9-4664-B3FD-AD9015966AFD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6BC5F7-10B2-4A9A-A6CE-25698E4A250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3221BF-1228-4FB8-9A53-75A5D8CBD37A}"/>
              </a:ext>
            </a:extLst>
          </p:cNvPr>
          <p:cNvSpPr txBox="1"/>
          <p:nvPr/>
        </p:nvSpPr>
        <p:spPr>
          <a:xfrm>
            <a:off x="4088841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2B90DE-66F1-4320-A2E9-13BA16AE3D36}"/>
              </a:ext>
            </a:extLst>
          </p:cNvPr>
          <p:cNvGrpSpPr/>
          <p:nvPr/>
        </p:nvGrpSpPr>
        <p:grpSpPr>
          <a:xfrm>
            <a:off x="11042737" y="3114052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C5AC6A-33FD-402C-9CFE-797BE3DFEAC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370472-D824-4461-97EB-4E532C063256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2946A6-F553-42EC-8BBB-8810A5C1B2C5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49388C-D21F-43C2-8967-D7BEA26928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E5D47C6-4231-4251-9004-D1203D58F286}"/>
              </a:ext>
            </a:extLst>
          </p:cNvPr>
          <p:cNvSpPr txBox="1"/>
          <p:nvPr/>
        </p:nvSpPr>
        <p:spPr>
          <a:xfrm>
            <a:off x="11058850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3E5010-99CD-4A04-9434-BC8E1D6BD6C6}"/>
              </a:ext>
            </a:extLst>
          </p:cNvPr>
          <p:cNvGrpSpPr/>
          <p:nvPr/>
        </p:nvGrpSpPr>
        <p:grpSpPr>
          <a:xfrm>
            <a:off x="6233435" y="463235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158833-D1C0-4F82-B7DB-67F6EA154DC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32B4B0E-DD71-4350-9414-27BFB4726AFE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BFE622-3CC3-4A58-9DBA-F64EB2E2F552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3124A2-D348-4268-80D2-8A3059B0A9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77CCF-8758-4C31-9395-2FF90EF188B4}"/>
              </a:ext>
            </a:extLst>
          </p:cNvPr>
          <p:cNvGrpSpPr/>
          <p:nvPr/>
        </p:nvGrpSpPr>
        <p:grpSpPr>
          <a:xfrm>
            <a:off x="6899538" y="3847695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E78FE5-B72C-4C7C-A2F5-A22C9E4EBF5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575573-FECF-4277-9F52-66DEBD2AC206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9B2C9-0DC2-48FB-984A-AB67DFFE3678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B8C5EF-4A8C-48AD-A3AA-48B3548CC4B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1D85BDC-3273-4D48-9EB3-824AC1A6AFAF}"/>
              </a:ext>
            </a:extLst>
          </p:cNvPr>
          <p:cNvSpPr txBox="1"/>
          <p:nvPr/>
        </p:nvSpPr>
        <p:spPr>
          <a:xfrm>
            <a:off x="6247681" y="4443984"/>
            <a:ext cx="17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6672A0-CD44-4552-9A30-BEE3E869650E}"/>
              </a:ext>
            </a:extLst>
          </p:cNvPr>
          <p:cNvSpPr txBox="1"/>
          <p:nvPr/>
        </p:nvSpPr>
        <p:spPr>
          <a:xfrm>
            <a:off x="6928729" y="3760574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31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290630" y="4724400"/>
            <a:ext cx="1160037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7675" y="659619"/>
            <a:ext cx="6361361" cy="82070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47"/>
              </a:spcBef>
            </a:pPr>
            <a:r>
              <a:rPr lang="en-US" sz="4232" b="1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</a:t>
            </a:r>
            <a:endParaRPr lang="vi-VN" sz="4232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1103" y="2243258"/>
            <a:ext cx="8396433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05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05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302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302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96496" y="2632953"/>
            <a:ext cx="2999442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643715" y="284155"/>
            <a:ext cx="3172709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811649" y="2485336"/>
            <a:ext cx="8307426" cy="512224"/>
          </a:xfrm>
          <a:prstGeom prst="rect">
            <a:avLst/>
          </a:prstGeom>
          <a:noFill/>
          <a:ln w="9525">
            <a:noFill/>
          </a:ln>
        </p:spPr>
        <p:txBody>
          <a:bodyPr wrap="square" lIns="88614" tIns="44307" rIns="88614" bIns="44307">
            <a:spAutoFit/>
          </a:bodyPr>
          <a:lstStyle/>
          <a:p>
            <a:pPr lvl="0" eaLnBrk="0" hangingPunct="0"/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747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tình cảm gia đình.</a:t>
            </a:r>
            <a:endParaRPr lang="zh-CN" altLang="en-US" sz="2747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922519" y="3613608"/>
            <a:ext cx="7108047" cy="512224"/>
          </a:xfrm>
          <a:prstGeom prst="rect">
            <a:avLst/>
          </a:prstGeom>
          <a:noFill/>
          <a:ln w="9525">
            <a:noFill/>
          </a:ln>
        </p:spPr>
        <p:txBody>
          <a:bodyPr wrap="square" lIns="88614" tIns="44307" rIns="88614" bIns="44307">
            <a:spAutoFit/>
          </a:bodyPr>
          <a:lstStyle/>
          <a:p>
            <a:pPr lvl="0" eaLnBrk="0" hangingPunct="0"/>
            <a:r>
              <a:rPr lang="en-US" altLang="zh-CN" sz="2747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sử dụng dấu câu hợp lý.</a:t>
            </a:r>
            <a:endParaRPr lang="zh-CN" altLang="en-US" sz="2747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120658" y="1556323"/>
            <a:ext cx="7339968" cy="68361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09207"/>
            <a:r>
              <a:rPr lang="en-US" sz="386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b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sz="3861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431500" y="2783079"/>
            <a:ext cx="9475312" cy="2160559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tình cảm trong gia đình.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43060" indent="-443060" defTabSz="886123">
              <a:lnSpc>
                <a:spcPct val="150000"/>
              </a:lnSpc>
              <a:buFontTx/>
              <a:buChar char="-"/>
            </a:pPr>
            <a:r>
              <a:rPr lang="en-US" sz="3119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nói về tình cảm của người thân đối với em.</a:t>
            </a:r>
            <a:endParaRPr lang="en-US" sz="311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84" y="1465352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926" y="5338594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38" y="143578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8" y="4111573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2" y="5033358"/>
            <a:ext cx="105968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303</Words>
  <Application>Microsoft Office PowerPoint</Application>
  <PresentationFormat>Widescreen</PresentationFormat>
  <Paragraphs>42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Calibri Light</vt:lpstr>
      <vt:lpstr>Cambria</vt:lpstr>
      <vt:lpstr>iCiel Cadena</vt:lpstr>
      <vt:lpstr>iCiel Crocante</vt:lpstr>
      <vt:lpstr>Times New Roman</vt:lpstr>
      <vt:lpstr>Office Theme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1. Những từ chỉ tình cảm của người thân trong gia đình?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</cp:lastModifiedBy>
  <cp:revision>39</cp:revision>
  <dcterms:created xsi:type="dcterms:W3CDTF">2021-07-20T01:55:21Z</dcterms:created>
  <dcterms:modified xsi:type="dcterms:W3CDTF">2024-12-12T03:24:13Z</dcterms:modified>
</cp:coreProperties>
</file>