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30"/>
  </p:notesMasterIdLst>
  <p:sldIdLst>
    <p:sldId id="277" r:id="rId6"/>
    <p:sldId id="299" r:id="rId7"/>
    <p:sldId id="284" r:id="rId8"/>
    <p:sldId id="265" r:id="rId9"/>
    <p:sldId id="266" r:id="rId10"/>
    <p:sldId id="267" r:id="rId11"/>
    <p:sldId id="300" r:id="rId12"/>
    <p:sldId id="301" r:id="rId13"/>
    <p:sldId id="269" r:id="rId14"/>
    <p:sldId id="273" r:id="rId15"/>
    <p:sldId id="303" r:id="rId16"/>
    <p:sldId id="288" r:id="rId17"/>
    <p:sldId id="290" r:id="rId18"/>
    <p:sldId id="305" r:id="rId19"/>
    <p:sldId id="291" r:id="rId20"/>
    <p:sldId id="308" r:id="rId21"/>
    <p:sldId id="306" r:id="rId22"/>
    <p:sldId id="311" r:id="rId23"/>
    <p:sldId id="310" r:id="rId24"/>
    <p:sldId id="309" r:id="rId25"/>
    <p:sldId id="312" r:id="rId26"/>
    <p:sldId id="313" r:id="rId27"/>
    <p:sldId id="314" r:id="rId28"/>
    <p:sldId id="20075770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Tự nhiên xã </a:t>
            </a:r>
            <a:r>
              <a:rPr lang="en-US" altLang="vi-VN" sz="4800" b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hội - 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Lớp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837690" y="2353945"/>
            <a:ext cx="95256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Rèn luyện sự tập trung và khả năng tư duy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Mở rộng vốn từ vựng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Cải thiện trí nhớ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600" b="0" i="0" strike="noStrike" kern="1200" cap="none" spc="0" normalizeH="0" baseline="0" noProof="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thức giải trí, giảm stress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265642" y="23539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36495" y="976630"/>
            <a:ext cx="8082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Việc đọc sách đem lại lợi ích gì?</a:t>
            </a:r>
            <a:endParaRPr lang="en-US" sz="4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53254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996950"/>
            <a:ext cx="6196330" cy="3129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2343150" y="2363470"/>
            <a:ext cx="7505065" cy="129794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Ngày hội đọc sách ở trường mình diễn ra như thế nào?</a:t>
            </a:r>
            <a:endParaRPr lang="en-US" altLang="zh-CN" sz="3200" dirty="0">
              <a:solidFill>
                <a:srgbClr val="79C245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2" name="39"/>
          <p:cNvSpPr txBox="1"/>
          <p:nvPr/>
        </p:nvSpPr>
        <p:spPr>
          <a:xfrm flipH="1">
            <a:off x="2435225" y="2363470"/>
            <a:ext cx="7505065" cy="129794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Em thích hoạt động nào nhất? Vì sao?</a:t>
            </a:r>
          </a:p>
        </p:txBody>
      </p:sp>
      <p:sp>
        <p:nvSpPr>
          <p:cNvPr id="3" name="39"/>
          <p:cNvSpPr txBox="1"/>
          <p:nvPr/>
        </p:nvSpPr>
        <p:spPr>
          <a:xfrm flipH="1">
            <a:off x="2562225" y="2490470"/>
            <a:ext cx="7505065" cy="129794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9C245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Em có cảm nghĩ gì khi tham gia ngày hội đọc sách?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35827C17-DBCD-452E-BAD8-629FA978AC4E}"/>
              </a:ext>
            </a:extLst>
          </p:cNvPr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2" grpId="0"/>
      <p:bldP spid="2" grpId="1"/>
      <p:bldP spid="2" grpId="2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564005" y="2353945"/>
            <a:ext cx="95256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Đọc kĩ cuốn sách yêu thích và chuẩn bị giới thiệu với bạn về quyển sách này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265642" y="23539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36495" y="976630"/>
            <a:ext cx="8082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sym typeface="+mn-ea"/>
              </a:rPr>
              <a:t>Bài tập về nhà</a:t>
            </a:r>
            <a:endParaRPr lang="en-US" sz="4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2" grpId="1"/>
      <p:bldP spid="53254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17975" y="91440"/>
            <a:ext cx="381190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Giải câu đố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835150" y="1405890"/>
            <a:ext cx="8753475" cy="386397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Thân hình chữ nhật,</a:t>
            </a:r>
          </a:p>
          <a:p>
            <a:pPr algn="ctr"/>
            <a:r>
              <a:rPr lang="en-US" sz="3200"/>
              <a:t>Chữ nghĩa đầy mình,</a:t>
            </a:r>
          </a:p>
          <a:p>
            <a:pPr algn="ctr"/>
            <a:r>
              <a:rPr lang="en-US" sz="3200"/>
              <a:t>Ai mà muốn giỏi, </a:t>
            </a:r>
          </a:p>
          <a:p>
            <a:pPr algn="ctr"/>
            <a:r>
              <a:rPr lang="en-US" sz="3200"/>
              <a:t>Sẽ phải nhìn tôi - Là gì?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35095" y="5447030"/>
            <a:ext cx="3811905" cy="9328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Đáp án: Quyển sách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bldLvl="0" animBg="1"/>
      <p:bldP spid="6" grpId="1" animBg="1"/>
      <p:bldP spid="3" grpId="0" bldLvl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925" y="0"/>
            <a:ext cx="11903710" cy="6322695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2343150" y="2204720"/>
            <a:ext cx="7505065" cy="1913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với bạn cuốn sách mà em yêu thích: Tên cuốn sách, tác giả, nhân vật, nội dung....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sp>
        <p:nvSpPr>
          <p:cNvPr id="4" name="39"/>
          <p:cNvSpPr txBox="1"/>
          <p:nvPr/>
        </p:nvSpPr>
        <p:spPr>
          <a:xfrm flipH="1">
            <a:off x="2470150" y="2331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Lý do em thích cuốn sách này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39"/>
          <p:cNvSpPr txBox="1"/>
          <p:nvPr/>
        </p:nvSpPr>
        <p:spPr>
          <a:xfrm flipH="1">
            <a:off x="2597150" y="2458720"/>
            <a:ext cx="7505065" cy="682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học được diều gì từ cuốn sách?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4" grpId="0"/>
      <p:bldP spid="4" grpId="1"/>
      <p:bldP spid="4" grpId="2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 7: Ngày hội đọc sách của chúng em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Trong hình là hoạt động gì?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540" y="1460500"/>
            <a:ext cx="7085330" cy="52546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22600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Các bạn đang nói về quyển sách nào?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đã đọc cuốn sách này chưa?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21965" y="127000"/>
            <a:ext cx="6379845" cy="1064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thích nhất nhân vật nào trong cuốn sách?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4" grpId="2" animBg="1"/>
      <p:bldP spid="6" grpId="0" bldLvl="0" animBg="1"/>
      <p:bldP spid="6" grpId="1" animBg="1"/>
      <p:bldP spid="6" grpId="2" bldLvl="0" animBg="1"/>
      <p:bldP spid="7" grpId="0" bldLvl="0" animBg="1"/>
      <p:bldP spid="7" grpId="1" animBg="1"/>
      <p:bldP spid="7" grpId="2" bldLvl="0" animBg="1"/>
      <p:bldP spid="8" grpId="0" bldLvl="0" animBg="1"/>
      <p:bldP spid="8" grpId="1" animBg="1"/>
      <p:bldP spid="8" grpId="2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19481" y="142240"/>
            <a:ext cx="8287790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Lập</a:t>
            </a:r>
            <a:r>
              <a:rPr lang="en-US" sz="3200" dirty="0"/>
              <a:t> </a:t>
            </a:r>
            <a:r>
              <a:rPr lang="en-US" sz="3200" dirty="0" err="1"/>
              <a:t>kế</a:t>
            </a:r>
            <a:r>
              <a:rPr lang="en-US" sz="3200" dirty="0"/>
              <a:t> </a:t>
            </a:r>
            <a:r>
              <a:rPr lang="en-US" sz="3200" dirty="0" err="1"/>
              <a:t>hoạch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endParaRPr 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68880"/>
              </p:ext>
            </p:extLst>
          </p:nvPr>
        </p:nvGraphicFramePr>
        <p:xfrm>
          <a:off x="275422" y="1795749"/>
          <a:ext cx="11622792" cy="191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32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/>
                        <a:t>Thời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gian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đọc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Tên cuốn sách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Nhân vật yêu thích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Những điều học được từ cuốn sách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5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5">
            <a:extLst>
              <a:ext uri="{FF2B5EF4-FFF2-40B4-BE49-F238E27FC236}">
                <a16:creationId xmlns:a16="http://schemas.microsoft.com/office/drawing/2014/main" id="{D675614B-A12E-4909-9379-DF4B29B6B80A}"/>
              </a:ext>
            </a:extLst>
          </p:cNvPr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055" y="481965"/>
            <a:ext cx="9035415" cy="589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5DC131B-0BF2-4C86-8BDA-53117D95BA5E}"/>
              </a:ext>
            </a:extLst>
          </p:cNvPr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9135" y="162560"/>
            <a:ext cx="711898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1. Kể tên một cuốn sách mà em đã đọc</a:t>
            </a:r>
          </a:p>
        </p:txBody>
      </p:sp>
      <p:pic>
        <p:nvPicPr>
          <p:cNvPr id="12" name="Content Placeholder 11" descr="kns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65705" y="1825625"/>
            <a:ext cx="7259320" cy="4351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9135" y="162560"/>
            <a:ext cx="10222230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1. Ngày hội đọc sách trường Minh và Hoa diễn ra những hoạt động gì?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37055" y="1299210"/>
            <a:ext cx="8853805" cy="5558790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232410" y="1724025"/>
            <a:ext cx="2110105" cy="31343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Kể chuyện theo sách, triển lãm sách, quyên góp sách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49245" y="142240"/>
            <a:ext cx="720026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2. Nêu ý nghĩa của ngày hội đọc sách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845310" y="1496695"/>
            <a:ext cx="8753475" cy="386397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Ngày hội đọc sách là sự kiện quan trọng trong các hoạt động ở trường. Trong ngày hội này, các em được tham gia nhiều hoạt động, được đọc và biết nhiều điều bổ ích.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5105" y="0"/>
            <a:ext cx="7430770" cy="5943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348740" y="6080760"/>
            <a:ext cx="10273030" cy="6896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Em thấy các bạn tham gia ngày hội đọc sách với thái độ như thế nào?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738</Words>
  <Application>Microsoft Office PowerPoint</Application>
  <PresentationFormat>Widescreen</PresentationFormat>
  <Paragraphs>85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等线</vt:lpstr>
      <vt:lpstr>Microsoft YaHei</vt:lpstr>
      <vt:lpstr>.VnAvant</vt:lpstr>
      <vt:lpstr>Arial</vt:lpstr>
      <vt:lpstr>Arial Rounded MT Bold</vt:lpstr>
      <vt:lpstr>Arial-Rounded</vt:lpstr>
      <vt:lpstr>Calibri</vt:lpstr>
      <vt:lpstr>Calibri Light</vt:lpstr>
      <vt:lpstr>Times New Roman</vt:lpstr>
      <vt:lpstr>字魂59号-创粗黑</vt:lpstr>
      <vt:lpstr>1_Office Theme</vt:lpstr>
      <vt:lpstr>2_Office Theme</vt:lpstr>
      <vt:lpstr>Office 主题</vt:lpstr>
      <vt:lpstr>5_Office Theme</vt:lpstr>
      <vt:lpstr>3_Office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ad</cp:lastModifiedBy>
  <cp:revision>7</cp:revision>
  <dcterms:created xsi:type="dcterms:W3CDTF">2021-06-02T05:01:13Z</dcterms:created>
  <dcterms:modified xsi:type="dcterms:W3CDTF">2024-11-18T03:06:25Z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