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093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2024/11/18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 dụng, 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trải nghiệm: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-27809"/>
            <a:ext cx="13023851" cy="67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2694043" y="3710354"/>
            <a:ext cx="680391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5000">
                <a:latin typeface="UTM Avo" charset="0"/>
              </a:rPr>
              <a:t>Định hướng tiết học sau:</a:t>
            </a:r>
            <a:endParaRPr lang="en-US" sz="5000" dirty="0"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312</Words>
  <Application>Microsoft Office PowerPoint</Application>
  <PresentationFormat>Widescreen</PresentationFormat>
  <Paragraphs>40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Arial</vt:lpstr>
      <vt:lpstr>Averta Std CY Bold</vt:lpstr>
      <vt:lpstr>Calibri</vt:lpstr>
      <vt:lpstr>Calibri Light</vt:lpstr>
      <vt:lpstr>HP001 4 hàng</vt:lpstr>
      <vt:lpstr>iCiel Cucho</vt:lpstr>
      <vt:lpstr>Quicksand Medium</vt:lpstr>
      <vt:lpstr>UTM Avo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</cp:lastModifiedBy>
  <cp:revision>19</cp:revision>
  <dcterms:created xsi:type="dcterms:W3CDTF">2021-06-11T04:16:36Z</dcterms:created>
  <dcterms:modified xsi:type="dcterms:W3CDTF">2024-11-18T02:58:29Z</dcterms:modified>
</cp:coreProperties>
</file>