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6"/>
  </p:notesMasterIdLst>
  <p:sldIdLst>
    <p:sldId id="257" r:id="rId5"/>
    <p:sldId id="258" r:id="rId6"/>
    <p:sldId id="259" r:id="rId7"/>
    <p:sldId id="260" r:id="rId8"/>
    <p:sldId id="261" r:id="rId9"/>
    <p:sldId id="262" r:id="rId10"/>
    <p:sldId id="267" r:id="rId11"/>
    <p:sldId id="268" r:id="rId12"/>
    <p:sldId id="271" r:id="rId13"/>
    <p:sldId id="272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28090" y="457835"/>
            <a:ext cx="9432290" cy="1179830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2869565" y="2363470"/>
            <a:ext cx="5710555" cy="14909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đó trên xe còn lại số bạn là:</a:t>
            </a:r>
          </a:p>
          <a:p>
            <a:pPr algn="ctr"/>
            <a:r>
              <a:rPr lang="en-US" sz="3200"/>
              <a:t>14 - 3 = 11 (bạn)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A0C2E-80B4-F07B-7D22-D96866243C69}"/>
              </a:ext>
            </a:extLst>
          </p:cNvPr>
          <p:cNvSpPr txBox="1"/>
          <p:nvPr/>
        </p:nvSpPr>
        <p:spPr>
          <a:xfrm>
            <a:off x="1616766" y="1351722"/>
            <a:ext cx="9263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NGHIỆM: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46" y="479971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37651" y="1560924"/>
            <a:ext cx="82029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</a:t>
            </a: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 toán về 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 một số đơn vị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5" y="213360"/>
            <a:ext cx="2308860" cy="1000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1402080"/>
            <a:ext cx="10480675" cy="405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152400"/>
            <a:ext cx="2446020" cy="1112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65" y="1866900"/>
            <a:ext cx="9759315" cy="333756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97480" y="334708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52395" y="395541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52395" y="4554220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22875" y="401637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90920" y="4016375"/>
            <a:ext cx="45656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71970" y="4016375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45250" y="4666615"/>
            <a:ext cx="49784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" y="1757680"/>
            <a:ext cx="9912350" cy="3707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3405" y="4046855"/>
            <a:ext cx="446405" cy="3752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13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B34AB5-B8F7-3F46-071C-D81F7FB4E6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22497701_1_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121</Words>
  <Application>Microsoft Office PowerPoint</Application>
  <PresentationFormat>Widescreen</PresentationFormat>
  <Paragraphs>36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ITC Avant Garde Std Bk</vt:lpstr>
      <vt:lpstr>Times New Roman</vt:lpstr>
      <vt:lpstr>3_Office Theme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</cp:lastModifiedBy>
  <cp:revision>4</cp:revision>
  <dcterms:created xsi:type="dcterms:W3CDTF">2021-05-10T04:55:00Z</dcterms:created>
  <dcterms:modified xsi:type="dcterms:W3CDTF">2024-10-10T06:23:04Z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