
<file path=[Content_Types].xml><?xml version="1.0" encoding="utf-8"?>
<Types xmlns="http://schemas.openxmlformats.org/package/2006/content-types">
  <Default Extension="gif" ContentType="image/gif"/>
  <Default Extension="jfif" ContentType="image/jpeg"/>
  <Default Extension="jpeg" ContentType="image/jpeg"/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theme/theme3.xml" ContentType="application/vnd.openxmlformats-officedocument.theme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4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theme/theme5.xml" ContentType="application/vnd.openxmlformats-officedocument.theme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88" r:id="rId3"/>
    <p:sldMasterId id="2147483700" r:id="rId4"/>
    <p:sldMasterId id="2147483714" r:id="rId5"/>
    <p:sldMasterId id="2147483742" r:id="rId6"/>
  </p:sldMasterIdLst>
  <p:notesMasterIdLst>
    <p:notesMasterId r:id="rId23"/>
  </p:notesMasterIdLst>
  <p:sldIdLst>
    <p:sldId id="323" r:id="rId7"/>
    <p:sldId id="324" r:id="rId8"/>
    <p:sldId id="315" r:id="rId9"/>
    <p:sldId id="316" r:id="rId10"/>
    <p:sldId id="317" r:id="rId11"/>
    <p:sldId id="318" r:id="rId12"/>
    <p:sldId id="319" r:id="rId13"/>
    <p:sldId id="320" r:id="rId14"/>
    <p:sldId id="321" r:id="rId15"/>
    <p:sldId id="314" r:id="rId16"/>
    <p:sldId id="307" r:id="rId17"/>
    <p:sldId id="309" r:id="rId18"/>
    <p:sldId id="311" r:id="rId19"/>
    <p:sldId id="312" r:id="rId20"/>
    <p:sldId id="313" r:id="rId21"/>
    <p:sldId id="326" r:id="rId22"/>
  </p:sldIdLst>
  <p:sldSz cx="12161838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3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EE4DD"/>
    <a:srgbClr val="FF5050"/>
    <a:srgbClr val="FCE5D4"/>
    <a:srgbClr val="FFEFAB"/>
    <a:srgbClr val="D0F8F6"/>
    <a:srgbClr val="FFD9D9"/>
    <a:srgbClr val="FFD243"/>
    <a:srgbClr val="FF8181"/>
    <a:srgbClr val="FF9B9B"/>
    <a:srgbClr val="FF797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5810" autoAdjust="0"/>
    <p:restoredTop sz="93060" autoAdjust="0"/>
  </p:normalViewPr>
  <p:slideViewPr>
    <p:cSldViewPr>
      <p:cViewPr varScale="1">
        <p:scale>
          <a:sx n="103" d="100"/>
          <a:sy n="103" d="100"/>
        </p:scale>
        <p:origin x="300" y="102"/>
      </p:cViewPr>
      <p:guideLst>
        <p:guide orient="horz" pos="2160"/>
        <p:guide pos="383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86EC521-8BB2-447E-A210-7269D75CCBE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8938" y="685800"/>
            <a:ext cx="6080125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44AB91-A8C2-45A2-A8DC-9C24C78B8DE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0561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FD2DD08-BFD2-4617-92AF-E1951D5E3113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60473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38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宋体" panose="02010600030101010101" pitchFamily="2" charset="-122"/>
                <a:cs typeface="+mn-cs"/>
              </a:rPr>
              <a:pPr marL="0" marR="0" lvl="0" indent="0" algn="r" defTabSz="91388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宋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22936410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>
          <a:xfrm>
            <a:off x="388938" y="685800"/>
            <a:ext cx="6080125" cy="3429000"/>
          </a:xfrm>
        </p:spPr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5B5D281-D23C-4EEB-8748-C58E8FF0C2B9}" type="slidenum">
              <a:rPr kumimoji="0" lang="zh-CN" alt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1292999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637697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D44AB91-A8C2-45A2-A8DC-9C24C78B8DEA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6200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26"/>
            <a:ext cx="10337562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6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67645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07949470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03317" y="365141"/>
            <a:ext cx="2622396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6131" y="365141"/>
            <a:ext cx="7715166" cy="5811839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32105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39"/>
            <a:ext cx="3637994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39"/>
            <a:ext cx="1071762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868848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850732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3997159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1485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1396165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22079079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599021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7197440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2399554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648504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8209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208482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5285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12437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1334376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008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8503326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70532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9158857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472370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26918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359779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3049153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557005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2839051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8189022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3859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5065553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12/13/2024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6212471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2024/12/13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739332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0230" y="3602038"/>
            <a:ext cx="9121379" cy="1655762"/>
          </a:xfrm>
        </p:spPr>
        <p:txBody>
          <a:bodyPr/>
          <a:lstStyle>
            <a:lvl1pPr marL="0" indent="0" algn="ctr">
              <a:buNone/>
              <a:defRPr sz="2394"/>
            </a:lvl1pPr>
            <a:lvl2pPr marL="456057" indent="0" algn="ctr">
              <a:buNone/>
              <a:defRPr sz="1995"/>
            </a:lvl2pPr>
            <a:lvl3pPr marL="912114" indent="0" algn="ctr">
              <a:buNone/>
              <a:defRPr sz="1795"/>
            </a:lvl3pPr>
            <a:lvl4pPr marL="1368171" indent="0" algn="ctr">
              <a:buNone/>
              <a:defRPr sz="1596"/>
            </a:lvl4pPr>
            <a:lvl5pPr marL="1824228" indent="0" algn="ctr">
              <a:buNone/>
              <a:defRPr sz="1596"/>
            </a:lvl5pPr>
            <a:lvl6pPr marL="2280285" indent="0" algn="ctr">
              <a:buNone/>
              <a:defRPr sz="1596"/>
            </a:lvl6pPr>
            <a:lvl7pPr marL="2736342" indent="0" algn="ctr">
              <a:buNone/>
              <a:defRPr sz="1596"/>
            </a:lvl7pPr>
            <a:lvl8pPr marL="3192399" indent="0" algn="ctr">
              <a:buNone/>
              <a:defRPr sz="1596"/>
            </a:lvl8pPr>
            <a:lvl9pPr marL="3648456" indent="0" algn="ctr">
              <a:buNone/>
              <a:defRPr sz="1596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223870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2763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1555503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29792" y="1709739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29792" y="4589464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6057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2114" indent="0">
              <a:buNone/>
              <a:defRPr sz="1795">
                <a:solidFill>
                  <a:schemeClr val="tx1">
                    <a:tint val="75000"/>
                  </a:schemeClr>
                </a:solidFill>
              </a:defRPr>
            </a:lvl3pPr>
            <a:lvl4pPr marL="136817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4228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802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6342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2399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8456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253612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103087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365126"/>
            <a:ext cx="10489585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7711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7711" y="2505075"/>
            <a:ext cx="514502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56931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6057" indent="0">
              <a:buNone/>
              <a:defRPr sz="1995" b="1"/>
            </a:lvl2pPr>
            <a:lvl3pPr marL="912114" indent="0">
              <a:buNone/>
              <a:defRPr sz="1795" b="1"/>
            </a:lvl3pPr>
            <a:lvl4pPr marL="1368171" indent="0">
              <a:buNone/>
              <a:defRPr sz="1596" b="1"/>
            </a:lvl4pPr>
            <a:lvl5pPr marL="1824228" indent="0">
              <a:buNone/>
              <a:defRPr sz="1596" b="1"/>
            </a:lvl5pPr>
            <a:lvl6pPr marL="2280285" indent="0">
              <a:buNone/>
              <a:defRPr sz="1596" b="1"/>
            </a:lvl6pPr>
            <a:lvl7pPr marL="2736342" indent="0">
              <a:buNone/>
              <a:defRPr sz="1596" b="1"/>
            </a:lvl7pPr>
            <a:lvl8pPr marL="3192399" indent="0">
              <a:buNone/>
              <a:defRPr sz="1596" b="1"/>
            </a:lvl8pPr>
            <a:lvl9pPr marL="3648456" indent="0">
              <a:buNone/>
              <a:defRPr sz="1596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56931" y="2505075"/>
            <a:ext cx="5170365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855528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071657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54368759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203306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7711" y="457200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70365" y="987426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6057" indent="0">
              <a:buNone/>
              <a:defRPr sz="2793"/>
            </a:lvl2pPr>
            <a:lvl3pPr marL="912114" indent="0">
              <a:buNone/>
              <a:defRPr sz="2394"/>
            </a:lvl3pPr>
            <a:lvl4pPr marL="1368171" indent="0">
              <a:buNone/>
              <a:defRPr sz="1995"/>
            </a:lvl4pPr>
            <a:lvl5pPr marL="1824228" indent="0">
              <a:buNone/>
              <a:defRPr sz="1995"/>
            </a:lvl5pPr>
            <a:lvl6pPr marL="2280285" indent="0">
              <a:buNone/>
              <a:defRPr sz="1995"/>
            </a:lvl6pPr>
            <a:lvl7pPr marL="2736342" indent="0">
              <a:buNone/>
              <a:defRPr sz="1995"/>
            </a:lvl7pPr>
            <a:lvl8pPr marL="3192399" indent="0">
              <a:buNone/>
              <a:defRPr sz="1995"/>
            </a:lvl8pPr>
            <a:lvl9pPr marL="3648456" indent="0">
              <a:buNone/>
              <a:defRPr sz="1995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7711" y="2057400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6057" indent="0">
              <a:buNone/>
              <a:defRPr sz="1397"/>
            </a:lvl2pPr>
            <a:lvl3pPr marL="912114" indent="0">
              <a:buNone/>
              <a:defRPr sz="1197"/>
            </a:lvl3pPr>
            <a:lvl4pPr marL="1368171" indent="0">
              <a:buNone/>
              <a:defRPr sz="998"/>
            </a:lvl4pPr>
            <a:lvl5pPr marL="1824228" indent="0">
              <a:buNone/>
              <a:defRPr sz="998"/>
            </a:lvl5pPr>
            <a:lvl6pPr marL="2280285" indent="0">
              <a:buNone/>
              <a:defRPr sz="998"/>
            </a:lvl6pPr>
            <a:lvl7pPr marL="2736342" indent="0">
              <a:buNone/>
              <a:defRPr sz="998"/>
            </a:lvl7pPr>
            <a:lvl8pPr marL="3192399" indent="0">
              <a:buNone/>
              <a:defRPr sz="998"/>
            </a:lvl8pPr>
            <a:lvl9pPr marL="3648456" indent="0">
              <a:buNone/>
              <a:defRPr sz="998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461849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9613767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03315" y="365125"/>
            <a:ext cx="2622396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6126" y="365125"/>
            <a:ext cx="7715166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68054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535113"/>
            <a:ext cx="537359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2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46" y="1535113"/>
            <a:ext cx="5375701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46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762406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2138" y="2130430"/>
            <a:ext cx="10337562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4278" y="3886200"/>
            <a:ext cx="8513287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01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02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0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0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0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20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9909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611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5862655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9961860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0702" y="4406901"/>
            <a:ext cx="10337562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0702" y="2906713"/>
            <a:ext cx="10337562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01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2pPr>
            <a:lvl3pPr marL="91402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041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4pPr>
            <a:lvl5pPr marL="182805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5pPr>
            <a:lvl6pPr marL="228507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6pPr>
            <a:lvl7pPr marL="2742084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7pPr>
            <a:lvl8pPr marL="3199097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8pPr>
            <a:lvl9pPr marL="3656112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8855761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08678" y="1600201"/>
            <a:ext cx="7176751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188126" y="1600201"/>
            <a:ext cx="7178863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391028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3" y="1535113"/>
            <a:ext cx="537359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8093" y="2174875"/>
            <a:ext cx="537359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8050" y="1535113"/>
            <a:ext cx="5375701" cy="639763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14" indent="0">
              <a:buNone/>
              <a:defRPr sz="2000" b="1"/>
            </a:lvl2pPr>
            <a:lvl3pPr marL="914029" indent="0">
              <a:buNone/>
              <a:defRPr sz="1900" b="1"/>
            </a:lvl3pPr>
            <a:lvl4pPr marL="1371041" indent="0">
              <a:buNone/>
              <a:defRPr sz="1600" b="1"/>
            </a:lvl4pPr>
            <a:lvl5pPr marL="1828054" indent="0">
              <a:buNone/>
              <a:defRPr sz="1600" b="1"/>
            </a:lvl5pPr>
            <a:lvl6pPr marL="2285070" indent="0">
              <a:buNone/>
              <a:defRPr sz="1600" b="1"/>
            </a:lvl6pPr>
            <a:lvl7pPr marL="2742084" indent="0">
              <a:buNone/>
              <a:defRPr sz="1600" b="1"/>
            </a:lvl7pPr>
            <a:lvl8pPr marL="3199097" indent="0">
              <a:buNone/>
              <a:defRPr sz="1600" b="1"/>
            </a:lvl8pPr>
            <a:lvl9pPr marL="3656112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8050" y="2174875"/>
            <a:ext cx="5375701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0295674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700705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789020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7" y="273049"/>
            <a:ext cx="4001161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6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7" y="1435104"/>
            <a:ext cx="4001161" cy="46910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4807120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1"/>
            <a:ext cx="7297103" cy="56673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014" indent="0">
              <a:buNone/>
              <a:defRPr sz="2800"/>
            </a:lvl2pPr>
            <a:lvl3pPr marL="914029" indent="0">
              <a:buNone/>
              <a:defRPr sz="2400"/>
            </a:lvl3pPr>
            <a:lvl4pPr marL="1371041" indent="0">
              <a:buNone/>
              <a:defRPr sz="2000"/>
            </a:lvl4pPr>
            <a:lvl5pPr marL="1828054" indent="0">
              <a:buNone/>
              <a:defRPr sz="2000"/>
            </a:lvl5pPr>
            <a:lvl6pPr marL="2285070" indent="0">
              <a:buNone/>
              <a:defRPr sz="2000"/>
            </a:lvl6pPr>
            <a:lvl7pPr marL="2742084" indent="0">
              <a:buNone/>
              <a:defRPr sz="2000"/>
            </a:lvl7pPr>
            <a:lvl8pPr marL="3199097" indent="0">
              <a:buNone/>
              <a:defRPr sz="2000"/>
            </a:lvl8pPr>
            <a:lvl9pPr marL="3656112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41"/>
            <a:ext cx="7297103" cy="804863"/>
          </a:xfrm>
        </p:spPr>
        <p:txBody>
          <a:bodyPr/>
          <a:lstStyle>
            <a:lvl1pPr marL="0" indent="0">
              <a:buNone/>
              <a:defRPr sz="1500"/>
            </a:lvl1pPr>
            <a:lvl2pPr marL="457014" indent="0">
              <a:buNone/>
              <a:defRPr sz="1200"/>
            </a:lvl2pPr>
            <a:lvl3pPr marL="914029" indent="0">
              <a:buNone/>
              <a:defRPr sz="1100"/>
            </a:lvl3pPr>
            <a:lvl4pPr marL="1371041" indent="0">
              <a:buNone/>
              <a:defRPr sz="900"/>
            </a:lvl4pPr>
            <a:lvl5pPr marL="1828054" indent="0">
              <a:buNone/>
              <a:defRPr sz="900"/>
            </a:lvl5pPr>
            <a:lvl6pPr marL="2285070" indent="0">
              <a:buNone/>
              <a:defRPr sz="900"/>
            </a:lvl6pPr>
            <a:lvl7pPr marL="2742084" indent="0">
              <a:buNone/>
              <a:defRPr sz="900"/>
            </a:lvl7pPr>
            <a:lvl8pPr marL="3199097" indent="0">
              <a:buNone/>
              <a:defRPr sz="900"/>
            </a:lvl8pPr>
            <a:lvl9pPr marL="3656112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173969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9421379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030785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11728995" y="274640"/>
            <a:ext cx="3637994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08678" y="274640"/>
            <a:ext cx="1071762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911947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1"/>
          <p:cNvSpPr txBox="1">
            <a:spLocks noGrp="1"/>
          </p:cNvSpPr>
          <p:nvPr>
            <p:ph type="sldNum" idx="12"/>
          </p:nvPr>
        </p:nvSpPr>
        <p:spPr>
          <a:xfrm>
            <a:off x="11268664" y="6217623"/>
            <a:ext cx="72979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0000000-1234-1234-1234-123412341234}" type="slidenum">
              <a:rPr kumimoji="0" lang="en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grpSp>
        <p:nvGrpSpPr>
          <p:cNvPr id="58" name="Google Shape;58;p11"/>
          <p:cNvGrpSpPr/>
          <p:nvPr/>
        </p:nvGrpSpPr>
        <p:grpSpPr>
          <a:xfrm rot="9401449">
            <a:off x="1003371" y="92756"/>
            <a:ext cx="2024526" cy="1672261"/>
            <a:chOff x="698956" y="6526827"/>
            <a:chExt cx="1522132" cy="1254173"/>
          </a:xfrm>
        </p:grpSpPr>
        <p:grpSp>
          <p:nvGrpSpPr>
            <p:cNvPr id="59" name="Google Shape;59;p11"/>
            <p:cNvGrpSpPr/>
            <p:nvPr/>
          </p:nvGrpSpPr>
          <p:grpSpPr>
            <a:xfrm>
              <a:off x="970014" y="6599642"/>
              <a:ext cx="1251074" cy="1089966"/>
              <a:chOff x="2227541" y="6011760"/>
              <a:chExt cx="2864180" cy="2495343"/>
            </a:xfrm>
          </p:grpSpPr>
          <p:sp>
            <p:nvSpPr>
              <p:cNvPr id="60" name="Google Shape;60;p11"/>
              <p:cNvSpPr/>
              <p:nvPr/>
            </p:nvSpPr>
            <p:spPr>
              <a:xfrm rot="-1131582">
                <a:off x="2772277" y="6293752"/>
                <a:ext cx="2064072" cy="1922827"/>
              </a:xfrm>
              <a:custGeom>
                <a:avLst/>
                <a:gdLst/>
                <a:ahLst/>
                <a:cxnLst/>
                <a:rect l="l" t="t" r="r" b="b"/>
                <a:pathLst>
                  <a:path w="83428" h="77719" extrusionOk="0">
                    <a:moveTo>
                      <a:pt x="43744" y="1"/>
                    </a:moveTo>
                    <a:cubicBezTo>
                      <a:pt x="43607" y="1"/>
                      <a:pt x="43469" y="5"/>
                      <a:pt x="43328" y="15"/>
                    </a:cubicBezTo>
                    <a:cubicBezTo>
                      <a:pt x="39256" y="277"/>
                      <a:pt x="37779" y="4360"/>
                      <a:pt x="36839" y="7718"/>
                    </a:cubicBezTo>
                    <a:cubicBezTo>
                      <a:pt x="35589" y="12203"/>
                      <a:pt x="34968" y="18558"/>
                      <a:pt x="31040" y="18558"/>
                    </a:cubicBezTo>
                    <a:cubicBezTo>
                      <a:pt x="29952" y="18558"/>
                      <a:pt x="28611" y="18070"/>
                      <a:pt x="26933" y="16921"/>
                    </a:cubicBezTo>
                    <a:cubicBezTo>
                      <a:pt x="25614" y="16019"/>
                      <a:pt x="23908" y="14589"/>
                      <a:pt x="22178" y="14589"/>
                    </a:cubicBezTo>
                    <a:cubicBezTo>
                      <a:pt x="21830" y="14589"/>
                      <a:pt x="21481" y="14647"/>
                      <a:pt x="21134" y="14778"/>
                    </a:cubicBezTo>
                    <a:cubicBezTo>
                      <a:pt x="15276" y="16993"/>
                      <a:pt x="19075" y="24530"/>
                      <a:pt x="19753" y="28387"/>
                    </a:cubicBezTo>
                    <a:cubicBezTo>
                      <a:pt x="20166" y="30701"/>
                      <a:pt x="20096" y="34763"/>
                      <a:pt x="17456" y="34763"/>
                    </a:cubicBezTo>
                    <a:cubicBezTo>
                      <a:pt x="17054" y="34763"/>
                      <a:pt x="16592" y="34669"/>
                      <a:pt x="16062" y="34459"/>
                    </a:cubicBezTo>
                    <a:cubicBezTo>
                      <a:pt x="11365" y="32594"/>
                      <a:pt x="10296" y="26273"/>
                      <a:pt x="4770" y="26273"/>
                    </a:cubicBezTo>
                    <a:cubicBezTo>
                      <a:pt x="4512" y="26273"/>
                      <a:pt x="4244" y="26287"/>
                      <a:pt x="3966" y="26315"/>
                    </a:cubicBezTo>
                    <a:cubicBezTo>
                      <a:pt x="715" y="26649"/>
                      <a:pt x="1" y="29554"/>
                      <a:pt x="489" y="32328"/>
                    </a:cubicBezTo>
                    <a:cubicBezTo>
                      <a:pt x="1251" y="36555"/>
                      <a:pt x="3644" y="40222"/>
                      <a:pt x="5085" y="44211"/>
                    </a:cubicBezTo>
                    <a:cubicBezTo>
                      <a:pt x="6597" y="48390"/>
                      <a:pt x="7061" y="52997"/>
                      <a:pt x="6549" y="57403"/>
                    </a:cubicBezTo>
                    <a:cubicBezTo>
                      <a:pt x="6275" y="59784"/>
                      <a:pt x="4037" y="62999"/>
                      <a:pt x="4632" y="65380"/>
                    </a:cubicBezTo>
                    <a:cubicBezTo>
                      <a:pt x="5513" y="68856"/>
                      <a:pt x="12336" y="68321"/>
                      <a:pt x="15050" y="68797"/>
                    </a:cubicBezTo>
                    <a:cubicBezTo>
                      <a:pt x="18884" y="69476"/>
                      <a:pt x="22766" y="70095"/>
                      <a:pt x="26468" y="71345"/>
                    </a:cubicBezTo>
                    <a:cubicBezTo>
                      <a:pt x="30939" y="72847"/>
                      <a:pt x="38196" y="77718"/>
                      <a:pt x="44090" y="77718"/>
                    </a:cubicBezTo>
                    <a:cubicBezTo>
                      <a:pt x="46186" y="77718"/>
                      <a:pt x="48109" y="77102"/>
                      <a:pt x="49674" y="75500"/>
                    </a:cubicBezTo>
                    <a:cubicBezTo>
                      <a:pt x="51602" y="73524"/>
                      <a:pt x="50626" y="70488"/>
                      <a:pt x="49185" y="68559"/>
                    </a:cubicBezTo>
                    <a:cubicBezTo>
                      <a:pt x="47364" y="66130"/>
                      <a:pt x="44090" y="64594"/>
                      <a:pt x="42661" y="61856"/>
                    </a:cubicBezTo>
                    <a:cubicBezTo>
                      <a:pt x="41468" y="59570"/>
                      <a:pt x="43103" y="58980"/>
                      <a:pt x="45242" y="58980"/>
                    </a:cubicBezTo>
                    <a:cubicBezTo>
                      <a:pt x="47158" y="58980"/>
                      <a:pt x="49479" y="59453"/>
                      <a:pt x="50531" y="59605"/>
                    </a:cubicBezTo>
                    <a:cubicBezTo>
                      <a:pt x="52312" y="59861"/>
                      <a:pt x="54410" y="60234"/>
                      <a:pt x="56446" y="60234"/>
                    </a:cubicBezTo>
                    <a:cubicBezTo>
                      <a:pt x="59050" y="60234"/>
                      <a:pt x="61553" y="59624"/>
                      <a:pt x="63163" y="57379"/>
                    </a:cubicBezTo>
                    <a:cubicBezTo>
                      <a:pt x="66116" y="53271"/>
                      <a:pt x="61497" y="49068"/>
                      <a:pt x="58818" y="46354"/>
                    </a:cubicBezTo>
                    <a:cubicBezTo>
                      <a:pt x="55151" y="42627"/>
                      <a:pt x="56532" y="41246"/>
                      <a:pt x="59306" y="40817"/>
                    </a:cubicBezTo>
                    <a:cubicBezTo>
                      <a:pt x="60111" y="40689"/>
                      <a:pt x="61032" y="40643"/>
                      <a:pt x="61979" y="40643"/>
                    </a:cubicBezTo>
                    <a:cubicBezTo>
                      <a:pt x="63762" y="40643"/>
                      <a:pt x="65636" y="40807"/>
                      <a:pt x="66997" y="40901"/>
                    </a:cubicBezTo>
                    <a:cubicBezTo>
                      <a:pt x="68350" y="40991"/>
                      <a:pt x="70090" y="41137"/>
                      <a:pt x="71903" y="41137"/>
                    </a:cubicBezTo>
                    <a:cubicBezTo>
                      <a:pt x="76075" y="41137"/>
                      <a:pt x="80636" y="40364"/>
                      <a:pt x="81773" y="36364"/>
                    </a:cubicBezTo>
                    <a:cubicBezTo>
                      <a:pt x="83428" y="30578"/>
                      <a:pt x="75260" y="28090"/>
                      <a:pt x="71057" y="27816"/>
                    </a:cubicBezTo>
                    <a:cubicBezTo>
                      <a:pt x="69545" y="27720"/>
                      <a:pt x="66307" y="27518"/>
                      <a:pt x="65557" y="25863"/>
                    </a:cubicBezTo>
                    <a:cubicBezTo>
                      <a:pt x="64425" y="23339"/>
                      <a:pt x="68890" y="21386"/>
                      <a:pt x="70414" y="20291"/>
                    </a:cubicBezTo>
                    <a:cubicBezTo>
                      <a:pt x="73534" y="18029"/>
                      <a:pt x="75927" y="14493"/>
                      <a:pt x="76606" y="10659"/>
                    </a:cubicBezTo>
                    <a:cubicBezTo>
                      <a:pt x="77201" y="7313"/>
                      <a:pt x="75355" y="4337"/>
                      <a:pt x="72319" y="2920"/>
                    </a:cubicBezTo>
                    <a:cubicBezTo>
                      <a:pt x="71216" y="2408"/>
                      <a:pt x="70191" y="2186"/>
                      <a:pt x="69227" y="2186"/>
                    </a:cubicBezTo>
                    <a:cubicBezTo>
                      <a:pt x="63183" y="2186"/>
                      <a:pt x="59515" y="10924"/>
                      <a:pt x="53960" y="12135"/>
                    </a:cubicBezTo>
                    <a:cubicBezTo>
                      <a:pt x="53728" y="12186"/>
                      <a:pt x="53514" y="12210"/>
                      <a:pt x="53317" y="12210"/>
                    </a:cubicBezTo>
                    <a:cubicBezTo>
                      <a:pt x="50797" y="12210"/>
                      <a:pt x="50946" y="8282"/>
                      <a:pt x="50317" y="6206"/>
                    </a:cubicBezTo>
                    <a:cubicBezTo>
                      <a:pt x="49353" y="3076"/>
                      <a:pt x="47297" y="1"/>
                      <a:pt x="43744" y="1"/>
                    </a:cubicBezTo>
                    <a:close/>
                  </a:path>
                </a:pathLst>
              </a:custGeom>
              <a:solidFill>
                <a:srgbClr val="5AD1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1" name="Google Shape;61;p11"/>
              <p:cNvGrpSpPr/>
              <p:nvPr/>
            </p:nvGrpSpPr>
            <p:grpSpPr>
              <a:xfrm>
                <a:off x="2227541" y="6635267"/>
                <a:ext cx="2250382" cy="1871835"/>
                <a:chOff x="2227541" y="6635267"/>
                <a:chExt cx="2250382" cy="1871835"/>
              </a:xfrm>
            </p:grpSpPr>
            <p:sp>
              <p:nvSpPr>
                <p:cNvPr id="62" name="Google Shape;62;p11"/>
                <p:cNvSpPr/>
                <p:nvPr/>
              </p:nvSpPr>
              <p:spPr>
                <a:xfrm rot="-1131582">
                  <a:off x="2389104" y="6911337"/>
                  <a:ext cx="1927256" cy="131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98" h="53341" extrusionOk="0">
                      <a:moveTo>
                        <a:pt x="77657" y="0"/>
                      </a:moveTo>
                      <a:cubicBezTo>
                        <a:pt x="77524" y="0"/>
                        <a:pt x="77309" y="98"/>
                        <a:pt x="77038" y="330"/>
                      </a:cubicBezTo>
                      <a:cubicBezTo>
                        <a:pt x="77038" y="330"/>
                        <a:pt x="75681" y="1521"/>
                        <a:pt x="73430" y="3497"/>
                      </a:cubicBezTo>
                      <a:cubicBezTo>
                        <a:pt x="72299" y="4486"/>
                        <a:pt x="70954" y="5664"/>
                        <a:pt x="69430" y="6998"/>
                      </a:cubicBezTo>
                      <a:cubicBezTo>
                        <a:pt x="68668" y="7665"/>
                        <a:pt x="67870" y="8367"/>
                        <a:pt x="67037" y="9093"/>
                      </a:cubicBezTo>
                      <a:cubicBezTo>
                        <a:pt x="66203" y="9820"/>
                        <a:pt x="65334" y="10594"/>
                        <a:pt x="64441" y="11391"/>
                      </a:cubicBezTo>
                      <a:cubicBezTo>
                        <a:pt x="63548" y="12177"/>
                        <a:pt x="62631" y="12999"/>
                        <a:pt x="61691" y="13832"/>
                      </a:cubicBezTo>
                      <a:cubicBezTo>
                        <a:pt x="61453" y="14034"/>
                        <a:pt x="61215" y="14249"/>
                        <a:pt x="60976" y="14463"/>
                      </a:cubicBezTo>
                      <a:cubicBezTo>
                        <a:pt x="60750" y="14677"/>
                        <a:pt x="60512" y="14892"/>
                        <a:pt x="60274" y="15106"/>
                      </a:cubicBezTo>
                      <a:cubicBezTo>
                        <a:pt x="59798" y="15535"/>
                        <a:pt x="59321" y="15975"/>
                        <a:pt x="58845" y="16416"/>
                      </a:cubicBezTo>
                      <a:cubicBezTo>
                        <a:pt x="57881" y="17297"/>
                        <a:pt x="56916" y="18190"/>
                        <a:pt x="55940" y="19083"/>
                      </a:cubicBezTo>
                      <a:lnTo>
                        <a:pt x="55571" y="19416"/>
                      </a:lnTo>
                      <a:lnTo>
                        <a:pt x="55214" y="19773"/>
                      </a:lnTo>
                      <a:cubicBezTo>
                        <a:pt x="54976" y="20011"/>
                        <a:pt x="54738" y="20250"/>
                        <a:pt x="54499" y="20488"/>
                      </a:cubicBezTo>
                      <a:cubicBezTo>
                        <a:pt x="54035" y="20964"/>
                        <a:pt x="53571" y="21440"/>
                        <a:pt x="53106" y="21916"/>
                      </a:cubicBezTo>
                      <a:cubicBezTo>
                        <a:pt x="51261" y="23845"/>
                        <a:pt x="49463" y="25798"/>
                        <a:pt x="47725" y="27691"/>
                      </a:cubicBezTo>
                      <a:cubicBezTo>
                        <a:pt x="45975" y="29572"/>
                        <a:pt x="44284" y="31370"/>
                        <a:pt x="42653" y="33025"/>
                      </a:cubicBezTo>
                      <a:cubicBezTo>
                        <a:pt x="41033" y="34668"/>
                        <a:pt x="39259" y="36406"/>
                        <a:pt x="37342" y="38085"/>
                      </a:cubicBezTo>
                      <a:cubicBezTo>
                        <a:pt x="36378" y="38918"/>
                        <a:pt x="35390" y="39752"/>
                        <a:pt x="34354" y="40538"/>
                      </a:cubicBezTo>
                      <a:cubicBezTo>
                        <a:pt x="33318" y="41335"/>
                        <a:pt x="32247" y="42109"/>
                        <a:pt x="31151" y="42824"/>
                      </a:cubicBezTo>
                      <a:cubicBezTo>
                        <a:pt x="30044" y="43550"/>
                        <a:pt x="28913" y="44205"/>
                        <a:pt x="27746" y="44812"/>
                      </a:cubicBezTo>
                      <a:cubicBezTo>
                        <a:pt x="27460" y="44967"/>
                        <a:pt x="27175" y="45122"/>
                        <a:pt x="26877" y="45253"/>
                      </a:cubicBezTo>
                      <a:cubicBezTo>
                        <a:pt x="26579" y="45395"/>
                        <a:pt x="26293" y="45538"/>
                        <a:pt x="25996" y="45669"/>
                      </a:cubicBezTo>
                      <a:cubicBezTo>
                        <a:pt x="25401" y="45919"/>
                        <a:pt x="24793" y="46146"/>
                        <a:pt x="24186" y="46384"/>
                      </a:cubicBezTo>
                      <a:cubicBezTo>
                        <a:pt x="23888" y="46503"/>
                        <a:pt x="23591" y="46622"/>
                        <a:pt x="23293" y="46741"/>
                      </a:cubicBezTo>
                      <a:cubicBezTo>
                        <a:pt x="23138" y="46800"/>
                        <a:pt x="22995" y="46860"/>
                        <a:pt x="22853" y="46919"/>
                      </a:cubicBezTo>
                      <a:cubicBezTo>
                        <a:pt x="22698" y="46967"/>
                        <a:pt x="22543" y="47027"/>
                        <a:pt x="22400" y="47074"/>
                      </a:cubicBezTo>
                      <a:cubicBezTo>
                        <a:pt x="21793" y="47289"/>
                        <a:pt x="21198" y="47491"/>
                        <a:pt x="20602" y="47693"/>
                      </a:cubicBezTo>
                      <a:cubicBezTo>
                        <a:pt x="20317" y="47801"/>
                        <a:pt x="20019" y="47908"/>
                        <a:pt x="19721" y="48003"/>
                      </a:cubicBezTo>
                      <a:cubicBezTo>
                        <a:pt x="19435" y="48098"/>
                        <a:pt x="19138" y="48182"/>
                        <a:pt x="18852" y="48277"/>
                      </a:cubicBezTo>
                      <a:cubicBezTo>
                        <a:pt x="18257" y="48455"/>
                        <a:pt x="17685" y="48634"/>
                        <a:pt x="17114" y="48813"/>
                      </a:cubicBezTo>
                      <a:cubicBezTo>
                        <a:pt x="12566" y="50170"/>
                        <a:pt x="8470" y="51087"/>
                        <a:pt x="5553" y="51753"/>
                      </a:cubicBezTo>
                      <a:cubicBezTo>
                        <a:pt x="4100" y="52075"/>
                        <a:pt x="2922" y="52337"/>
                        <a:pt x="2112" y="52503"/>
                      </a:cubicBezTo>
                      <a:cubicBezTo>
                        <a:pt x="1314" y="52682"/>
                        <a:pt x="874" y="52777"/>
                        <a:pt x="874" y="52777"/>
                      </a:cubicBezTo>
                      <a:cubicBezTo>
                        <a:pt x="47" y="52974"/>
                        <a:pt x="1" y="53340"/>
                        <a:pt x="641" y="53340"/>
                      </a:cubicBezTo>
                      <a:cubicBezTo>
                        <a:pt x="739" y="53340"/>
                        <a:pt x="852" y="53332"/>
                        <a:pt x="981" y="53313"/>
                      </a:cubicBezTo>
                      <a:cubicBezTo>
                        <a:pt x="981" y="53313"/>
                        <a:pt x="1421" y="53218"/>
                        <a:pt x="2231" y="53063"/>
                      </a:cubicBezTo>
                      <a:cubicBezTo>
                        <a:pt x="3041" y="52896"/>
                        <a:pt x="4219" y="52658"/>
                        <a:pt x="5684" y="52361"/>
                      </a:cubicBezTo>
                      <a:cubicBezTo>
                        <a:pt x="8625" y="51741"/>
                        <a:pt x="12732" y="50884"/>
                        <a:pt x="17340" y="49575"/>
                      </a:cubicBezTo>
                      <a:cubicBezTo>
                        <a:pt x="17911" y="49408"/>
                        <a:pt x="18495" y="49241"/>
                        <a:pt x="19090" y="49063"/>
                      </a:cubicBezTo>
                      <a:cubicBezTo>
                        <a:pt x="19388" y="48979"/>
                        <a:pt x="19686" y="48884"/>
                        <a:pt x="19983" y="48801"/>
                      </a:cubicBezTo>
                      <a:cubicBezTo>
                        <a:pt x="20281" y="48705"/>
                        <a:pt x="20578" y="48598"/>
                        <a:pt x="20876" y="48503"/>
                      </a:cubicBezTo>
                      <a:cubicBezTo>
                        <a:pt x="21471" y="48301"/>
                        <a:pt x="22079" y="48098"/>
                        <a:pt x="22686" y="47896"/>
                      </a:cubicBezTo>
                      <a:cubicBezTo>
                        <a:pt x="22841" y="47848"/>
                        <a:pt x="22995" y="47789"/>
                        <a:pt x="23150" y="47741"/>
                      </a:cubicBezTo>
                      <a:cubicBezTo>
                        <a:pt x="23293" y="47681"/>
                        <a:pt x="23448" y="47622"/>
                        <a:pt x="23603" y="47562"/>
                      </a:cubicBezTo>
                      <a:cubicBezTo>
                        <a:pt x="23900" y="47455"/>
                        <a:pt x="24210" y="47336"/>
                        <a:pt x="24519" y="47217"/>
                      </a:cubicBezTo>
                      <a:cubicBezTo>
                        <a:pt x="25127" y="46979"/>
                        <a:pt x="25746" y="46753"/>
                        <a:pt x="26365" y="46515"/>
                      </a:cubicBezTo>
                      <a:cubicBezTo>
                        <a:pt x="26663" y="46372"/>
                        <a:pt x="26972" y="46229"/>
                        <a:pt x="27270" y="46086"/>
                      </a:cubicBezTo>
                      <a:cubicBezTo>
                        <a:pt x="27579" y="45955"/>
                        <a:pt x="27877" y="45800"/>
                        <a:pt x="28175" y="45646"/>
                      </a:cubicBezTo>
                      <a:cubicBezTo>
                        <a:pt x="29365" y="45038"/>
                        <a:pt x="30544" y="44372"/>
                        <a:pt x="31675" y="43645"/>
                      </a:cubicBezTo>
                      <a:cubicBezTo>
                        <a:pt x="32806" y="42919"/>
                        <a:pt x="33902" y="42145"/>
                        <a:pt x="34961" y="41347"/>
                      </a:cubicBezTo>
                      <a:cubicBezTo>
                        <a:pt x="36021" y="40538"/>
                        <a:pt x="37033" y="39704"/>
                        <a:pt x="38021" y="38859"/>
                      </a:cubicBezTo>
                      <a:cubicBezTo>
                        <a:pt x="39974" y="37168"/>
                        <a:pt x="41772" y="35430"/>
                        <a:pt x="43415" y="33763"/>
                      </a:cubicBezTo>
                      <a:cubicBezTo>
                        <a:pt x="45046" y="32108"/>
                        <a:pt x="46748" y="30286"/>
                        <a:pt x="48475" y="28381"/>
                      </a:cubicBezTo>
                      <a:cubicBezTo>
                        <a:pt x="50213" y="26488"/>
                        <a:pt x="51999" y="24524"/>
                        <a:pt x="53809" y="22595"/>
                      </a:cubicBezTo>
                      <a:cubicBezTo>
                        <a:pt x="54273" y="22107"/>
                        <a:pt x="54726" y="21631"/>
                        <a:pt x="55190" y="21154"/>
                      </a:cubicBezTo>
                      <a:cubicBezTo>
                        <a:pt x="55416" y="20916"/>
                        <a:pt x="55642" y="20678"/>
                        <a:pt x="55881" y="20452"/>
                      </a:cubicBezTo>
                      <a:lnTo>
                        <a:pt x="56226" y="20095"/>
                      </a:lnTo>
                      <a:lnTo>
                        <a:pt x="56583" y="19761"/>
                      </a:lnTo>
                      <a:cubicBezTo>
                        <a:pt x="57547" y="18857"/>
                        <a:pt x="58512" y="17952"/>
                        <a:pt x="59452" y="17071"/>
                      </a:cubicBezTo>
                      <a:cubicBezTo>
                        <a:pt x="59929" y="16618"/>
                        <a:pt x="60393" y="16178"/>
                        <a:pt x="60869" y="15749"/>
                      </a:cubicBezTo>
                      <a:cubicBezTo>
                        <a:pt x="61095" y="15523"/>
                        <a:pt x="61334" y="15308"/>
                        <a:pt x="61560" y="15094"/>
                      </a:cubicBezTo>
                      <a:cubicBezTo>
                        <a:pt x="61798" y="14880"/>
                        <a:pt x="62024" y="14666"/>
                        <a:pt x="62262" y="14451"/>
                      </a:cubicBezTo>
                      <a:cubicBezTo>
                        <a:pt x="63191" y="13606"/>
                        <a:pt x="64096" y="12784"/>
                        <a:pt x="64977" y="11987"/>
                      </a:cubicBezTo>
                      <a:cubicBezTo>
                        <a:pt x="72049" y="5581"/>
                        <a:pt x="77407" y="735"/>
                        <a:pt x="77407" y="735"/>
                      </a:cubicBezTo>
                      <a:cubicBezTo>
                        <a:pt x="77868" y="321"/>
                        <a:pt x="77898" y="0"/>
                        <a:pt x="77657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Google Shape;63;p11"/>
                <p:cNvSpPr/>
                <p:nvPr/>
              </p:nvSpPr>
              <p:spPr>
                <a:xfrm rot="-1131582">
                  <a:off x="3441562" y="7628158"/>
                  <a:ext cx="485043" cy="660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05" h="2670" extrusionOk="0">
                      <a:moveTo>
                        <a:pt x="13901" y="0"/>
                      </a:moveTo>
                      <a:cubicBezTo>
                        <a:pt x="13437" y="0"/>
                        <a:pt x="12960" y="12"/>
                        <a:pt x="12472" y="24"/>
                      </a:cubicBezTo>
                      <a:cubicBezTo>
                        <a:pt x="12234" y="24"/>
                        <a:pt x="11996" y="36"/>
                        <a:pt x="11758" y="36"/>
                      </a:cubicBezTo>
                      <a:cubicBezTo>
                        <a:pt x="11639" y="48"/>
                        <a:pt x="11520" y="48"/>
                        <a:pt x="11401" y="48"/>
                      </a:cubicBezTo>
                      <a:cubicBezTo>
                        <a:pt x="11282" y="60"/>
                        <a:pt x="11163" y="72"/>
                        <a:pt x="11044" y="72"/>
                      </a:cubicBezTo>
                      <a:cubicBezTo>
                        <a:pt x="10579" y="107"/>
                        <a:pt x="10127" y="143"/>
                        <a:pt x="9710" y="179"/>
                      </a:cubicBezTo>
                      <a:cubicBezTo>
                        <a:pt x="9472" y="203"/>
                        <a:pt x="9222" y="226"/>
                        <a:pt x="8972" y="250"/>
                      </a:cubicBezTo>
                      <a:cubicBezTo>
                        <a:pt x="8722" y="286"/>
                        <a:pt x="8460" y="322"/>
                        <a:pt x="8198" y="357"/>
                      </a:cubicBezTo>
                      <a:cubicBezTo>
                        <a:pt x="7674" y="429"/>
                        <a:pt x="7138" y="500"/>
                        <a:pt x="6602" y="584"/>
                      </a:cubicBezTo>
                      <a:cubicBezTo>
                        <a:pt x="6067" y="679"/>
                        <a:pt x="5519" y="786"/>
                        <a:pt x="4995" y="881"/>
                      </a:cubicBezTo>
                      <a:cubicBezTo>
                        <a:pt x="4733" y="941"/>
                        <a:pt x="4471" y="988"/>
                        <a:pt x="4221" y="1036"/>
                      </a:cubicBezTo>
                      <a:cubicBezTo>
                        <a:pt x="3971" y="1096"/>
                        <a:pt x="3733" y="1155"/>
                        <a:pt x="3495" y="1215"/>
                      </a:cubicBezTo>
                      <a:cubicBezTo>
                        <a:pt x="3019" y="1334"/>
                        <a:pt x="2566" y="1441"/>
                        <a:pt x="2161" y="1536"/>
                      </a:cubicBezTo>
                      <a:cubicBezTo>
                        <a:pt x="1769" y="1655"/>
                        <a:pt x="1411" y="1762"/>
                        <a:pt x="1114" y="1846"/>
                      </a:cubicBezTo>
                      <a:cubicBezTo>
                        <a:pt x="530" y="2024"/>
                        <a:pt x="173" y="2131"/>
                        <a:pt x="173" y="2131"/>
                      </a:cubicBezTo>
                      <a:cubicBezTo>
                        <a:pt x="1" y="2200"/>
                        <a:pt x="117" y="2669"/>
                        <a:pt x="307" y="2669"/>
                      </a:cubicBezTo>
                      <a:cubicBezTo>
                        <a:pt x="314" y="2669"/>
                        <a:pt x="321" y="2668"/>
                        <a:pt x="328" y="2667"/>
                      </a:cubicBezTo>
                      <a:cubicBezTo>
                        <a:pt x="328" y="2667"/>
                        <a:pt x="685" y="2584"/>
                        <a:pt x="1280" y="2453"/>
                      </a:cubicBezTo>
                      <a:cubicBezTo>
                        <a:pt x="1578" y="2393"/>
                        <a:pt x="1923" y="2310"/>
                        <a:pt x="2328" y="2227"/>
                      </a:cubicBezTo>
                      <a:cubicBezTo>
                        <a:pt x="2733" y="2155"/>
                        <a:pt x="3173" y="2084"/>
                        <a:pt x="3650" y="2000"/>
                      </a:cubicBezTo>
                      <a:cubicBezTo>
                        <a:pt x="3888" y="1953"/>
                        <a:pt x="4126" y="1917"/>
                        <a:pt x="4376" y="1870"/>
                      </a:cubicBezTo>
                      <a:cubicBezTo>
                        <a:pt x="4626" y="1834"/>
                        <a:pt x="4888" y="1798"/>
                        <a:pt x="5150" y="1762"/>
                      </a:cubicBezTo>
                      <a:cubicBezTo>
                        <a:pt x="5674" y="1691"/>
                        <a:pt x="6210" y="1619"/>
                        <a:pt x="6733" y="1548"/>
                      </a:cubicBezTo>
                      <a:cubicBezTo>
                        <a:pt x="7269" y="1489"/>
                        <a:pt x="7805" y="1429"/>
                        <a:pt x="8317" y="1381"/>
                      </a:cubicBezTo>
                      <a:cubicBezTo>
                        <a:pt x="8579" y="1346"/>
                        <a:pt x="8829" y="1322"/>
                        <a:pt x="9079" y="1298"/>
                      </a:cubicBezTo>
                      <a:cubicBezTo>
                        <a:pt x="9329" y="1274"/>
                        <a:pt x="9567" y="1250"/>
                        <a:pt x="9805" y="1239"/>
                      </a:cubicBezTo>
                      <a:cubicBezTo>
                        <a:pt x="10222" y="1191"/>
                        <a:pt x="10663" y="1155"/>
                        <a:pt x="11127" y="1108"/>
                      </a:cubicBezTo>
                      <a:cubicBezTo>
                        <a:pt x="11234" y="1096"/>
                        <a:pt x="11353" y="1084"/>
                        <a:pt x="11460" y="1072"/>
                      </a:cubicBezTo>
                      <a:cubicBezTo>
                        <a:pt x="11579" y="1072"/>
                        <a:pt x="11698" y="1060"/>
                        <a:pt x="11817" y="1060"/>
                      </a:cubicBezTo>
                      <a:cubicBezTo>
                        <a:pt x="12056" y="1036"/>
                        <a:pt x="12282" y="1024"/>
                        <a:pt x="12520" y="1012"/>
                      </a:cubicBezTo>
                      <a:cubicBezTo>
                        <a:pt x="12996" y="977"/>
                        <a:pt x="13460" y="941"/>
                        <a:pt x="13925" y="917"/>
                      </a:cubicBezTo>
                      <a:cubicBezTo>
                        <a:pt x="14389" y="893"/>
                        <a:pt x="14842" y="881"/>
                        <a:pt x="15258" y="869"/>
                      </a:cubicBezTo>
                      <a:cubicBezTo>
                        <a:pt x="15830" y="838"/>
                        <a:pt x="16354" y="838"/>
                        <a:pt x="16802" y="838"/>
                      </a:cubicBezTo>
                      <a:lnTo>
                        <a:pt x="16802" y="838"/>
                      </a:lnTo>
                      <a:cubicBezTo>
                        <a:pt x="17026" y="838"/>
                        <a:pt x="17231" y="838"/>
                        <a:pt x="17413" y="834"/>
                      </a:cubicBezTo>
                      <a:cubicBezTo>
                        <a:pt x="17866" y="834"/>
                        <a:pt x="18189" y="834"/>
                        <a:pt x="18314" y="827"/>
                      </a:cubicBezTo>
                      <a:lnTo>
                        <a:pt x="18314" y="827"/>
                      </a:lnTo>
                      <a:cubicBezTo>
                        <a:pt x="18323" y="833"/>
                        <a:pt x="18333" y="839"/>
                        <a:pt x="18342" y="846"/>
                      </a:cubicBezTo>
                      <a:cubicBezTo>
                        <a:pt x="18378" y="858"/>
                        <a:pt x="18413" y="869"/>
                        <a:pt x="18449" y="881"/>
                      </a:cubicBezTo>
                      <a:cubicBezTo>
                        <a:pt x="18509" y="905"/>
                        <a:pt x="18556" y="917"/>
                        <a:pt x="18616" y="929"/>
                      </a:cubicBezTo>
                      <a:cubicBezTo>
                        <a:pt x="18711" y="953"/>
                        <a:pt x="18794" y="977"/>
                        <a:pt x="18866" y="988"/>
                      </a:cubicBezTo>
                      <a:cubicBezTo>
                        <a:pt x="19009" y="1012"/>
                        <a:pt x="19104" y="1024"/>
                        <a:pt x="19175" y="1036"/>
                      </a:cubicBezTo>
                      <a:cubicBezTo>
                        <a:pt x="19318" y="1060"/>
                        <a:pt x="19330" y="1060"/>
                        <a:pt x="19330" y="1060"/>
                      </a:cubicBezTo>
                      <a:cubicBezTo>
                        <a:pt x="19533" y="1060"/>
                        <a:pt x="19604" y="607"/>
                        <a:pt x="19414" y="524"/>
                      </a:cubicBezTo>
                      <a:cubicBezTo>
                        <a:pt x="19414" y="524"/>
                        <a:pt x="19402" y="524"/>
                        <a:pt x="19271" y="500"/>
                      </a:cubicBezTo>
                      <a:cubicBezTo>
                        <a:pt x="19199" y="488"/>
                        <a:pt x="19104" y="465"/>
                        <a:pt x="18973" y="441"/>
                      </a:cubicBezTo>
                      <a:cubicBezTo>
                        <a:pt x="18914" y="429"/>
                        <a:pt x="18830" y="417"/>
                        <a:pt x="18759" y="393"/>
                      </a:cubicBezTo>
                      <a:cubicBezTo>
                        <a:pt x="18723" y="381"/>
                        <a:pt x="18675" y="369"/>
                        <a:pt x="18640" y="357"/>
                      </a:cubicBezTo>
                      <a:cubicBezTo>
                        <a:pt x="18616" y="346"/>
                        <a:pt x="18604" y="334"/>
                        <a:pt x="18580" y="334"/>
                      </a:cubicBezTo>
                      <a:cubicBezTo>
                        <a:pt x="18568" y="322"/>
                        <a:pt x="18556" y="322"/>
                        <a:pt x="18544" y="310"/>
                      </a:cubicBezTo>
                      <a:lnTo>
                        <a:pt x="18449" y="274"/>
                      </a:lnTo>
                      <a:lnTo>
                        <a:pt x="18402" y="262"/>
                      </a:lnTo>
                      <a:cubicBezTo>
                        <a:pt x="18354" y="250"/>
                        <a:pt x="18009" y="215"/>
                        <a:pt x="17449" y="167"/>
                      </a:cubicBezTo>
                      <a:cubicBezTo>
                        <a:pt x="16889" y="119"/>
                        <a:pt x="16127" y="36"/>
                        <a:pt x="15258" y="36"/>
                      </a:cubicBezTo>
                      <a:cubicBezTo>
                        <a:pt x="14830" y="24"/>
                        <a:pt x="14377" y="12"/>
                        <a:pt x="13901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Google Shape;64;p11"/>
                <p:cNvSpPr/>
                <p:nvPr/>
              </p:nvSpPr>
              <p:spPr>
                <a:xfrm rot="-1131582">
                  <a:off x="3621630" y="6827655"/>
                  <a:ext cx="184071" cy="4042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40" h="16339" extrusionOk="0">
                      <a:moveTo>
                        <a:pt x="7065" y="0"/>
                      </a:moveTo>
                      <a:cubicBezTo>
                        <a:pt x="6996" y="0"/>
                        <a:pt x="6934" y="18"/>
                        <a:pt x="6902" y="61"/>
                      </a:cubicBezTo>
                      <a:cubicBezTo>
                        <a:pt x="6902" y="61"/>
                        <a:pt x="6771" y="370"/>
                        <a:pt x="6569" y="870"/>
                      </a:cubicBezTo>
                      <a:cubicBezTo>
                        <a:pt x="6367" y="1406"/>
                        <a:pt x="6081" y="2097"/>
                        <a:pt x="5759" y="2930"/>
                      </a:cubicBezTo>
                      <a:cubicBezTo>
                        <a:pt x="5140" y="4573"/>
                        <a:pt x="4378" y="6609"/>
                        <a:pt x="3771" y="8205"/>
                      </a:cubicBezTo>
                      <a:cubicBezTo>
                        <a:pt x="3473" y="9002"/>
                        <a:pt x="3128" y="9895"/>
                        <a:pt x="2759" y="10788"/>
                      </a:cubicBezTo>
                      <a:cubicBezTo>
                        <a:pt x="2378" y="11681"/>
                        <a:pt x="1973" y="12562"/>
                        <a:pt x="1580" y="13336"/>
                      </a:cubicBezTo>
                      <a:cubicBezTo>
                        <a:pt x="1378" y="13717"/>
                        <a:pt x="1187" y="14086"/>
                        <a:pt x="1009" y="14408"/>
                      </a:cubicBezTo>
                      <a:cubicBezTo>
                        <a:pt x="830" y="14717"/>
                        <a:pt x="663" y="15003"/>
                        <a:pt x="533" y="15241"/>
                      </a:cubicBezTo>
                      <a:cubicBezTo>
                        <a:pt x="247" y="15706"/>
                        <a:pt x="68" y="15991"/>
                        <a:pt x="68" y="15991"/>
                      </a:cubicBezTo>
                      <a:cubicBezTo>
                        <a:pt x="0" y="16117"/>
                        <a:pt x="265" y="16339"/>
                        <a:pt x="429" y="16339"/>
                      </a:cubicBezTo>
                      <a:cubicBezTo>
                        <a:pt x="466" y="16339"/>
                        <a:pt x="499" y="16327"/>
                        <a:pt x="521" y="16301"/>
                      </a:cubicBezTo>
                      <a:cubicBezTo>
                        <a:pt x="521" y="16301"/>
                        <a:pt x="723" y="16027"/>
                        <a:pt x="1056" y="15587"/>
                      </a:cubicBezTo>
                      <a:cubicBezTo>
                        <a:pt x="1211" y="15360"/>
                        <a:pt x="1402" y="15086"/>
                        <a:pt x="1616" y="14765"/>
                      </a:cubicBezTo>
                      <a:cubicBezTo>
                        <a:pt x="1818" y="14455"/>
                        <a:pt x="2045" y="14098"/>
                        <a:pt x="2283" y="13729"/>
                      </a:cubicBezTo>
                      <a:cubicBezTo>
                        <a:pt x="2735" y="12955"/>
                        <a:pt x="3211" y="12086"/>
                        <a:pt x="3640" y="11193"/>
                      </a:cubicBezTo>
                      <a:cubicBezTo>
                        <a:pt x="4069" y="10288"/>
                        <a:pt x="4462" y="9383"/>
                        <a:pt x="4759" y="8574"/>
                      </a:cubicBezTo>
                      <a:cubicBezTo>
                        <a:pt x="5378" y="6966"/>
                        <a:pt x="6009" y="4871"/>
                        <a:pt x="6521" y="3192"/>
                      </a:cubicBezTo>
                      <a:cubicBezTo>
                        <a:pt x="7033" y="1501"/>
                        <a:pt x="7414" y="227"/>
                        <a:pt x="7414" y="227"/>
                      </a:cubicBezTo>
                      <a:cubicBezTo>
                        <a:pt x="7439" y="102"/>
                        <a:pt x="7229" y="0"/>
                        <a:pt x="7065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5" name="Google Shape;65;p11"/>
            <p:cNvGrpSpPr/>
            <p:nvPr/>
          </p:nvGrpSpPr>
          <p:grpSpPr>
            <a:xfrm>
              <a:off x="698956" y="6526827"/>
              <a:ext cx="761443" cy="1254173"/>
              <a:chOff x="1668617" y="5683195"/>
              <a:chExt cx="1743230" cy="2871275"/>
            </a:xfrm>
          </p:grpSpPr>
          <p:sp>
            <p:nvSpPr>
              <p:cNvPr id="66" name="Google Shape;66;p11"/>
              <p:cNvSpPr/>
              <p:nvPr/>
            </p:nvSpPr>
            <p:spPr>
              <a:xfrm>
                <a:off x="1668617" y="5683195"/>
                <a:ext cx="1729969" cy="2242458"/>
              </a:xfrm>
              <a:custGeom>
                <a:avLst/>
                <a:gdLst/>
                <a:ahLst/>
                <a:cxnLst/>
                <a:rect l="l" t="t" r="r" b="b"/>
                <a:pathLst>
                  <a:path w="69926" h="90641" extrusionOk="0">
                    <a:moveTo>
                      <a:pt x="18523" y="0"/>
                    </a:moveTo>
                    <a:cubicBezTo>
                      <a:pt x="16491" y="0"/>
                      <a:pt x="14474" y="212"/>
                      <a:pt x="12514" y="681"/>
                    </a:cubicBezTo>
                    <a:cubicBezTo>
                      <a:pt x="8025" y="1752"/>
                      <a:pt x="3239" y="4252"/>
                      <a:pt x="1334" y="8503"/>
                    </a:cubicBezTo>
                    <a:cubicBezTo>
                      <a:pt x="1274" y="8562"/>
                      <a:pt x="1227" y="8610"/>
                      <a:pt x="1167" y="8670"/>
                    </a:cubicBezTo>
                    <a:cubicBezTo>
                      <a:pt x="762" y="8991"/>
                      <a:pt x="715" y="9455"/>
                      <a:pt x="858" y="9836"/>
                    </a:cubicBezTo>
                    <a:cubicBezTo>
                      <a:pt x="703" y="10384"/>
                      <a:pt x="596" y="10944"/>
                      <a:pt x="536" y="11551"/>
                    </a:cubicBezTo>
                    <a:cubicBezTo>
                      <a:pt x="0" y="16968"/>
                      <a:pt x="3263" y="22302"/>
                      <a:pt x="6311" y="26505"/>
                    </a:cubicBezTo>
                    <a:cubicBezTo>
                      <a:pt x="13490" y="36399"/>
                      <a:pt x="23503" y="43602"/>
                      <a:pt x="32862" y="51258"/>
                    </a:cubicBezTo>
                    <a:cubicBezTo>
                      <a:pt x="42625" y="59271"/>
                      <a:pt x="49923" y="67689"/>
                      <a:pt x="56198" y="78619"/>
                    </a:cubicBezTo>
                    <a:cubicBezTo>
                      <a:pt x="57321" y="80578"/>
                      <a:pt x="62210" y="90640"/>
                      <a:pt x="65877" y="90640"/>
                    </a:cubicBezTo>
                    <a:cubicBezTo>
                      <a:pt x="66176" y="90640"/>
                      <a:pt x="66467" y="90573"/>
                      <a:pt x="66747" y="90430"/>
                    </a:cubicBezTo>
                    <a:cubicBezTo>
                      <a:pt x="69926" y="88810"/>
                      <a:pt x="69759" y="78154"/>
                      <a:pt x="69795" y="74952"/>
                    </a:cubicBezTo>
                    <a:cubicBezTo>
                      <a:pt x="69842" y="69999"/>
                      <a:pt x="69247" y="64998"/>
                      <a:pt x="68342" y="60104"/>
                    </a:cubicBezTo>
                    <a:cubicBezTo>
                      <a:pt x="68080" y="58676"/>
                      <a:pt x="67794" y="57271"/>
                      <a:pt x="67497" y="55866"/>
                    </a:cubicBezTo>
                    <a:cubicBezTo>
                      <a:pt x="65187" y="45305"/>
                      <a:pt x="61413" y="34423"/>
                      <a:pt x="56007" y="25029"/>
                    </a:cubicBezTo>
                    <a:cubicBezTo>
                      <a:pt x="51007" y="16349"/>
                      <a:pt x="43982" y="8039"/>
                      <a:pt x="34683" y="3824"/>
                    </a:cubicBezTo>
                    <a:cubicBezTo>
                      <a:pt x="29749" y="1583"/>
                      <a:pt x="24080" y="0"/>
                      <a:pt x="18523" y="0"/>
                    </a:cubicBezTo>
                    <a:close/>
                  </a:path>
                </a:pathLst>
              </a:custGeom>
              <a:solidFill>
                <a:srgbClr val="75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029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9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grpSp>
            <p:nvGrpSpPr>
              <p:cNvPr id="67" name="Google Shape;67;p11"/>
              <p:cNvGrpSpPr/>
              <p:nvPr/>
            </p:nvGrpSpPr>
            <p:grpSpPr>
              <a:xfrm>
                <a:off x="2252110" y="6027996"/>
                <a:ext cx="1159737" cy="2526474"/>
                <a:chOff x="2252110" y="6027996"/>
                <a:chExt cx="1159737" cy="2526474"/>
              </a:xfrm>
            </p:grpSpPr>
            <p:sp>
              <p:nvSpPr>
                <p:cNvPr id="68" name="Google Shape;68;p11"/>
                <p:cNvSpPr/>
                <p:nvPr/>
              </p:nvSpPr>
              <p:spPr>
                <a:xfrm>
                  <a:off x="2252110" y="6027996"/>
                  <a:ext cx="1159737" cy="25264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77" h="102121" extrusionOk="0">
                      <a:moveTo>
                        <a:pt x="249" y="0"/>
                      </a:moveTo>
                      <a:cubicBezTo>
                        <a:pt x="0" y="0"/>
                        <a:pt x="69" y="331"/>
                        <a:pt x="644" y="817"/>
                      </a:cubicBezTo>
                      <a:cubicBezTo>
                        <a:pt x="644" y="817"/>
                        <a:pt x="1049" y="1162"/>
                        <a:pt x="1799" y="1805"/>
                      </a:cubicBezTo>
                      <a:cubicBezTo>
                        <a:pt x="2180" y="2114"/>
                        <a:pt x="2633" y="2519"/>
                        <a:pt x="3157" y="2984"/>
                      </a:cubicBezTo>
                      <a:cubicBezTo>
                        <a:pt x="3419" y="3222"/>
                        <a:pt x="3704" y="3472"/>
                        <a:pt x="4002" y="3746"/>
                      </a:cubicBezTo>
                      <a:cubicBezTo>
                        <a:pt x="4300" y="4008"/>
                        <a:pt x="4609" y="4305"/>
                        <a:pt x="4943" y="4603"/>
                      </a:cubicBezTo>
                      <a:cubicBezTo>
                        <a:pt x="6264" y="5805"/>
                        <a:pt x="7788" y="7317"/>
                        <a:pt x="9467" y="9032"/>
                      </a:cubicBezTo>
                      <a:cubicBezTo>
                        <a:pt x="11134" y="10770"/>
                        <a:pt x="12932" y="12747"/>
                        <a:pt x="14765" y="14926"/>
                      </a:cubicBezTo>
                      <a:cubicBezTo>
                        <a:pt x="18409" y="19295"/>
                        <a:pt x="22100" y="24522"/>
                        <a:pt x="25231" y="30035"/>
                      </a:cubicBezTo>
                      <a:cubicBezTo>
                        <a:pt x="26791" y="32785"/>
                        <a:pt x="28219" y="35619"/>
                        <a:pt x="29529" y="38381"/>
                      </a:cubicBezTo>
                      <a:cubicBezTo>
                        <a:pt x="29696" y="38726"/>
                        <a:pt x="29862" y="39071"/>
                        <a:pt x="30029" y="39405"/>
                      </a:cubicBezTo>
                      <a:cubicBezTo>
                        <a:pt x="30184" y="39750"/>
                        <a:pt x="30339" y="40095"/>
                        <a:pt x="30505" y="40441"/>
                      </a:cubicBezTo>
                      <a:cubicBezTo>
                        <a:pt x="30815" y="41131"/>
                        <a:pt x="31124" y="41798"/>
                        <a:pt x="31422" y="42477"/>
                      </a:cubicBezTo>
                      <a:cubicBezTo>
                        <a:pt x="31720" y="43143"/>
                        <a:pt x="32006" y="43810"/>
                        <a:pt x="32291" y="44465"/>
                      </a:cubicBezTo>
                      <a:cubicBezTo>
                        <a:pt x="32363" y="44632"/>
                        <a:pt x="32434" y="44798"/>
                        <a:pt x="32506" y="44953"/>
                      </a:cubicBezTo>
                      <a:cubicBezTo>
                        <a:pt x="32577" y="45120"/>
                        <a:pt x="32637" y="45286"/>
                        <a:pt x="32708" y="45453"/>
                      </a:cubicBezTo>
                      <a:cubicBezTo>
                        <a:pt x="32839" y="45775"/>
                        <a:pt x="32970" y="46096"/>
                        <a:pt x="33113" y="46418"/>
                      </a:cubicBezTo>
                      <a:cubicBezTo>
                        <a:pt x="33649" y="47691"/>
                        <a:pt x="34161" y="49025"/>
                        <a:pt x="34708" y="50394"/>
                      </a:cubicBezTo>
                      <a:cubicBezTo>
                        <a:pt x="34970" y="51085"/>
                        <a:pt x="35232" y="51787"/>
                        <a:pt x="35494" y="52490"/>
                      </a:cubicBezTo>
                      <a:cubicBezTo>
                        <a:pt x="35625" y="52835"/>
                        <a:pt x="35768" y="53192"/>
                        <a:pt x="35899" y="53549"/>
                      </a:cubicBezTo>
                      <a:cubicBezTo>
                        <a:pt x="36018" y="53907"/>
                        <a:pt x="36149" y="54264"/>
                        <a:pt x="36280" y="54621"/>
                      </a:cubicBezTo>
                      <a:cubicBezTo>
                        <a:pt x="36411" y="54990"/>
                        <a:pt x="36542" y="55347"/>
                        <a:pt x="36661" y="55716"/>
                      </a:cubicBezTo>
                      <a:cubicBezTo>
                        <a:pt x="36732" y="55895"/>
                        <a:pt x="36792" y="56073"/>
                        <a:pt x="36863" y="56252"/>
                      </a:cubicBezTo>
                      <a:cubicBezTo>
                        <a:pt x="36923" y="56443"/>
                        <a:pt x="36982" y="56621"/>
                        <a:pt x="37054" y="56812"/>
                      </a:cubicBezTo>
                      <a:cubicBezTo>
                        <a:pt x="37304" y="57550"/>
                        <a:pt x="37554" y="58288"/>
                        <a:pt x="37804" y="59026"/>
                      </a:cubicBezTo>
                      <a:cubicBezTo>
                        <a:pt x="38280" y="60526"/>
                        <a:pt x="38780" y="62027"/>
                        <a:pt x="39233" y="63551"/>
                      </a:cubicBezTo>
                      <a:cubicBezTo>
                        <a:pt x="39697" y="65075"/>
                        <a:pt x="40126" y="66599"/>
                        <a:pt x="40554" y="68123"/>
                      </a:cubicBezTo>
                      <a:cubicBezTo>
                        <a:pt x="40769" y="68885"/>
                        <a:pt x="40971" y="69647"/>
                        <a:pt x="41173" y="70409"/>
                      </a:cubicBezTo>
                      <a:cubicBezTo>
                        <a:pt x="41376" y="71159"/>
                        <a:pt x="41566" y="71921"/>
                        <a:pt x="41757" y="72671"/>
                      </a:cubicBezTo>
                      <a:cubicBezTo>
                        <a:pt x="41852" y="73052"/>
                        <a:pt x="41947" y="73421"/>
                        <a:pt x="42043" y="73802"/>
                      </a:cubicBezTo>
                      <a:cubicBezTo>
                        <a:pt x="42126" y="74171"/>
                        <a:pt x="42221" y="74540"/>
                        <a:pt x="42304" y="74921"/>
                      </a:cubicBezTo>
                      <a:cubicBezTo>
                        <a:pt x="42388" y="75290"/>
                        <a:pt x="42483" y="75659"/>
                        <a:pt x="42566" y="76028"/>
                      </a:cubicBezTo>
                      <a:cubicBezTo>
                        <a:pt x="42650" y="76397"/>
                        <a:pt x="42745" y="76766"/>
                        <a:pt x="42816" y="77124"/>
                      </a:cubicBezTo>
                      <a:cubicBezTo>
                        <a:pt x="43126" y="78588"/>
                        <a:pt x="43436" y="80029"/>
                        <a:pt x="43686" y="81422"/>
                      </a:cubicBezTo>
                      <a:cubicBezTo>
                        <a:pt x="44733" y="87018"/>
                        <a:pt x="45341" y="91995"/>
                        <a:pt x="45722" y="95554"/>
                      </a:cubicBezTo>
                      <a:cubicBezTo>
                        <a:pt x="45817" y="96447"/>
                        <a:pt x="45900" y="97257"/>
                        <a:pt x="45972" y="97960"/>
                      </a:cubicBezTo>
                      <a:cubicBezTo>
                        <a:pt x="46055" y="98650"/>
                        <a:pt x="46114" y="99257"/>
                        <a:pt x="46150" y="99745"/>
                      </a:cubicBezTo>
                      <a:cubicBezTo>
                        <a:pt x="46245" y="100734"/>
                        <a:pt x="46305" y="101269"/>
                        <a:pt x="46305" y="101269"/>
                      </a:cubicBezTo>
                      <a:cubicBezTo>
                        <a:pt x="46369" y="101838"/>
                        <a:pt x="46515" y="102121"/>
                        <a:pt x="46640" y="102121"/>
                      </a:cubicBezTo>
                      <a:cubicBezTo>
                        <a:pt x="46769" y="102121"/>
                        <a:pt x="46877" y="101820"/>
                        <a:pt x="46853" y="101222"/>
                      </a:cubicBezTo>
                      <a:cubicBezTo>
                        <a:pt x="46853" y="101222"/>
                        <a:pt x="46805" y="100686"/>
                        <a:pt x="46734" y="99698"/>
                      </a:cubicBezTo>
                      <a:cubicBezTo>
                        <a:pt x="46686" y="99210"/>
                        <a:pt x="46638" y="98602"/>
                        <a:pt x="46579" y="97900"/>
                      </a:cubicBezTo>
                      <a:cubicBezTo>
                        <a:pt x="46507" y="97198"/>
                        <a:pt x="46436" y="96388"/>
                        <a:pt x="46353" y="95495"/>
                      </a:cubicBezTo>
                      <a:cubicBezTo>
                        <a:pt x="46007" y="91923"/>
                        <a:pt x="45472" y="86922"/>
                        <a:pt x="44483" y="81279"/>
                      </a:cubicBezTo>
                      <a:cubicBezTo>
                        <a:pt x="44245" y="79874"/>
                        <a:pt x="43948" y="78421"/>
                        <a:pt x="43650" y="76945"/>
                      </a:cubicBezTo>
                      <a:cubicBezTo>
                        <a:pt x="43590" y="76576"/>
                        <a:pt x="43495" y="76207"/>
                        <a:pt x="43412" y="75838"/>
                      </a:cubicBezTo>
                      <a:cubicBezTo>
                        <a:pt x="43328" y="75469"/>
                        <a:pt x="43245" y="75088"/>
                        <a:pt x="43162" y="74719"/>
                      </a:cubicBezTo>
                      <a:cubicBezTo>
                        <a:pt x="43078" y="74338"/>
                        <a:pt x="42995" y="73969"/>
                        <a:pt x="42912" y="73588"/>
                      </a:cubicBezTo>
                      <a:cubicBezTo>
                        <a:pt x="42816" y="73218"/>
                        <a:pt x="42721" y="72837"/>
                        <a:pt x="42626" y="72456"/>
                      </a:cubicBezTo>
                      <a:cubicBezTo>
                        <a:pt x="42447" y="71694"/>
                        <a:pt x="42269" y="70932"/>
                        <a:pt x="42066" y="70170"/>
                      </a:cubicBezTo>
                      <a:cubicBezTo>
                        <a:pt x="41876" y="69408"/>
                        <a:pt x="41673" y="68646"/>
                        <a:pt x="41471" y="67873"/>
                      </a:cubicBezTo>
                      <a:cubicBezTo>
                        <a:pt x="41054" y="66337"/>
                        <a:pt x="40638" y="64801"/>
                        <a:pt x="40173" y="63265"/>
                      </a:cubicBezTo>
                      <a:cubicBezTo>
                        <a:pt x="39733" y="61741"/>
                        <a:pt x="39245" y="60217"/>
                        <a:pt x="38768" y="58717"/>
                      </a:cubicBezTo>
                      <a:cubicBezTo>
                        <a:pt x="38518" y="57967"/>
                        <a:pt x="38268" y="57216"/>
                        <a:pt x="38030" y="56478"/>
                      </a:cubicBezTo>
                      <a:cubicBezTo>
                        <a:pt x="37971" y="56288"/>
                        <a:pt x="37899" y="56109"/>
                        <a:pt x="37840" y="55919"/>
                      </a:cubicBezTo>
                      <a:cubicBezTo>
                        <a:pt x="37780" y="55740"/>
                        <a:pt x="37709" y="55550"/>
                        <a:pt x="37649" y="55371"/>
                      </a:cubicBezTo>
                      <a:cubicBezTo>
                        <a:pt x="37518" y="55002"/>
                        <a:pt x="37387" y="54633"/>
                        <a:pt x="37268" y="54276"/>
                      </a:cubicBezTo>
                      <a:cubicBezTo>
                        <a:pt x="37137" y="53907"/>
                        <a:pt x="37006" y="53549"/>
                        <a:pt x="36887" y="53192"/>
                      </a:cubicBezTo>
                      <a:cubicBezTo>
                        <a:pt x="36756" y="52823"/>
                        <a:pt x="36613" y="52478"/>
                        <a:pt x="36482" y="52121"/>
                      </a:cubicBezTo>
                      <a:cubicBezTo>
                        <a:pt x="36220" y="51406"/>
                        <a:pt x="35970" y="50704"/>
                        <a:pt x="35696" y="50013"/>
                      </a:cubicBezTo>
                      <a:cubicBezTo>
                        <a:pt x="35161" y="48644"/>
                        <a:pt x="34637" y="47287"/>
                        <a:pt x="34101" y="46013"/>
                      </a:cubicBezTo>
                      <a:cubicBezTo>
                        <a:pt x="33958" y="45679"/>
                        <a:pt x="33827" y="45358"/>
                        <a:pt x="33696" y="45036"/>
                      </a:cubicBezTo>
                      <a:cubicBezTo>
                        <a:pt x="33625" y="44870"/>
                        <a:pt x="33553" y="44703"/>
                        <a:pt x="33482" y="44536"/>
                      </a:cubicBezTo>
                      <a:cubicBezTo>
                        <a:pt x="33410" y="44382"/>
                        <a:pt x="33339" y="44215"/>
                        <a:pt x="33268" y="44048"/>
                      </a:cubicBezTo>
                      <a:cubicBezTo>
                        <a:pt x="32982" y="43393"/>
                        <a:pt x="32696" y="42715"/>
                        <a:pt x="32398" y="42036"/>
                      </a:cubicBezTo>
                      <a:cubicBezTo>
                        <a:pt x="32089" y="41369"/>
                        <a:pt x="31779" y="40691"/>
                        <a:pt x="31458" y="40000"/>
                      </a:cubicBezTo>
                      <a:cubicBezTo>
                        <a:pt x="31303" y="39655"/>
                        <a:pt x="31136" y="39309"/>
                        <a:pt x="30982" y="38964"/>
                      </a:cubicBezTo>
                      <a:cubicBezTo>
                        <a:pt x="30815" y="38619"/>
                        <a:pt x="30648" y="38274"/>
                        <a:pt x="30482" y="37928"/>
                      </a:cubicBezTo>
                      <a:cubicBezTo>
                        <a:pt x="29136" y="35142"/>
                        <a:pt x="27684" y="32309"/>
                        <a:pt x="26088" y="29546"/>
                      </a:cubicBezTo>
                      <a:cubicBezTo>
                        <a:pt x="22885" y="23998"/>
                        <a:pt x="19111" y="18759"/>
                        <a:pt x="15384" y="14414"/>
                      </a:cubicBezTo>
                      <a:cubicBezTo>
                        <a:pt x="13515" y="12235"/>
                        <a:pt x="11682" y="10258"/>
                        <a:pt x="9979" y="8532"/>
                      </a:cubicBezTo>
                      <a:cubicBezTo>
                        <a:pt x="8264" y="6829"/>
                        <a:pt x="6705" y="5329"/>
                        <a:pt x="5359" y="4139"/>
                      </a:cubicBezTo>
                      <a:cubicBezTo>
                        <a:pt x="5026" y="3841"/>
                        <a:pt x="4716" y="3555"/>
                        <a:pt x="4419" y="3281"/>
                      </a:cubicBezTo>
                      <a:cubicBezTo>
                        <a:pt x="4109" y="3019"/>
                        <a:pt x="3823" y="2769"/>
                        <a:pt x="3550" y="2543"/>
                      </a:cubicBezTo>
                      <a:cubicBezTo>
                        <a:pt x="3014" y="2079"/>
                        <a:pt x="2561" y="1674"/>
                        <a:pt x="2180" y="1364"/>
                      </a:cubicBezTo>
                      <a:cubicBezTo>
                        <a:pt x="1406" y="733"/>
                        <a:pt x="990" y="388"/>
                        <a:pt x="990" y="388"/>
                      </a:cubicBezTo>
                      <a:cubicBezTo>
                        <a:pt x="657" y="117"/>
                        <a:pt x="397" y="0"/>
                        <a:pt x="24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Google Shape;69;p11"/>
                <p:cNvSpPr/>
                <p:nvPr/>
              </p:nvSpPr>
              <p:spPr>
                <a:xfrm>
                  <a:off x="3112839" y="6709262"/>
                  <a:ext cx="58980" cy="66330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4" h="26811" extrusionOk="0">
                      <a:moveTo>
                        <a:pt x="289" y="0"/>
                      </a:moveTo>
                      <a:cubicBezTo>
                        <a:pt x="158" y="0"/>
                        <a:pt x="25" y="72"/>
                        <a:pt x="1" y="212"/>
                      </a:cubicBezTo>
                      <a:cubicBezTo>
                        <a:pt x="1" y="212"/>
                        <a:pt x="1" y="724"/>
                        <a:pt x="13" y="1557"/>
                      </a:cubicBezTo>
                      <a:cubicBezTo>
                        <a:pt x="13" y="2390"/>
                        <a:pt x="24" y="3557"/>
                        <a:pt x="48" y="4891"/>
                      </a:cubicBezTo>
                      <a:cubicBezTo>
                        <a:pt x="84" y="7558"/>
                        <a:pt x="179" y="10868"/>
                        <a:pt x="322" y="13463"/>
                      </a:cubicBezTo>
                      <a:cubicBezTo>
                        <a:pt x="501" y="16047"/>
                        <a:pt x="798" y="19357"/>
                        <a:pt x="1156" y="22000"/>
                      </a:cubicBezTo>
                      <a:cubicBezTo>
                        <a:pt x="1239" y="22667"/>
                        <a:pt x="1310" y="23286"/>
                        <a:pt x="1394" y="23845"/>
                      </a:cubicBezTo>
                      <a:cubicBezTo>
                        <a:pt x="1477" y="24405"/>
                        <a:pt x="1560" y="24893"/>
                        <a:pt x="1620" y="25310"/>
                      </a:cubicBezTo>
                      <a:cubicBezTo>
                        <a:pt x="1751" y="26143"/>
                        <a:pt x="1822" y="26643"/>
                        <a:pt x="1822" y="26643"/>
                      </a:cubicBezTo>
                      <a:cubicBezTo>
                        <a:pt x="1848" y="26757"/>
                        <a:pt x="1960" y="26811"/>
                        <a:pt x="2076" y="26811"/>
                      </a:cubicBezTo>
                      <a:cubicBezTo>
                        <a:pt x="2226" y="26811"/>
                        <a:pt x="2383" y="26721"/>
                        <a:pt x="2370" y="26560"/>
                      </a:cubicBezTo>
                      <a:cubicBezTo>
                        <a:pt x="2370" y="26560"/>
                        <a:pt x="2322" y="26060"/>
                        <a:pt x="2251" y="25238"/>
                      </a:cubicBezTo>
                      <a:cubicBezTo>
                        <a:pt x="2203" y="24822"/>
                        <a:pt x="2156" y="24322"/>
                        <a:pt x="2108" y="23762"/>
                      </a:cubicBezTo>
                      <a:cubicBezTo>
                        <a:pt x="2048" y="23202"/>
                        <a:pt x="2013" y="22583"/>
                        <a:pt x="1953" y="21917"/>
                      </a:cubicBezTo>
                      <a:cubicBezTo>
                        <a:pt x="1727" y="19273"/>
                        <a:pt x="1560" y="15975"/>
                        <a:pt x="1394" y="13392"/>
                      </a:cubicBezTo>
                      <a:cubicBezTo>
                        <a:pt x="1072" y="8224"/>
                        <a:pt x="560" y="200"/>
                        <a:pt x="560" y="200"/>
                      </a:cubicBezTo>
                      <a:cubicBezTo>
                        <a:pt x="537" y="66"/>
                        <a:pt x="414" y="0"/>
                        <a:pt x="28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Google Shape;70;p11"/>
                <p:cNvSpPr/>
                <p:nvPr/>
              </p:nvSpPr>
              <p:spPr>
                <a:xfrm>
                  <a:off x="2447432" y="6696496"/>
                  <a:ext cx="526393" cy="233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77" h="9445" extrusionOk="0">
                      <a:moveTo>
                        <a:pt x="1569" y="0"/>
                      </a:moveTo>
                      <a:cubicBezTo>
                        <a:pt x="1521" y="0"/>
                        <a:pt x="1475" y="1"/>
                        <a:pt x="1429" y="1"/>
                      </a:cubicBezTo>
                      <a:cubicBezTo>
                        <a:pt x="1239" y="1"/>
                        <a:pt x="1072" y="13"/>
                        <a:pt x="929" y="25"/>
                      </a:cubicBezTo>
                      <a:cubicBezTo>
                        <a:pt x="786" y="25"/>
                        <a:pt x="655" y="37"/>
                        <a:pt x="560" y="49"/>
                      </a:cubicBezTo>
                      <a:cubicBezTo>
                        <a:pt x="358" y="61"/>
                        <a:pt x="239" y="73"/>
                        <a:pt x="239" y="73"/>
                      </a:cubicBezTo>
                      <a:cubicBezTo>
                        <a:pt x="0" y="132"/>
                        <a:pt x="48" y="585"/>
                        <a:pt x="286" y="632"/>
                      </a:cubicBezTo>
                      <a:cubicBezTo>
                        <a:pt x="286" y="632"/>
                        <a:pt x="393" y="620"/>
                        <a:pt x="584" y="620"/>
                      </a:cubicBezTo>
                      <a:cubicBezTo>
                        <a:pt x="616" y="616"/>
                        <a:pt x="650" y="615"/>
                        <a:pt x="687" y="615"/>
                      </a:cubicBezTo>
                      <a:cubicBezTo>
                        <a:pt x="761" y="615"/>
                        <a:pt x="846" y="620"/>
                        <a:pt x="941" y="620"/>
                      </a:cubicBezTo>
                      <a:cubicBezTo>
                        <a:pt x="1084" y="620"/>
                        <a:pt x="1239" y="620"/>
                        <a:pt x="1417" y="632"/>
                      </a:cubicBezTo>
                      <a:cubicBezTo>
                        <a:pt x="2120" y="668"/>
                        <a:pt x="3096" y="811"/>
                        <a:pt x="4191" y="1085"/>
                      </a:cubicBezTo>
                      <a:cubicBezTo>
                        <a:pt x="5287" y="1347"/>
                        <a:pt x="6489" y="1751"/>
                        <a:pt x="7668" y="2216"/>
                      </a:cubicBezTo>
                      <a:cubicBezTo>
                        <a:pt x="8847" y="2680"/>
                        <a:pt x="9990" y="3216"/>
                        <a:pt x="10990" y="3692"/>
                      </a:cubicBezTo>
                      <a:cubicBezTo>
                        <a:pt x="12978" y="4657"/>
                        <a:pt x="15479" y="6014"/>
                        <a:pt x="17419" y="7228"/>
                      </a:cubicBezTo>
                      <a:cubicBezTo>
                        <a:pt x="19372" y="8419"/>
                        <a:pt x="20789" y="9419"/>
                        <a:pt x="20789" y="9419"/>
                      </a:cubicBezTo>
                      <a:cubicBezTo>
                        <a:pt x="20814" y="9436"/>
                        <a:pt x="20841" y="9444"/>
                        <a:pt x="20870" y="9444"/>
                      </a:cubicBezTo>
                      <a:cubicBezTo>
                        <a:pt x="21056" y="9444"/>
                        <a:pt x="21277" y="9113"/>
                        <a:pt x="21122" y="8979"/>
                      </a:cubicBezTo>
                      <a:cubicBezTo>
                        <a:pt x="21122" y="8979"/>
                        <a:pt x="19765" y="7859"/>
                        <a:pt x="17860" y="6550"/>
                      </a:cubicBezTo>
                      <a:cubicBezTo>
                        <a:pt x="16907" y="5883"/>
                        <a:pt x="15824" y="5169"/>
                        <a:pt x="14717" y="4514"/>
                      </a:cubicBezTo>
                      <a:cubicBezTo>
                        <a:pt x="13597" y="3847"/>
                        <a:pt x="12466" y="3228"/>
                        <a:pt x="11454" y="2728"/>
                      </a:cubicBezTo>
                      <a:cubicBezTo>
                        <a:pt x="10430" y="2240"/>
                        <a:pt x="9240" y="1728"/>
                        <a:pt x="8013" y="1299"/>
                      </a:cubicBezTo>
                      <a:cubicBezTo>
                        <a:pt x="6787" y="859"/>
                        <a:pt x="5513" y="513"/>
                        <a:pt x="4358" y="287"/>
                      </a:cubicBezTo>
                      <a:cubicBezTo>
                        <a:pt x="3275" y="86"/>
                        <a:pt x="2296" y="0"/>
                        <a:pt x="1569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Google Shape;71;p11"/>
                <p:cNvSpPr/>
                <p:nvPr/>
              </p:nvSpPr>
              <p:spPr>
                <a:xfrm>
                  <a:off x="2600004" y="6126931"/>
                  <a:ext cx="57644" cy="2876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30" h="11627" extrusionOk="0">
                      <a:moveTo>
                        <a:pt x="372" y="0"/>
                      </a:moveTo>
                      <a:cubicBezTo>
                        <a:pt x="220" y="0"/>
                        <a:pt x="24" y="52"/>
                        <a:pt x="1" y="128"/>
                      </a:cubicBezTo>
                      <a:cubicBezTo>
                        <a:pt x="1" y="128"/>
                        <a:pt x="13" y="354"/>
                        <a:pt x="37" y="711"/>
                      </a:cubicBezTo>
                      <a:cubicBezTo>
                        <a:pt x="48" y="1080"/>
                        <a:pt x="72" y="1580"/>
                        <a:pt x="96" y="2164"/>
                      </a:cubicBezTo>
                      <a:cubicBezTo>
                        <a:pt x="144" y="3318"/>
                        <a:pt x="179" y="4771"/>
                        <a:pt x="310" y="5914"/>
                      </a:cubicBezTo>
                      <a:cubicBezTo>
                        <a:pt x="429" y="7045"/>
                        <a:pt x="703" y="8510"/>
                        <a:pt x="1060" y="9641"/>
                      </a:cubicBezTo>
                      <a:cubicBezTo>
                        <a:pt x="1156" y="9926"/>
                        <a:pt x="1227" y="10188"/>
                        <a:pt x="1322" y="10426"/>
                      </a:cubicBezTo>
                      <a:cubicBezTo>
                        <a:pt x="1406" y="10665"/>
                        <a:pt x="1477" y="10879"/>
                        <a:pt x="1549" y="11046"/>
                      </a:cubicBezTo>
                      <a:cubicBezTo>
                        <a:pt x="1703" y="11391"/>
                        <a:pt x="1787" y="11593"/>
                        <a:pt x="1787" y="11593"/>
                      </a:cubicBezTo>
                      <a:cubicBezTo>
                        <a:pt x="1800" y="11616"/>
                        <a:pt x="1832" y="11626"/>
                        <a:pt x="1876" y="11626"/>
                      </a:cubicBezTo>
                      <a:cubicBezTo>
                        <a:pt x="2033" y="11626"/>
                        <a:pt x="2329" y="11496"/>
                        <a:pt x="2311" y="11403"/>
                      </a:cubicBezTo>
                      <a:cubicBezTo>
                        <a:pt x="2311" y="11403"/>
                        <a:pt x="2251" y="11188"/>
                        <a:pt x="2156" y="10843"/>
                      </a:cubicBezTo>
                      <a:cubicBezTo>
                        <a:pt x="2108" y="10677"/>
                        <a:pt x="2061" y="10462"/>
                        <a:pt x="2001" y="10224"/>
                      </a:cubicBezTo>
                      <a:cubicBezTo>
                        <a:pt x="1942" y="9998"/>
                        <a:pt x="1906" y="9724"/>
                        <a:pt x="1846" y="9450"/>
                      </a:cubicBezTo>
                      <a:cubicBezTo>
                        <a:pt x="1632" y="8331"/>
                        <a:pt x="1489" y="6914"/>
                        <a:pt x="1370" y="5795"/>
                      </a:cubicBezTo>
                      <a:cubicBezTo>
                        <a:pt x="1251" y="4688"/>
                        <a:pt x="1072" y="3247"/>
                        <a:pt x="906" y="2092"/>
                      </a:cubicBezTo>
                      <a:cubicBezTo>
                        <a:pt x="822" y="1509"/>
                        <a:pt x="727" y="997"/>
                        <a:pt x="668" y="640"/>
                      </a:cubicBezTo>
                      <a:cubicBezTo>
                        <a:pt x="596" y="282"/>
                        <a:pt x="549" y="56"/>
                        <a:pt x="549" y="56"/>
                      </a:cubicBezTo>
                      <a:cubicBezTo>
                        <a:pt x="531" y="17"/>
                        <a:pt x="459" y="0"/>
                        <a:pt x="372" y="0"/>
                      </a:cubicBezTo>
                      <a:close/>
                    </a:path>
                  </a:pathLst>
                </a:custGeom>
                <a:solidFill>
                  <a:srgbClr val="439D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029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9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72" name="Google Shape;72;p11"/>
          <p:cNvSpPr/>
          <p:nvPr/>
        </p:nvSpPr>
        <p:spPr>
          <a:xfrm>
            <a:off x="179955" y="4479232"/>
            <a:ext cx="4244045" cy="2221112"/>
          </a:xfrm>
          <a:custGeom>
            <a:avLst/>
            <a:gdLst/>
            <a:ahLst/>
            <a:cxnLst/>
            <a:rect l="l" t="t" r="r" b="b"/>
            <a:pathLst>
              <a:path w="80737" h="42149" extrusionOk="0">
                <a:moveTo>
                  <a:pt x="40565" y="1"/>
                </a:moveTo>
                <a:cubicBezTo>
                  <a:pt x="34671" y="1"/>
                  <a:pt x="29373" y="2489"/>
                  <a:pt x="25658" y="6478"/>
                </a:cubicBezTo>
                <a:cubicBezTo>
                  <a:pt x="23157" y="9151"/>
                  <a:pt x="19680" y="10629"/>
                  <a:pt x="16026" y="10629"/>
                </a:cubicBezTo>
                <a:cubicBezTo>
                  <a:pt x="15872" y="10629"/>
                  <a:pt x="15717" y="10626"/>
                  <a:pt x="15562" y="10621"/>
                </a:cubicBezTo>
                <a:cubicBezTo>
                  <a:pt x="15383" y="10609"/>
                  <a:pt x="15216" y="10609"/>
                  <a:pt x="15038" y="10609"/>
                </a:cubicBezTo>
                <a:cubicBezTo>
                  <a:pt x="6727" y="10609"/>
                  <a:pt x="0" y="17324"/>
                  <a:pt x="0" y="25623"/>
                </a:cubicBezTo>
                <a:cubicBezTo>
                  <a:pt x="0" y="33910"/>
                  <a:pt x="6727" y="40625"/>
                  <a:pt x="15038" y="40625"/>
                </a:cubicBezTo>
                <a:cubicBezTo>
                  <a:pt x="19705" y="40625"/>
                  <a:pt x="23872" y="38505"/>
                  <a:pt x="26623" y="35184"/>
                </a:cubicBezTo>
                <a:cubicBezTo>
                  <a:pt x="30278" y="38589"/>
                  <a:pt x="35171" y="40684"/>
                  <a:pt x="40565" y="40684"/>
                </a:cubicBezTo>
                <a:cubicBezTo>
                  <a:pt x="43529" y="40684"/>
                  <a:pt x="46351" y="40053"/>
                  <a:pt x="48887" y="38910"/>
                </a:cubicBezTo>
                <a:cubicBezTo>
                  <a:pt x="51233" y="40922"/>
                  <a:pt x="54293" y="42149"/>
                  <a:pt x="57638" y="42149"/>
                </a:cubicBezTo>
                <a:cubicBezTo>
                  <a:pt x="61984" y="42149"/>
                  <a:pt x="65854" y="40077"/>
                  <a:pt x="68306" y="36874"/>
                </a:cubicBezTo>
                <a:cubicBezTo>
                  <a:pt x="69628" y="38124"/>
                  <a:pt x="71414" y="38898"/>
                  <a:pt x="73378" y="38898"/>
                </a:cubicBezTo>
                <a:cubicBezTo>
                  <a:pt x="77438" y="38898"/>
                  <a:pt x="80736" y="35600"/>
                  <a:pt x="80736" y="31540"/>
                </a:cubicBezTo>
                <a:cubicBezTo>
                  <a:pt x="80736" y="27480"/>
                  <a:pt x="77438" y="24194"/>
                  <a:pt x="73378" y="24194"/>
                </a:cubicBezTo>
                <a:lnTo>
                  <a:pt x="73343" y="24194"/>
                </a:lnTo>
                <a:cubicBezTo>
                  <a:pt x="73331" y="24194"/>
                  <a:pt x="73318" y="24194"/>
                  <a:pt x="73306" y="24194"/>
                </a:cubicBezTo>
                <a:cubicBezTo>
                  <a:pt x="71641" y="24194"/>
                  <a:pt x="70062" y="23386"/>
                  <a:pt x="69211" y="21944"/>
                </a:cubicBezTo>
                <a:cubicBezTo>
                  <a:pt x="67925" y="19777"/>
                  <a:pt x="66044" y="17991"/>
                  <a:pt x="63782" y="16824"/>
                </a:cubicBezTo>
                <a:cubicBezTo>
                  <a:pt x="61734" y="15764"/>
                  <a:pt x="60091" y="14086"/>
                  <a:pt x="59139" y="11978"/>
                </a:cubicBezTo>
                <a:cubicBezTo>
                  <a:pt x="55948" y="4918"/>
                  <a:pt x="48840" y="1"/>
                  <a:pt x="40565" y="1"/>
                </a:cubicBezTo>
                <a:close/>
              </a:path>
            </a:pathLst>
          </a:custGeom>
          <a:solidFill>
            <a:srgbClr val="75D9C3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3" name="Google Shape;73;p11"/>
          <p:cNvSpPr/>
          <p:nvPr/>
        </p:nvSpPr>
        <p:spPr>
          <a:xfrm flipH="1">
            <a:off x="5105" y="3805405"/>
            <a:ext cx="12151614" cy="3052608"/>
          </a:xfrm>
          <a:custGeom>
            <a:avLst/>
            <a:gdLst/>
            <a:ahLst/>
            <a:cxnLst/>
            <a:rect l="l" t="t" r="r" b="b"/>
            <a:pathLst>
              <a:path w="282858" h="70881" extrusionOk="0">
                <a:moveTo>
                  <a:pt x="57528" y="1"/>
                </a:moveTo>
                <a:cubicBezTo>
                  <a:pt x="37107" y="1"/>
                  <a:pt x="17867" y="6326"/>
                  <a:pt x="1" y="16029"/>
                </a:cubicBezTo>
                <a:lnTo>
                  <a:pt x="1" y="70881"/>
                </a:lnTo>
                <a:lnTo>
                  <a:pt x="282857" y="70881"/>
                </a:lnTo>
                <a:lnTo>
                  <a:pt x="282857" y="53831"/>
                </a:lnTo>
                <a:cubicBezTo>
                  <a:pt x="276183" y="53941"/>
                  <a:pt x="269511" y="54030"/>
                  <a:pt x="262852" y="54030"/>
                </a:cubicBezTo>
                <a:cubicBezTo>
                  <a:pt x="230491" y="54030"/>
                  <a:pt x="198425" y="51930"/>
                  <a:pt x="167736" y="39913"/>
                </a:cubicBezTo>
                <a:cubicBezTo>
                  <a:pt x="131005" y="25530"/>
                  <a:pt x="101025" y="967"/>
                  <a:pt x="59794" y="27"/>
                </a:cubicBezTo>
                <a:cubicBezTo>
                  <a:pt x="59037" y="10"/>
                  <a:pt x="58282" y="1"/>
                  <a:pt x="57528" y="1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4" name="Google Shape;74;p11"/>
          <p:cNvSpPr/>
          <p:nvPr/>
        </p:nvSpPr>
        <p:spPr>
          <a:xfrm flipH="1">
            <a:off x="9730274" y="4637065"/>
            <a:ext cx="2431566" cy="2221080"/>
          </a:xfrm>
          <a:custGeom>
            <a:avLst/>
            <a:gdLst/>
            <a:ahLst/>
            <a:cxnLst/>
            <a:rect l="l" t="t" r="r" b="b"/>
            <a:pathLst>
              <a:path w="57091" h="52020" extrusionOk="0">
                <a:moveTo>
                  <a:pt x="167" y="14181"/>
                </a:moveTo>
                <a:cubicBezTo>
                  <a:pt x="845" y="14181"/>
                  <a:pt x="14859" y="1"/>
                  <a:pt x="24658" y="18574"/>
                </a:cubicBezTo>
                <a:cubicBezTo>
                  <a:pt x="34457" y="37160"/>
                  <a:pt x="57090" y="28040"/>
                  <a:pt x="50840" y="52019"/>
                </a:cubicBezTo>
                <a:lnTo>
                  <a:pt x="0" y="52019"/>
                </a:lnTo>
                <a:close/>
              </a:path>
            </a:pathLst>
          </a:custGeom>
          <a:solidFill>
            <a:srgbClr val="FFFFFF">
              <a:alpha val="44690"/>
            </a:srgbClr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5" name="Google Shape;75;p11"/>
          <p:cNvSpPr/>
          <p:nvPr/>
        </p:nvSpPr>
        <p:spPr>
          <a:xfrm rot="10800000" flipH="1">
            <a:off x="261852" y="24"/>
            <a:ext cx="3507564" cy="908376"/>
          </a:xfrm>
          <a:custGeom>
            <a:avLst/>
            <a:gdLst/>
            <a:ahLst/>
            <a:cxnLst/>
            <a:rect l="l" t="t" r="r" b="b"/>
            <a:pathLst>
              <a:path w="59984" h="15496" extrusionOk="0">
                <a:moveTo>
                  <a:pt x="8620" y="0"/>
                </a:moveTo>
                <a:cubicBezTo>
                  <a:pt x="6622" y="0"/>
                  <a:pt x="4637" y="834"/>
                  <a:pt x="3227" y="2459"/>
                </a:cubicBezTo>
                <a:cubicBezTo>
                  <a:pt x="988" y="5042"/>
                  <a:pt x="941" y="8769"/>
                  <a:pt x="2893" y="11400"/>
                </a:cubicBezTo>
                <a:cubicBezTo>
                  <a:pt x="2608" y="11662"/>
                  <a:pt x="2334" y="11948"/>
                  <a:pt x="2072" y="12245"/>
                </a:cubicBezTo>
                <a:cubicBezTo>
                  <a:pt x="1203" y="13246"/>
                  <a:pt x="512" y="14341"/>
                  <a:pt x="0" y="15496"/>
                </a:cubicBezTo>
                <a:lnTo>
                  <a:pt x="59984" y="15496"/>
                </a:lnTo>
                <a:cubicBezTo>
                  <a:pt x="58853" y="11960"/>
                  <a:pt x="56781" y="8685"/>
                  <a:pt x="53769" y="6066"/>
                </a:cubicBezTo>
                <a:cubicBezTo>
                  <a:pt x="49777" y="2603"/>
                  <a:pt x="44856" y="905"/>
                  <a:pt x="39958" y="905"/>
                </a:cubicBezTo>
                <a:cubicBezTo>
                  <a:pt x="34060" y="905"/>
                  <a:pt x="28196" y="3367"/>
                  <a:pt x="24027" y="8174"/>
                </a:cubicBezTo>
                <a:cubicBezTo>
                  <a:pt x="23967" y="8233"/>
                  <a:pt x="23932" y="8304"/>
                  <a:pt x="23872" y="8364"/>
                </a:cubicBezTo>
                <a:cubicBezTo>
                  <a:pt x="22789" y="9138"/>
                  <a:pt x="21777" y="9995"/>
                  <a:pt x="20860" y="10960"/>
                </a:cubicBezTo>
                <a:cubicBezTo>
                  <a:pt x="20848" y="10948"/>
                  <a:pt x="20836" y="10936"/>
                  <a:pt x="20824" y="10924"/>
                </a:cubicBezTo>
                <a:cubicBezTo>
                  <a:pt x="19288" y="9578"/>
                  <a:pt x="17526" y="8674"/>
                  <a:pt x="15681" y="8162"/>
                </a:cubicBezTo>
                <a:cubicBezTo>
                  <a:pt x="16014" y="5840"/>
                  <a:pt x="15216" y="3399"/>
                  <a:pt x="13311" y="1756"/>
                </a:cubicBezTo>
                <a:cubicBezTo>
                  <a:pt x="11954" y="577"/>
                  <a:pt x="10283" y="0"/>
                  <a:pt x="8620" y="0"/>
                </a:cubicBezTo>
                <a:close/>
              </a:path>
            </a:pathLst>
          </a:custGeom>
          <a:solidFill>
            <a:srgbClr val="A0EBFF"/>
          </a:solidFill>
          <a:ln>
            <a:noFill/>
          </a:ln>
        </p:spPr>
        <p:txBody>
          <a:bodyPr spcFirstLastPara="1" wrap="square" lIns="121657" tIns="121657" rIns="121657" bIns="121657" anchor="ctr" anchorCtr="0">
            <a:noAutofit/>
          </a:bodyPr>
          <a:lstStyle/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9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76" name="Google Shape;76;p11"/>
          <p:cNvSpPr txBox="1">
            <a:spLocks noGrp="1"/>
          </p:cNvSpPr>
          <p:nvPr>
            <p:ph type="title"/>
          </p:nvPr>
        </p:nvSpPr>
        <p:spPr>
          <a:xfrm>
            <a:off x="2515197" y="3429000"/>
            <a:ext cx="7131513" cy="8768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77" name="Google Shape;77;p11"/>
          <p:cNvSpPr txBox="1">
            <a:spLocks noGrp="1"/>
          </p:cNvSpPr>
          <p:nvPr>
            <p:ph type="title" idx="2" hasCustomPrompt="1"/>
          </p:nvPr>
        </p:nvSpPr>
        <p:spPr>
          <a:xfrm>
            <a:off x="2515197" y="2186600"/>
            <a:ext cx="7131513" cy="14052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700">
                <a:solidFill>
                  <a:srgbClr val="053B5C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8" name="Google Shape;78;p11"/>
          <p:cNvSpPr txBox="1">
            <a:spLocks noGrp="1"/>
          </p:cNvSpPr>
          <p:nvPr>
            <p:ph type="subTitle" idx="1"/>
          </p:nvPr>
        </p:nvSpPr>
        <p:spPr>
          <a:xfrm>
            <a:off x="2515165" y="4109000"/>
            <a:ext cx="7131513" cy="562400"/>
          </a:xfrm>
          <a:prstGeom prst="rect">
            <a:avLst/>
          </a:prstGeom>
          <a:noFill/>
        </p:spPr>
        <p:txBody>
          <a:bodyPr spcFirstLastPara="1" wrap="square" lIns="121657" tIns="121657" rIns="121657" bIns="121657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1pPr>
            <a:lvl2pPr lvl="1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2pPr>
            <a:lvl3pPr lvl="2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3pPr>
            <a:lvl4pPr lvl="3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4pPr>
            <a:lvl5pPr lvl="4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5pPr>
            <a:lvl6pPr lvl="5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6pPr>
            <a:lvl7pPr lvl="6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7pPr>
            <a:lvl8pPr lvl="7" algn="ctr" rtl="0">
              <a:spcBef>
                <a:spcPts val="2130"/>
              </a:spcBef>
              <a:spcAft>
                <a:spcPts val="0"/>
              </a:spcAft>
              <a:buNone/>
              <a:defRPr>
                <a:solidFill>
                  <a:srgbClr val="053B5C"/>
                </a:solidFill>
              </a:defRPr>
            </a:lvl8pPr>
            <a:lvl9pPr lvl="8" algn="ctr" rtl="0">
              <a:spcBef>
                <a:spcPts val="2130"/>
              </a:spcBef>
              <a:spcAft>
                <a:spcPts val="2130"/>
              </a:spcAft>
              <a:buNone/>
              <a:defRPr>
                <a:solidFill>
                  <a:srgbClr val="053B5C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2689856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dk2"/>
        </a:solidFill>
        <a:effectLst/>
      </p:bgPr>
    </p:bg>
    <p:spTree>
      <p:nvGrpSpPr>
        <p:cNvPr id="1" name="Shape 31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31231148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6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2819940-F204-450A-ACE4-C1FAA7496E24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932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946311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866491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500"/>
                            </p:stCondLst>
                            <p:childTnLst>
                              <p:par>
                                <p:cTn id="3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1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5" grpId="0"/>
    </p:bldLst>
  </p:timing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93783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95" grpId="0" animBg="1"/>
      <p:bldP spid="296" grpId="0" animBg="1"/>
    </p:bldLst>
  </p:timing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:a16="http://schemas.microsoft.com/office/drawing/2014/main" id="{1E4DED0B-3FCF-4DB8-8C88-6AED41C3D872}"/>
              </a:ext>
            </a:extLst>
          </p:cNvPr>
          <p:cNvSpPr txBox="1"/>
          <p:nvPr userDrawn="1"/>
        </p:nvSpPr>
        <p:spPr>
          <a:xfrm>
            <a:off x="3607052" y="15575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414876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35" grpId="0"/>
      <p:bldP spid="219" grpId="0" animBg="1"/>
      <p:bldP spid="220" grpId="0" animBg="1"/>
    </p:bldLst>
  </p:timing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and Content">
    <p:bg>
      <p:bgPr>
        <a:solidFill>
          <a:schemeClr val="accent6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516579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111671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22678830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1625363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328908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33708" y="1503379"/>
            <a:ext cx="4716511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7586669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and Content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116906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15598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35312061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15180563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595310" y="1596480"/>
            <a:ext cx="474032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41924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and Content">
    <p:bg>
      <p:bgPr>
        <a:solidFill>
          <a:schemeClr val="accent3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37044464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92496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9817576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8093" y="273050"/>
            <a:ext cx="4001161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54941" y="273051"/>
            <a:ext cx="6798805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8093" y="1435101"/>
            <a:ext cx="4001161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8250625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2557328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696395" y="1647225"/>
            <a:ext cx="4473788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95395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and Content">
    <p:bg>
      <p:bgPr>
        <a:solidFill>
          <a:srgbClr val="7030A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68934466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6745" y="5645930"/>
            <a:ext cx="613667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52642" y="427685"/>
            <a:ext cx="402470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0976848" y="1043374"/>
            <a:ext cx="230225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49530" y="6264684"/>
            <a:ext cx="164545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68319" y="6181469"/>
            <a:ext cx="120171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5337" y="5192332"/>
            <a:ext cx="230225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743568" y="1491606"/>
            <a:ext cx="9843075" cy="4773077"/>
            <a:chOff x="623255" y="927125"/>
            <a:chExt cx="7691377" cy="3871900"/>
          </a:xfrm>
          <a:solidFill>
            <a:srgbClr val="F35757"/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2977025" y="927125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623255" y="973375"/>
              <a:ext cx="7691377" cy="3825650"/>
              <a:chOff x="623255" y="973375"/>
              <a:chExt cx="7691377" cy="382565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623255" y="973375"/>
                <a:ext cx="7691377" cy="38256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878425" y="11851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71166" y="4047629"/>
            <a:ext cx="2295695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4401" y="3608290"/>
            <a:ext cx="2198703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2114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sz="1795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ea typeface="+mn-ea"/>
                    <a:cs typeface="+mn-cs"/>
                  </a:endParaRPr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299777" y="6418001"/>
            <a:ext cx="264971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0531" y="5626806"/>
            <a:ext cx="9297181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872528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3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3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4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</p:bldLst>
  </p:timing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rgbClr val="FFE285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00" name="Google Shape;211;p3">
            <a:extLst>
              <a:ext uri="{FF2B5EF4-FFF2-40B4-BE49-F238E27FC236}">
                <a16:creationId xmlns:a16="http://schemas.microsoft.com/office/drawing/2014/main" id="{3EE8E1EA-42BA-40F4-91B8-92E720E0C7B3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101" name="Google Shape;212;p3">
              <a:extLst>
                <a:ext uri="{FF2B5EF4-FFF2-40B4-BE49-F238E27FC236}">
                  <a16:creationId xmlns:a16="http://schemas.microsoft.com/office/drawing/2014/main" id="{535446D6-A2F2-4960-9F20-4FD2FC844655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2" name="Google Shape;213;p3">
              <a:extLst>
                <a:ext uri="{FF2B5EF4-FFF2-40B4-BE49-F238E27FC236}">
                  <a16:creationId xmlns:a16="http://schemas.microsoft.com/office/drawing/2014/main" id="{E3877D8C-8D49-48AE-983D-46B3D4C316A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03" name="Google Shape;214;p3">
            <a:extLst>
              <a:ext uri="{FF2B5EF4-FFF2-40B4-BE49-F238E27FC236}">
                <a16:creationId xmlns:a16="http://schemas.microsoft.com/office/drawing/2014/main" id="{6B26BBFF-8A4A-4D77-8E20-7565D314876E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104" name="Google Shape;215;p3">
              <a:extLst>
                <a:ext uri="{FF2B5EF4-FFF2-40B4-BE49-F238E27FC236}">
                  <a16:creationId xmlns:a16="http://schemas.microsoft.com/office/drawing/2014/main" id="{5905416B-3780-49A3-85AC-E7AB8A365E53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5" name="Google Shape;216;p3">
              <a:extLst>
                <a:ext uri="{FF2B5EF4-FFF2-40B4-BE49-F238E27FC236}">
                  <a16:creationId xmlns:a16="http://schemas.microsoft.com/office/drawing/2014/main" id="{B31BA3B0-0DA2-4CD9-AB3D-C2DF62186FC9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6" name="Google Shape;217;p3">
              <a:extLst>
                <a:ext uri="{FF2B5EF4-FFF2-40B4-BE49-F238E27FC236}">
                  <a16:creationId xmlns:a16="http://schemas.microsoft.com/office/drawing/2014/main" id="{367F9544-3ED4-4D1E-8702-43837309CF8C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7" name="Google Shape;218;p3">
              <a:extLst>
                <a:ext uri="{FF2B5EF4-FFF2-40B4-BE49-F238E27FC236}">
                  <a16:creationId xmlns:a16="http://schemas.microsoft.com/office/drawing/2014/main" id="{8C773ACC-4F47-4265-AF08-3AAA1BA820F1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8" name="Google Shape;219;p3">
              <a:extLst>
                <a:ext uri="{FF2B5EF4-FFF2-40B4-BE49-F238E27FC236}">
                  <a16:creationId xmlns:a16="http://schemas.microsoft.com/office/drawing/2014/main" id="{1E75251D-8191-4F83-B19D-C278B5C567D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9" name="Google Shape;220;p3">
              <a:extLst>
                <a:ext uri="{FF2B5EF4-FFF2-40B4-BE49-F238E27FC236}">
                  <a16:creationId xmlns:a16="http://schemas.microsoft.com/office/drawing/2014/main" id="{CD244239-4494-4523-A92A-04BBF5524A6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0" name="Google Shape;221;p3">
              <a:extLst>
                <a:ext uri="{FF2B5EF4-FFF2-40B4-BE49-F238E27FC236}">
                  <a16:creationId xmlns:a16="http://schemas.microsoft.com/office/drawing/2014/main" id="{C8D2A7B8-8AEC-4A7B-A85D-C49CFD031893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1" name="Google Shape;222;p3">
              <a:extLst>
                <a:ext uri="{FF2B5EF4-FFF2-40B4-BE49-F238E27FC236}">
                  <a16:creationId xmlns:a16="http://schemas.microsoft.com/office/drawing/2014/main" id="{1BEBBF71-61D7-45D6-BB70-B4B6FDBF84CF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2" name="Google Shape;223;p3">
              <a:extLst>
                <a:ext uri="{FF2B5EF4-FFF2-40B4-BE49-F238E27FC236}">
                  <a16:creationId xmlns:a16="http://schemas.microsoft.com/office/drawing/2014/main" id="{1C8DD35C-E26B-4702-B102-151D077CFA0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3" name="Google Shape;224;p3">
              <a:extLst>
                <a:ext uri="{FF2B5EF4-FFF2-40B4-BE49-F238E27FC236}">
                  <a16:creationId xmlns:a16="http://schemas.microsoft.com/office/drawing/2014/main" id="{FAEA3EBF-3AF4-48CF-B780-2C24192864A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14" name="Google Shape;225;p3">
            <a:extLst>
              <a:ext uri="{FF2B5EF4-FFF2-40B4-BE49-F238E27FC236}">
                <a16:creationId xmlns:a16="http://schemas.microsoft.com/office/drawing/2014/main" id="{8349EE9D-865C-4187-8F2A-C8D67A315C95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115" name="Google Shape;226;p3">
              <a:extLst>
                <a:ext uri="{FF2B5EF4-FFF2-40B4-BE49-F238E27FC236}">
                  <a16:creationId xmlns:a16="http://schemas.microsoft.com/office/drawing/2014/main" id="{C3E893B2-B741-45D1-AA70-EFBF2C1CCB32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6" name="Google Shape;227;p3">
              <a:extLst>
                <a:ext uri="{FF2B5EF4-FFF2-40B4-BE49-F238E27FC236}">
                  <a16:creationId xmlns:a16="http://schemas.microsoft.com/office/drawing/2014/main" id="{4806DF11-E7A6-4BCA-864C-D4BB12AF1B7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17" name="Google Shape;228;p3">
            <a:extLst>
              <a:ext uri="{FF2B5EF4-FFF2-40B4-BE49-F238E27FC236}">
                <a16:creationId xmlns:a16="http://schemas.microsoft.com/office/drawing/2014/main" id="{DE8A01B2-77F0-42CA-BCD0-4D9A98E4E84B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8" name="Google Shape;229;p3">
            <a:extLst>
              <a:ext uri="{FF2B5EF4-FFF2-40B4-BE49-F238E27FC236}">
                <a16:creationId xmlns:a16="http://schemas.microsoft.com/office/drawing/2014/main" id="{040941FA-39DE-4897-9957-4F8E125A8F2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19" name="Google Shape;230;p3">
            <a:extLst>
              <a:ext uri="{FF2B5EF4-FFF2-40B4-BE49-F238E27FC236}">
                <a16:creationId xmlns:a16="http://schemas.microsoft.com/office/drawing/2014/main" id="{39E1EAF3-ED4F-4E40-A591-87F74A538B8E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120" name="Google Shape;231;p3">
              <a:extLst>
                <a:ext uri="{FF2B5EF4-FFF2-40B4-BE49-F238E27FC236}">
                  <a16:creationId xmlns:a16="http://schemas.microsoft.com/office/drawing/2014/main" id="{637B9622-5D72-4988-A025-9DDD451CEE6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1" name="Google Shape;232;p3">
              <a:extLst>
                <a:ext uri="{FF2B5EF4-FFF2-40B4-BE49-F238E27FC236}">
                  <a16:creationId xmlns:a16="http://schemas.microsoft.com/office/drawing/2014/main" id="{90AFE972-DB48-45E9-9EE9-E273CE0A3941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122" name="Google Shape;769;p31">
            <a:extLst>
              <a:ext uri="{FF2B5EF4-FFF2-40B4-BE49-F238E27FC236}">
                <a16:creationId xmlns:a16="http://schemas.microsoft.com/office/drawing/2014/main" id="{9BC6E0ED-AB1D-4836-B4E8-0379D97072CC}"/>
              </a:ext>
            </a:extLst>
          </p:cNvPr>
          <p:cNvGrpSpPr/>
          <p:nvPr userDrawn="1"/>
        </p:nvGrpSpPr>
        <p:grpSpPr>
          <a:xfrm>
            <a:off x="2541985" y="3588081"/>
            <a:ext cx="2593015" cy="2521829"/>
            <a:chOff x="5641385" y="2381306"/>
            <a:chExt cx="2599446" cy="2521829"/>
          </a:xfrm>
        </p:grpSpPr>
        <p:sp>
          <p:nvSpPr>
            <p:cNvPr id="123" name="Google Shape;770;p31">
              <a:extLst>
                <a:ext uri="{FF2B5EF4-FFF2-40B4-BE49-F238E27FC236}">
                  <a16:creationId xmlns:a16="http://schemas.microsoft.com/office/drawing/2014/main" id="{54FBC327-7229-4E48-B70D-221E3B4ABBD6}"/>
                </a:ext>
              </a:extLst>
            </p:cNvPr>
            <p:cNvSpPr/>
            <p:nvPr/>
          </p:nvSpPr>
          <p:spPr>
            <a:xfrm>
              <a:off x="5715495" y="4459755"/>
              <a:ext cx="2364987" cy="361232"/>
            </a:xfrm>
            <a:custGeom>
              <a:avLst/>
              <a:gdLst/>
              <a:ahLst/>
              <a:cxnLst/>
              <a:rect l="l" t="t" r="r" b="b"/>
              <a:pathLst>
                <a:path w="38516" h="5883" extrusionOk="0">
                  <a:moveTo>
                    <a:pt x="19191" y="1"/>
                  </a:moveTo>
                  <a:cubicBezTo>
                    <a:pt x="8537" y="1"/>
                    <a:pt x="0" y="1379"/>
                    <a:pt x="0" y="2925"/>
                  </a:cubicBezTo>
                  <a:cubicBezTo>
                    <a:pt x="0" y="4471"/>
                    <a:pt x="8537" y="5882"/>
                    <a:pt x="19191" y="5882"/>
                  </a:cubicBezTo>
                  <a:cubicBezTo>
                    <a:pt x="29811" y="5882"/>
                    <a:pt x="38516" y="4471"/>
                    <a:pt x="38516" y="2925"/>
                  </a:cubicBezTo>
                  <a:cubicBezTo>
                    <a:pt x="38516" y="1379"/>
                    <a:pt x="29811" y="1"/>
                    <a:pt x="19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24" name="Google Shape;771;p31">
              <a:extLst>
                <a:ext uri="{FF2B5EF4-FFF2-40B4-BE49-F238E27FC236}">
                  <a16:creationId xmlns:a16="http://schemas.microsoft.com/office/drawing/2014/main" id="{735A0EF3-CD49-4849-A6D0-53FADD84C85D}"/>
                </a:ext>
              </a:extLst>
            </p:cNvPr>
            <p:cNvGrpSpPr/>
            <p:nvPr/>
          </p:nvGrpSpPr>
          <p:grpSpPr>
            <a:xfrm flipH="1">
              <a:off x="6793275" y="3690844"/>
              <a:ext cx="1447557" cy="1002468"/>
              <a:chOff x="4799733" y="3457797"/>
              <a:chExt cx="2301388" cy="1593766"/>
            </a:xfrm>
          </p:grpSpPr>
          <p:sp>
            <p:nvSpPr>
              <p:cNvPr id="179" name="Google Shape;772;p31">
                <a:extLst>
                  <a:ext uri="{FF2B5EF4-FFF2-40B4-BE49-F238E27FC236}">
                    <a16:creationId xmlns:a16="http://schemas.microsoft.com/office/drawing/2014/main" id="{F854EEEE-60A7-4C8E-8953-E8769EEC5813}"/>
                  </a:ext>
                </a:extLst>
              </p:cNvPr>
              <p:cNvSpPr/>
              <p:nvPr/>
            </p:nvSpPr>
            <p:spPr>
              <a:xfrm>
                <a:off x="5512937" y="4441437"/>
                <a:ext cx="134693" cy="122202"/>
              </a:xfrm>
              <a:custGeom>
                <a:avLst/>
                <a:gdLst/>
                <a:ahLst/>
                <a:cxnLst/>
                <a:rect l="l" t="t" r="r" b="b"/>
                <a:pathLst>
                  <a:path w="2437" h="2211" extrusionOk="0">
                    <a:moveTo>
                      <a:pt x="1" y="1"/>
                    </a:moveTo>
                    <a:lnTo>
                      <a:pt x="1" y="715"/>
                    </a:lnTo>
                    <a:lnTo>
                      <a:pt x="1" y="1271"/>
                    </a:lnTo>
                    <a:lnTo>
                      <a:pt x="1" y="2211"/>
                    </a:lnTo>
                    <a:lnTo>
                      <a:pt x="2436" y="111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0" name="Google Shape;773;p31">
                <a:extLst>
                  <a:ext uri="{FF2B5EF4-FFF2-40B4-BE49-F238E27FC236}">
                    <a16:creationId xmlns:a16="http://schemas.microsoft.com/office/drawing/2014/main" id="{3A64CB13-0C6D-4353-9509-7D271A41CDF4}"/>
                  </a:ext>
                </a:extLst>
              </p:cNvPr>
              <p:cNvSpPr/>
              <p:nvPr/>
            </p:nvSpPr>
            <p:spPr>
              <a:xfrm>
                <a:off x="5671673" y="4450943"/>
                <a:ext cx="91527" cy="79091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1431" extrusionOk="0">
                    <a:moveTo>
                      <a:pt x="1" y="1"/>
                    </a:moveTo>
                    <a:lnTo>
                      <a:pt x="1" y="1430"/>
                    </a:lnTo>
                    <a:lnTo>
                      <a:pt x="1655" y="1430"/>
                    </a:lnTo>
                    <a:lnTo>
                      <a:pt x="1655" y="1"/>
                    </a:lnTo>
                    <a:close/>
                  </a:path>
                </a:pathLst>
              </a:custGeom>
              <a:solidFill>
                <a:srgbClr val="F9CF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1" name="Google Shape;774;p31">
                <a:extLst>
                  <a:ext uri="{FF2B5EF4-FFF2-40B4-BE49-F238E27FC236}">
                    <a16:creationId xmlns:a16="http://schemas.microsoft.com/office/drawing/2014/main" id="{CA6E3753-A1B1-4953-8CA7-64699041E7E4}"/>
                  </a:ext>
                </a:extLst>
              </p:cNvPr>
              <p:cNvSpPr/>
              <p:nvPr/>
            </p:nvSpPr>
            <p:spPr>
              <a:xfrm>
                <a:off x="5670236" y="4448014"/>
                <a:ext cx="92246" cy="80528"/>
              </a:xfrm>
              <a:custGeom>
                <a:avLst/>
                <a:gdLst/>
                <a:ahLst/>
                <a:cxnLst/>
                <a:rect l="l" t="t" r="r" b="b"/>
                <a:pathLst>
                  <a:path w="1669" h="1457" extrusionOk="0">
                    <a:moveTo>
                      <a:pt x="239" y="1"/>
                    </a:moveTo>
                    <a:cubicBezTo>
                      <a:pt x="146" y="1"/>
                      <a:pt x="80" y="14"/>
                      <a:pt x="53" y="27"/>
                    </a:cubicBezTo>
                    <a:cubicBezTo>
                      <a:pt x="14" y="40"/>
                      <a:pt x="0" y="54"/>
                      <a:pt x="0" y="93"/>
                    </a:cubicBezTo>
                    <a:cubicBezTo>
                      <a:pt x="0" y="120"/>
                      <a:pt x="14" y="146"/>
                      <a:pt x="40" y="160"/>
                    </a:cubicBezTo>
                    <a:cubicBezTo>
                      <a:pt x="80" y="173"/>
                      <a:pt x="120" y="173"/>
                      <a:pt x="186" y="173"/>
                    </a:cubicBezTo>
                    <a:cubicBezTo>
                      <a:pt x="225" y="186"/>
                      <a:pt x="265" y="186"/>
                      <a:pt x="292" y="199"/>
                    </a:cubicBezTo>
                    <a:cubicBezTo>
                      <a:pt x="305" y="212"/>
                      <a:pt x="345" y="239"/>
                      <a:pt x="371" y="292"/>
                    </a:cubicBezTo>
                    <a:lnTo>
                      <a:pt x="689" y="729"/>
                    </a:lnTo>
                    <a:lnTo>
                      <a:pt x="636" y="795"/>
                    </a:lnTo>
                    <a:lnTo>
                      <a:pt x="596" y="861"/>
                    </a:lnTo>
                    <a:lnTo>
                      <a:pt x="517" y="954"/>
                    </a:lnTo>
                    <a:cubicBezTo>
                      <a:pt x="490" y="993"/>
                      <a:pt x="450" y="1046"/>
                      <a:pt x="398" y="1126"/>
                    </a:cubicBezTo>
                    <a:cubicBezTo>
                      <a:pt x="371" y="1139"/>
                      <a:pt x="358" y="1152"/>
                      <a:pt x="331" y="1165"/>
                    </a:cubicBezTo>
                    <a:cubicBezTo>
                      <a:pt x="318" y="1179"/>
                      <a:pt x="292" y="1179"/>
                      <a:pt x="265" y="1192"/>
                    </a:cubicBezTo>
                    <a:cubicBezTo>
                      <a:pt x="212" y="1192"/>
                      <a:pt x="173" y="1205"/>
                      <a:pt x="133" y="1218"/>
                    </a:cubicBezTo>
                    <a:cubicBezTo>
                      <a:pt x="93" y="1232"/>
                      <a:pt x="80" y="1245"/>
                      <a:pt x="80" y="1285"/>
                    </a:cubicBezTo>
                    <a:cubicBezTo>
                      <a:pt x="80" y="1298"/>
                      <a:pt x="80" y="1324"/>
                      <a:pt x="80" y="1337"/>
                    </a:cubicBezTo>
                    <a:cubicBezTo>
                      <a:pt x="93" y="1337"/>
                      <a:pt x="106" y="1351"/>
                      <a:pt x="120" y="1351"/>
                    </a:cubicBezTo>
                    <a:cubicBezTo>
                      <a:pt x="133" y="1364"/>
                      <a:pt x="146" y="1364"/>
                      <a:pt x="159" y="1364"/>
                    </a:cubicBezTo>
                    <a:lnTo>
                      <a:pt x="556" y="1364"/>
                    </a:lnTo>
                    <a:cubicBezTo>
                      <a:pt x="570" y="1364"/>
                      <a:pt x="583" y="1377"/>
                      <a:pt x="609" y="1377"/>
                    </a:cubicBezTo>
                    <a:lnTo>
                      <a:pt x="675" y="1377"/>
                    </a:lnTo>
                    <a:cubicBezTo>
                      <a:pt x="702" y="1377"/>
                      <a:pt x="728" y="1364"/>
                      <a:pt x="755" y="1364"/>
                    </a:cubicBezTo>
                    <a:cubicBezTo>
                      <a:pt x="781" y="1351"/>
                      <a:pt x="808" y="1324"/>
                      <a:pt x="808" y="1298"/>
                    </a:cubicBezTo>
                    <a:cubicBezTo>
                      <a:pt x="808" y="1285"/>
                      <a:pt x="795" y="1258"/>
                      <a:pt x="781" y="1245"/>
                    </a:cubicBezTo>
                    <a:cubicBezTo>
                      <a:pt x="768" y="1218"/>
                      <a:pt x="715" y="1218"/>
                      <a:pt x="662" y="1218"/>
                    </a:cubicBezTo>
                    <a:cubicBezTo>
                      <a:pt x="636" y="1218"/>
                      <a:pt x="609" y="1205"/>
                      <a:pt x="609" y="1205"/>
                    </a:cubicBezTo>
                    <a:cubicBezTo>
                      <a:pt x="609" y="1192"/>
                      <a:pt x="596" y="1192"/>
                      <a:pt x="596" y="1179"/>
                    </a:cubicBezTo>
                    <a:cubicBezTo>
                      <a:pt x="596" y="1179"/>
                      <a:pt x="609" y="1152"/>
                      <a:pt x="623" y="1139"/>
                    </a:cubicBezTo>
                    <a:cubicBezTo>
                      <a:pt x="636" y="1112"/>
                      <a:pt x="649" y="1099"/>
                      <a:pt x="662" y="1086"/>
                    </a:cubicBezTo>
                    <a:cubicBezTo>
                      <a:pt x="689" y="1046"/>
                      <a:pt x="702" y="1020"/>
                      <a:pt x="728" y="993"/>
                    </a:cubicBezTo>
                    <a:cubicBezTo>
                      <a:pt x="742" y="980"/>
                      <a:pt x="768" y="940"/>
                      <a:pt x="808" y="887"/>
                    </a:cubicBezTo>
                    <a:cubicBezTo>
                      <a:pt x="834" y="927"/>
                      <a:pt x="861" y="967"/>
                      <a:pt x="887" y="1007"/>
                    </a:cubicBezTo>
                    <a:cubicBezTo>
                      <a:pt x="914" y="1033"/>
                      <a:pt x="940" y="1073"/>
                      <a:pt x="967" y="1112"/>
                    </a:cubicBezTo>
                    <a:cubicBezTo>
                      <a:pt x="980" y="1139"/>
                      <a:pt x="1006" y="1165"/>
                      <a:pt x="1020" y="1192"/>
                    </a:cubicBezTo>
                    <a:cubicBezTo>
                      <a:pt x="1033" y="1218"/>
                      <a:pt x="1046" y="1232"/>
                      <a:pt x="1046" y="1245"/>
                    </a:cubicBezTo>
                    <a:cubicBezTo>
                      <a:pt x="1046" y="1258"/>
                      <a:pt x="1033" y="1271"/>
                      <a:pt x="1033" y="1285"/>
                    </a:cubicBezTo>
                    <a:lnTo>
                      <a:pt x="993" y="1285"/>
                    </a:lnTo>
                    <a:cubicBezTo>
                      <a:pt x="967" y="1298"/>
                      <a:pt x="953" y="1311"/>
                      <a:pt x="953" y="1324"/>
                    </a:cubicBezTo>
                    <a:cubicBezTo>
                      <a:pt x="940" y="1337"/>
                      <a:pt x="940" y="1351"/>
                      <a:pt x="940" y="1364"/>
                    </a:cubicBezTo>
                    <a:cubicBezTo>
                      <a:pt x="940" y="1377"/>
                      <a:pt x="953" y="1404"/>
                      <a:pt x="967" y="1430"/>
                    </a:cubicBezTo>
                    <a:cubicBezTo>
                      <a:pt x="993" y="1443"/>
                      <a:pt x="1033" y="1457"/>
                      <a:pt x="1086" y="1457"/>
                    </a:cubicBezTo>
                    <a:lnTo>
                      <a:pt x="1536" y="1457"/>
                    </a:lnTo>
                    <a:cubicBezTo>
                      <a:pt x="1575" y="1457"/>
                      <a:pt x="1602" y="1457"/>
                      <a:pt x="1628" y="1443"/>
                    </a:cubicBezTo>
                    <a:cubicBezTo>
                      <a:pt x="1655" y="1443"/>
                      <a:pt x="1668" y="1417"/>
                      <a:pt x="1668" y="1377"/>
                    </a:cubicBezTo>
                    <a:cubicBezTo>
                      <a:pt x="1668" y="1351"/>
                      <a:pt x="1655" y="1337"/>
                      <a:pt x="1628" y="1324"/>
                    </a:cubicBezTo>
                    <a:cubicBezTo>
                      <a:pt x="1615" y="1311"/>
                      <a:pt x="1589" y="1298"/>
                      <a:pt x="1549" y="1298"/>
                    </a:cubicBezTo>
                    <a:lnTo>
                      <a:pt x="1456" y="1298"/>
                    </a:lnTo>
                    <a:cubicBezTo>
                      <a:pt x="1430" y="1298"/>
                      <a:pt x="1403" y="1285"/>
                      <a:pt x="1364" y="1271"/>
                    </a:cubicBezTo>
                    <a:cubicBezTo>
                      <a:pt x="1350" y="1271"/>
                      <a:pt x="1337" y="1258"/>
                      <a:pt x="1324" y="1245"/>
                    </a:cubicBezTo>
                    <a:cubicBezTo>
                      <a:pt x="1311" y="1232"/>
                      <a:pt x="1284" y="1205"/>
                      <a:pt x="1245" y="1165"/>
                    </a:cubicBezTo>
                    <a:cubicBezTo>
                      <a:pt x="1218" y="1126"/>
                      <a:pt x="1178" y="1073"/>
                      <a:pt x="1125" y="1007"/>
                    </a:cubicBezTo>
                    <a:cubicBezTo>
                      <a:pt x="1073" y="927"/>
                      <a:pt x="1006" y="835"/>
                      <a:pt x="927" y="729"/>
                    </a:cubicBezTo>
                    <a:cubicBezTo>
                      <a:pt x="967" y="676"/>
                      <a:pt x="1006" y="610"/>
                      <a:pt x="1046" y="557"/>
                    </a:cubicBezTo>
                    <a:cubicBezTo>
                      <a:pt x="1073" y="504"/>
                      <a:pt x="1125" y="451"/>
                      <a:pt x="1165" y="385"/>
                    </a:cubicBezTo>
                    <a:cubicBezTo>
                      <a:pt x="1205" y="345"/>
                      <a:pt x="1245" y="318"/>
                      <a:pt x="1271" y="305"/>
                    </a:cubicBezTo>
                    <a:cubicBezTo>
                      <a:pt x="1298" y="292"/>
                      <a:pt x="1337" y="292"/>
                      <a:pt x="1390" y="292"/>
                    </a:cubicBezTo>
                    <a:cubicBezTo>
                      <a:pt x="1430" y="292"/>
                      <a:pt x="1509" y="279"/>
                      <a:pt x="1589" y="279"/>
                    </a:cubicBezTo>
                    <a:cubicBezTo>
                      <a:pt x="1615" y="279"/>
                      <a:pt x="1628" y="279"/>
                      <a:pt x="1642" y="265"/>
                    </a:cubicBezTo>
                    <a:cubicBezTo>
                      <a:pt x="1655" y="239"/>
                      <a:pt x="1655" y="226"/>
                      <a:pt x="1655" y="212"/>
                    </a:cubicBezTo>
                    <a:cubicBezTo>
                      <a:pt x="1655" y="146"/>
                      <a:pt x="1642" y="120"/>
                      <a:pt x="1589" y="120"/>
                    </a:cubicBezTo>
                    <a:lnTo>
                      <a:pt x="1020" y="120"/>
                    </a:lnTo>
                    <a:cubicBezTo>
                      <a:pt x="980" y="120"/>
                      <a:pt x="953" y="120"/>
                      <a:pt x="927" y="133"/>
                    </a:cubicBezTo>
                    <a:cubicBezTo>
                      <a:pt x="900" y="146"/>
                      <a:pt x="887" y="173"/>
                      <a:pt x="887" y="212"/>
                    </a:cubicBezTo>
                    <a:cubicBezTo>
                      <a:pt x="887" y="226"/>
                      <a:pt x="887" y="252"/>
                      <a:pt x="914" y="265"/>
                    </a:cubicBezTo>
                    <a:cubicBezTo>
                      <a:pt x="927" y="265"/>
                      <a:pt x="940" y="279"/>
                      <a:pt x="953" y="279"/>
                    </a:cubicBezTo>
                    <a:cubicBezTo>
                      <a:pt x="953" y="292"/>
                      <a:pt x="967" y="292"/>
                      <a:pt x="967" y="305"/>
                    </a:cubicBezTo>
                    <a:cubicBezTo>
                      <a:pt x="967" y="305"/>
                      <a:pt x="953" y="332"/>
                      <a:pt x="940" y="358"/>
                    </a:cubicBezTo>
                    <a:cubicBezTo>
                      <a:pt x="927" y="385"/>
                      <a:pt x="900" y="411"/>
                      <a:pt x="874" y="451"/>
                    </a:cubicBezTo>
                    <a:lnTo>
                      <a:pt x="808" y="570"/>
                    </a:lnTo>
                    <a:cubicBezTo>
                      <a:pt x="768" y="517"/>
                      <a:pt x="742" y="477"/>
                      <a:pt x="715" y="437"/>
                    </a:cubicBezTo>
                    <a:cubicBezTo>
                      <a:pt x="689" y="398"/>
                      <a:pt x="662" y="371"/>
                      <a:pt x="636" y="332"/>
                    </a:cubicBezTo>
                    <a:cubicBezTo>
                      <a:pt x="623" y="305"/>
                      <a:pt x="596" y="279"/>
                      <a:pt x="596" y="252"/>
                    </a:cubicBezTo>
                    <a:cubicBezTo>
                      <a:pt x="583" y="239"/>
                      <a:pt x="570" y="226"/>
                      <a:pt x="570" y="212"/>
                    </a:cubicBezTo>
                    <a:cubicBezTo>
                      <a:pt x="570" y="199"/>
                      <a:pt x="583" y="186"/>
                      <a:pt x="596" y="186"/>
                    </a:cubicBezTo>
                    <a:lnTo>
                      <a:pt x="662" y="186"/>
                    </a:lnTo>
                    <a:cubicBezTo>
                      <a:pt x="702" y="186"/>
                      <a:pt x="728" y="173"/>
                      <a:pt x="742" y="160"/>
                    </a:cubicBezTo>
                    <a:cubicBezTo>
                      <a:pt x="755" y="133"/>
                      <a:pt x="768" y="120"/>
                      <a:pt x="768" y="107"/>
                    </a:cubicBezTo>
                    <a:cubicBezTo>
                      <a:pt x="768" y="93"/>
                      <a:pt x="768" y="80"/>
                      <a:pt x="768" y="67"/>
                    </a:cubicBezTo>
                    <a:cubicBezTo>
                      <a:pt x="768" y="54"/>
                      <a:pt x="755" y="40"/>
                      <a:pt x="742" y="40"/>
                    </a:cubicBezTo>
                    <a:cubicBezTo>
                      <a:pt x="728" y="27"/>
                      <a:pt x="715" y="14"/>
                      <a:pt x="689" y="14"/>
                    </a:cubicBezTo>
                    <a:cubicBezTo>
                      <a:pt x="675" y="1"/>
                      <a:pt x="636" y="1"/>
                      <a:pt x="596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2" name="Google Shape;775;p31">
                <a:extLst>
                  <a:ext uri="{FF2B5EF4-FFF2-40B4-BE49-F238E27FC236}">
                    <a16:creationId xmlns:a16="http://schemas.microsoft.com/office/drawing/2014/main" id="{3E292DF2-70CE-4152-8475-FBB7C5053487}"/>
                  </a:ext>
                </a:extLst>
              </p:cNvPr>
              <p:cNvSpPr/>
              <p:nvPr/>
            </p:nvSpPr>
            <p:spPr>
              <a:xfrm>
                <a:off x="5668799" y="4448014"/>
                <a:ext cx="100260" cy="84895"/>
              </a:xfrm>
              <a:custGeom>
                <a:avLst/>
                <a:gdLst/>
                <a:ahLst/>
                <a:cxnLst/>
                <a:rect l="l" t="t" r="r" b="b"/>
                <a:pathLst>
                  <a:path w="1814" h="1536" extrusionOk="0">
                    <a:moveTo>
                      <a:pt x="768" y="107"/>
                    </a:moveTo>
                    <a:lnTo>
                      <a:pt x="768" y="160"/>
                    </a:lnTo>
                    <a:lnTo>
                      <a:pt x="662" y="160"/>
                    </a:lnTo>
                    <a:cubicBezTo>
                      <a:pt x="609" y="160"/>
                      <a:pt x="556" y="212"/>
                      <a:pt x="556" y="265"/>
                    </a:cubicBezTo>
                    <a:cubicBezTo>
                      <a:pt x="556" y="265"/>
                      <a:pt x="609" y="265"/>
                      <a:pt x="609" y="332"/>
                    </a:cubicBezTo>
                    <a:cubicBezTo>
                      <a:pt x="609" y="332"/>
                      <a:pt x="609" y="385"/>
                      <a:pt x="662" y="385"/>
                    </a:cubicBezTo>
                    <a:cubicBezTo>
                      <a:pt x="662" y="437"/>
                      <a:pt x="715" y="490"/>
                      <a:pt x="715" y="490"/>
                    </a:cubicBezTo>
                    <a:cubicBezTo>
                      <a:pt x="768" y="543"/>
                      <a:pt x="768" y="596"/>
                      <a:pt x="821" y="662"/>
                    </a:cubicBezTo>
                    <a:lnTo>
                      <a:pt x="887" y="715"/>
                    </a:lnTo>
                    <a:lnTo>
                      <a:pt x="993" y="543"/>
                    </a:lnTo>
                    <a:cubicBezTo>
                      <a:pt x="993" y="490"/>
                      <a:pt x="1046" y="437"/>
                      <a:pt x="1046" y="437"/>
                    </a:cubicBezTo>
                    <a:cubicBezTo>
                      <a:pt x="1046" y="385"/>
                      <a:pt x="1099" y="385"/>
                      <a:pt x="1099" y="332"/>
                    </a:cubicBezTo>
                    <a:cubicBezTo>
                      <a:pt x="1099" y="265"/>
                      <a:pt x="1046" y="265"/>
                      <a:pt x="1046" y="265"/>
                    </a:cubicBezTo>
                    <a:lnTo>
                      <a:pt x="993" y="265"/>
                    </a:lnTo>
                    <a:lnTo>
                      <a:pt x="993" y="212"/>
                    </a:lnTo>
                    <a:lnTo>
                      <a:pt x="1654" y="212"/>
                    </a:lnTo>
                    <a:lnTo>
                      <a:pt x="1654" y="265"/>
                    </a:lnTo>
                    <a:lnTo>
                      <a:pt x="1324" y="265"/>
                    </a:lnTo>
                    <a:cubicBezTo>
                      <a:pt x="1271" y="332"/>
                      <a:pt x="1218" y="332"/>
                      <a:pt x="1218" y="385"/>
                    </a:cubicBezTo>
                    <a:cubicBezTo>
                      <a:pt x="1151" y="437"/>
                      <a:pt x="1099" y="490"/>
                      <a:pt x="1046" y="543"/>
                    </a:cubicBezTo>
                    <a:cubicBezTo>
                      <a:pt x="993" y="596"/>
                      <a:pt x="993" y="662"/>
                      <a:pt x="940" y="715"/>
                    </a:cubicBezTo>
                    <a:lnTo>
                      <a:pt x="940" y="768"/>
                    </a:lnTo>
                    <a:lnTo>
                      <a:pt x="940" y="821"/>
                    </a:lnTo>
                    <a:cubicBezTo>
                      <a:pt x="993" y="927"/>
                      <a:pt x="1099" y="993"/>
                      <a:pt x="1151" y="1099"/>
                    </a:cubicBezTo>
                    <a:cubicBezTo>
                      <a:pt x="1218" y="1152"/>
                      <a:pt x="1218" y="1205"/>
                      <a:pt x="1271" y="1258"/>
                    </a:cubicBezTo>
                    <a:cubicBezTo>
                      <a:pt x="1324" y="1258"/>
                      <a:pt x="1324" y="1324"/>
                      <a:pt x="1324" y="1324"/>
                    </a:cubicBezTo>
                    <a:cubicBezTo>
                      <a:pt x="1376" y="1324"/>
                      <a:pt x="1376" y="1377"/>
                      <a:pt x="1429" y="1377"/>
                    </a:cubicBezTo>
                    <a:lnTo>
                      <a:pt x="1601" y="1377"/>
                    </a:lnTo>
                    <a:cubicBezTo>
                      <a:pt x="1654" y="1377"/>
                      <a:pt x="1654" y="1430"/>
                      <a:pt x="1654" y="1430"/>
                    </a:cubicBezTo>
                    <a:lnTo>
                      <a:pt x="1099" y="1430"/>
                    </a:lnTo>
                    <a:lnTo>
                      <a:pt x="1046" y="1377"/>
                    </a:lnTo>
                    <a:lnTo>
                      <a:pt x="1099" y="1377"/>
                    </a:lnTo>
                    <a:cubicBezTo>
                      <a:pt x="1151" y="1377"/>
                      <a:pt x="1151" y="1324"/>
                      <a:pt x="1151" y="1258"/>
                    </a:cubicBezTo>
                    <a:lnTo>
                      <a:pt x="1151" y="1205"/>
                    </a:lnTo>
                    <a:cubicBezTo>
                      <a:pt x="1099" y="1152"/>
                      <a:pt x="1099" y="1152"/>
                      <a:pt x="1099" y="1099"/>
                    </a:cubicBezTo>
                    <a:cubicBezTo>
                      <a:pt x="1046" y="1099"/>
                      <a:pt x="1046" y="1046"/>
                      <a:pt x="993" y="993"/>
                    </a:cubicBezTo>
                    <a:cubicBezTo>
                      <a:pt x="993" y="993"/>
                      <a:pt x="940" y="927"/>
                      <a:pt x="940" y="874"/>
                    </a:cubicBezTo>
                    <a:lnTo>
                      <a:pt x="887" y="821"/>
                    </a:lnTo>
                    <a:lnTo>
                      <a:pt x="821" y="874"/>
                    </a:lnTo>
                    <a:cubicBezTo>
                      <a:pt x="768" y="927"/>
                      <a:pt x="768" y="993"/>
                      <a:pt x="715" y="993"/>
                    </a:cubicBezTo>
                    <a:cubicBezTo>
                      <a:pt x="715" y="1046"/>
                      <a:pt x="715" y="1046"/>
                      <a:pt x="662" y="1099"/>
                    </a:cubicBezTo>
                    <a:lnTo>
                      <a:pt x="662" y="1152"/>
                    </a:lnTo>
                    <a:cubicBezTo>
                      <a:pt x="609" y="1152"/>
                      <a:pt x="609" y="1152"/>
                      <a:pt x="609" y="1205"/>
                    </a:cubicBezTo>
                    <a:lnTo>
                      <a:pt x="609" y="1258"/>
                    </a:lnTo>
                    <a:cubicBezTo>
                      <a:pt x="662" y="1324"/>
                      <a:pt x="662" y="1324"/>
                      <a:pt x="715" y="1324"/>
                    </a:cubicBezTo>
                    <a:lnTo>
                      <a:pt x="821" y="1324"/>
                    </a:lnTo>
                    <a:cubicBezTo>
                      <a:pt x="768" y="1324"/>
                      <a:pt x="768" y="1377"/>
                      <a:pt x="715" y="1377"/>
                    </a:cubicBezTo>
                    <a:lnTo>
                      <a:pt x="662" y="1377"/>
                    </a:lnTo>
                    <a:lnTo>
                      <a:pt x="609" y="1324"/>
                    </a:lnTo>
                    <a:lnTo>
                      <a:pt x="225" y="1324"/>
                    </a:lnTo>
                    <a:cubicBezTo>
                      <a:pt x="278" y="1324"/>
                      <a:pt x="278" y="1324"/>
                      <a:pt x="331" y="1258"/>
                    </a:cubicBezTo>
                    <a:lnTo>
                      <a:pt x="437" y="1258"/>
                    </a:lnTo>
                    <a:lnTo>
                      <a:pt x="490" y="1205"/>
                    </a:lnTo>
                    <a:cubicBezTo>
                      <a:pt x="556" y="1099"/>
                      <a:pt x="609" y="1046"/>
                      <a:pt x="609" y="1046"/>
                    </a:cubicBezTo>
                    <a:cubicBezTo>
                      <a:pt x="662" y="993"/>
                      <a:pt x="662" y="927"/>
                      <a:pt x="715" y="927"/>
                    </a:cubicBezTo>
                    <a:cubicBezTo>
                      <a:pt x="715" y="927"/>
                      <a:pt x="715" y="874"/>
                      <a:pt x="768" y="874"/>
                    </a:cubicBezTo>
                    <a:lnTo>
                      <a:pt x="768" y="821"/>
                    </a:lnTo>
                    <a:lnTo>
                      <a:pt x="821" y="768"/>
                    </a:lnTo>
                    <a:lnTo>
                      <a:pt x="490" y="265"/>
                    </a:lnTo>
                    <a:cubicBezTo>
                      <a:pt x="437" y="265"/>
                      <a:pt x="437" y="212"/>
                      <a:pt x="384" y="160"/>
                    </a:cubicBezTo>
                    <a:lnTo>
                      <a:pt x="106" y="160"/>
                    </a:lnTo>
                    <a:lnTo>
                      <a:pt x="106" y="107"/>
                    </a:lnTo>
                    <a:close/>
                    <a:moveTo>
                      <a:pt x="106" y="1"/>
                    </a:moveTo>
                    <a:cubicBezTo>
                      <a:pt x="53" y="54"/>
                      <a:pt x="0" y="107"/>
                      <a:pt x="0" y="107"/>
                    </a:cubicBezTo>
                    <a:cubicBezTo>
                      <a:pt x="0" y="160"/>
                      <a:pt x="53" y="212"/>
                      <a:pt x="53" y="265"/>
                    </a:cubicBezTo>
                    <a:lnTo>
                      <a:pt x="331" y="265"/>
                    </a:lnTo>
                    <a:cubicBezTo>
                      <a:pt x="331" y="332"/>
                      <a:pt x="331" y="332"/>
                      <a:pt x="384" y="385"/>
                    </a:cubicBezTo>
                    <a:lnTo>
                      <a:pt x="662" y="768"/>
                    </a:lnTo>
                    <a:lnTo>
                      <a:pt x="662" y="821"/>
                    </a:lnTo>
                    <a:cubicBezTo>
                      <a:pt x="662" y="821"/>
                      <a:pt x="609" y="821"/>
                      <a:pt x="609" y="874"/>
                    </a:cubicBezTo>
                    <a:lnTo>
                      <a:pt x="556" y="927"/>
                    </a:lnTo>
                    <a:cubicBezTo>
                      <a:pt x="490" y="993"/>
                      <a:pt x="437" y="1046"/>
                      <a:pt x="384" y="1099"/>
                    </a:cubicBezTo>
                    <a:lnTo>
                      <a:pt x="384" y="1152"/>
                    </a:lnTo>
                    <a:lnTo>
                      <a:pt x="331" y="1152"/>
                    </a:lnTo>
                    <a:cubicBezTo>
                      <a:pt x="278" y="1152"/>
                      <a:pt x="225" y="1152"/>
                      <a:pt x="159" y="1205"/>
                    </a:cubicBezTo>
                    <a:cubicBezTo>
                      <a:pt x="106" y="1205"/>
                      <a:pt x="53" y="1258"/>
                      <a:pt x="53" y="1324"/>
                    </a:cubicBezTo>
                    <a:cubicBezTo>
                      <a:pt x="53" y="1377"/>
                      <a:pt x="53" y="1377"/>
                      <a:pt x="106" y="1430"/>
                    </a:cubicBezTo>
                    <a:lnTo>
                      <a:pt x="159" y="1430"/>
                    </a:lnTo>
                    <a:cubicBezTo>
                      <a:pt x="159" y="1483"/>
                      <a:pt x="225" y="1483"/>
                      <a:pt x="225" y="1483"/>
                    </a:cubicBezTo>
                    <a:lnTo>
                      <a:pt x="715" y="1483"/>
                    </a:lnTo>
                    <a:cubicBezTo>
                      <a:pt x="768" y="1483"/>
                      <a:pt x="821" y="1483"/>
                      <a:pt x="821" y="1430"/>
                    </a:cubicBezTo>
                    <a:cubicBezTo>
                      <a:pt x="887" y="1430"/>
                      <a:pt x="940" y="1377"/>
                      <a:pt x="940" y="1324"/>
                    </a:cubicBezTo>
                    <a:cubicBezTo>
                      <a:pt x="940" y="1258"/>
                      <a:pt x="887" y="1258"/>
                      <a:pt x="887" y="1258"/>
                    </a:cubicBezTo>
                    <a:cubicBezTo>
                      <a:pt x="821" y="1205"/>
                      <a:pt x="821" y="1205"/>
                      <a:pt x="768" y="1205"/>
                    </a:cubicBezTo>
                    <a:lnTo>
                      <a:pt x="768" y="1152"/>
                    </a:lnTo>
                    <a:cubicBezTo>
                      <a:pt x="768" y="1099"/>
                      <a:pt x="821" y="1099"/>
                      <a:pt x="821" y="1099"/>
                    </a:cubicBezTo>
                    <a:cubicBezTo>
                      <a:pt x="821" y="1046"/>
                      <a:pt x="887" y="1046"/>
                      <a:pt x="887" y="1046"/>
                    </a:cubicBezTo>
                    <a:lnTo>
                      <a:pt x="887" y="1099"/>
                    </a:lnTo>
                    <a:cubicBezTo>
                      <a:pt x="940" y="1099"/>
                      <a:pt x="940" y="1152"/>
                      <a:pt x="993" y="1152"/>
                    </a:cubicBezTo>
                    <a:cubicBezTo>
                      <a:pt x="993" y="1205"/>
                      <a:pt x="993" y="1258"/>
                      <a:pt x="1046" y="1258"/>
                    </a:cubicBezTo>
                    <a:cubicBezTo>
                      <a:pt x="993" y="1258"/>
                      <a:pt x="993" y="1324"/>
                      <a:pt x="940" y="1324"/>
                    </a:cubicBezTo>
                    <a:lnTo>
                      <a:pt x="940" y="1430"/>
                    </a:lnTo>
                    <a:cubicBezTo>
                      <a:pt x="940" y="1430"/>
                      <a:pt x="940" y="1483"/>
                      <a:pt x="993" y="1483"/>
                    </a:cubicBezTo>
                    <a:cubicBezTo>
                      <a:pt x="1046" y="1536"/>
                      <a:pt x="1099" y="1536"/>
                      <a:pt x="1151" y="1536"/>
                    </a:cubicBezTo>
                    <a:lnTo>
                      <a:pt x="1707" y="1536"/>
                    </a:lnTo>
                    <a:cubicBezTo>
                      <a:pt x="1760" y="1536"/>
                      <a:pt x="1813" y="1483"/>
                      <a:pt x="1813" y="1430"/>
                    </a:cubicBezTo>
                    <a:cubicBezTo>
                      <a:pt x="1813" y="1377"/>
                      <a:pt x="1760" y="1324"/>
                      <a:pt x="1707" y="1324"/>
                    </a:cubicBezTo>
                    <a:cubicBezTo>
                      <a:pt x="1707" y="1258"/>
                      <a:pt x="1654" y="1258"/>
                      <a:pt x="1601" y="1258"/>
                    </a:cubicBezTo>
                    <a:lnTo>
                      <a:pt x="1429" y="1258"/>
                    </a:lnTo>
                    <a:cubicBezTo>
                      <a:pt x="1429" y="1205"/>
                      <a:pt x="1376" y="1205"/>
                      <a:pt x="1376" y="1152"/>
                    </a:cubicBezTo>
                    <a:cubicBezTo>
                      <a:pt x="1324" y="1099"/>
                      <a:pt x="1271" y="1046"/>
                      <a:pt x="1218" y="993"/>
                    </a:cubicBezTo>
                    <a:cubicBezTo>
                      <a:pt x="1218" y="927"/>
                      <a:pt x="1099" y="874"/>
                      <a:pt x="1046" y="768"/>
                    </a:cubicBezTo>
                    <a:cubicBezTo>
                      <a:pt x="1099" y="715"/>
                      <a:pt x="1099" y="662"/>
                      <a:pt x="1151" y="596"/>
                    </a:cubicBezTo>
                    <a:cubicBezTo>
                      <a:pt x="1218" y="596"/>
                      <a:pt x="1218" y="543"/>
                      <a:pt x="1271" y="490"/>
                    </a:cubicBezTo>
                    <a:cubicBezTo>
                      <a:pt x="1324" y="437"/>
                      <a:pt x="1324" y="437"/>
                      <a:pt x="1376" y="385"/>
                    </a:cubicBezTo>
                    <a:lnTo>
                      <a:pt x="1654" y="385"/>
                    </a:lnTo>
                    <a:cubicBezTo>
                      <a:pt x="1707" y="385"/>
                      <a:pt x="1707" y="385"/>
                      <a:pt x="1707" y="332"/>
                    </a:cubicBezTo>
                    <a:lnTo>
                      <a:pt x="1760" y="332"/>
                    </a:lnTo>
                    <a:lnTo>
                      <a:pt x="1760" y="265"/>
                    </a:lnTo>
                    <a:lnTo>
                      <a:pt x="1760" y="160"/>
                    </a:lnTo>
                    <a:cubicBezTo>
                      <a:pt x="1760" y="160"/>
                      <a:pt x="1760" y="107"/>
                      <a:pt x="1707" y="107"/>
                    </a:cubicBezTo>
                    <a:lnTo>
                      <a:pt x="940" y="107"/>
                    </a:lnTo>
                    <a:cubicBezTo>
                      <a:pt x="887" y="160"/>
                      <a:pt x="887" y="212"/>
                      <a:pt x="887" y="265"/>
                    </a:cubicBezTo>
                    <a:cubicBezTo>
                      <a:pt x="887" y="265"/>
                      <a:pt x="887" y="332"/>
                      <a:pt x="940" y="332"/>
                    </a:cubicBezTo>
                    <a:lnTo>
                      <a:pt x="940" y="385"/>
                    </a:lnTo>
                    <a:cubicBezTo>
                      <a:pt x="940" y="385"/>
                      <a:pt x="940" y="437"/>
                      <a:pt x="887" y="437"/>
                    </a:cubicBezTo>
                    <a:lnTo>
                      <a:pt x="887" y="490"/>
                    </a:lnTo>
                    <a:cubicBezTo>
                      <a:pt x="821" y="490"/>
                      <a:pt x="821" y="437"/>
                      <a:pt x="821" y="437"/>
                    </a:cubicBezTo>
                    <a:cubicBezTo>
                      <a:pt x="768" y="385"/>
                      <a:pt x="768" y="385"/>
                      <a:pt x="768" y="332"/>
                    </a:cubicBezTo>
                    <a:cubicBezTo>
                      <a:pt x="715" y="332"/>
                      <a:pt x="715" y="332"/>
                      <a:pt x="715" y="265"/>
                    </a:cubicBezTo>
                    <a:cubicBezTo>
                      <a:pt x="768" y="265"/>
                      <a:pt x="821" y="265"/>
                      <a:pt x="821" y="212"/>
                    </a:cubicBezTo>
                    <a:cubicBezTo>
                      <a:pt x="887" y="212"/>
                      <a:pt x="887" y="160"/>
                      <a:pt x="887" y="160"/>
                    </a:cubicBezTo>
                    <a:lnTo>
                      <a:pt x="887" y="107"/>
                    </a:lnTo>
                    <a:lnTo>
                      <a:pt x="887" y="54"/>
                    </a:lnTo>
                    <a:lnTo>
                      <a:pt x="821" y="54"/>
                    </a:lnTo>
                    <a:cubicBezTo>
                      <a:pt x="821" y="1"/>
                      <a:pt x="821" y="1"/>
                      <a:pt x="768" y="1"/>
                    </a:cubicBezTo>
                    <a:close/>
                  </a:path>
                </a:pathLst>
              </a:custGeom>
              <a:solidFill>
                <a:srgbClr val="F09C4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3" name="Google Shape;776;p31">
                <a:extLst>
                  <a:ext uri="{FF2B5EF4-FFF2-40B4-BE49-F238E27FC236}">
                    <a16:creationId xmlns:a16="http://schemas.microsoft.com/office/drawing/2014/main" id="{E8A500DB-B210-4DFF-A20D-666636286385}"/>
                  </a:ext>
                </a:extLst>
              </p:cNvPr>
              <p:cNvSpPr/>
              <p:nvPr/>
            </p:nvSpPr>
            <p:spPr>
              <a:xfrm>
                <a:off x="4799733" y="3864528"/>
                <a:ext cx="1237772" cy="1187034"/>
              </a:xfrm>
              <a:custGeom>
                <a:avLst/>
                <a:gdLst/>
                <a:ahLst/>
                <a:cxnLst/>
                <a:rect l="l" t="t" r="r" b="b"/>
                <a:pathLst>
                  <a:path w="22395" h="21477" extrusionOk="0">
                    <a:moveTo>
                      <a:pt x="17201" y="8638"/>
                    </a:moveTo>
                    <a:cubicBezTo>
                      <a:pt x="17575" y="8638"/>
                      <a:pt x="17951" y="8924"/>
                      <a:pt x="17987" y="9340"/>
                    </a:cubicBezTo>
                    <a:lnTo>
                      <a:pt x="18318" y="16672"/>
                    </a:lnTo>
                    <a:cubicBezTo>
                      <a:pt x="18371" y="17228"/>
                      <a:pt x="17868" y="17718"/>
                      <a:pt x="17273" y="17718"/>
                    </a:cubicBezTo>
                    <a:lnTo>
                      <a:pt x="9821" y="17612"/>
                    </a:lnTo>
                    <a:cubicBezTo>
                      <a:pt x="9212" y="17612"/>
                      <a:pt x="8881" y="16844"/>
                      <a:pt x="9331" y="16447"/>
                    </a:cubicBezTo>
                    <a:lnTo>
                      <a:pt x="16717" y="8837"/>
                    </a:lnTo>
                    <a:cubicBezTo>
                      <a:pt x="16855" y="8699"/>
                      <a:pt x="17028" y="8638"/>
                      <a:pt x="17201" y="8638"/>
                    </a:cubicBezTo>
                    <a:close/>
                    <a:moveTo>
                      <a:pt x="20125" y="1"/>
                    </a:moveTo>
                    <a:cubicBezTo>
                      <a:pt x="19697" y="1"/>
                      <a:pt x="19262" y="159"/>
                      <a:pt x="18927" y="512"/>
                    </a:cubicBezTo>
                    <a:lnTo>
                      <a:pt x="993" y="18711"/>
                    </a:lnTo>
                    <a:cubicBezTo>
                      <a:pt x="0" y="19756"/>
                      <a:pt x="781" y="21477"/>
                      <a:pt x="2264" y="21477"/>
                    </a:cubicBezTo>
                    <a:lnTo>
                      <a:pt x="20303" y="21477"/>
                    </a:lnTo>
                    <a:cubicBezTo>
                      <a:pt x="21508" y="21477"/>
                      <a:pt x="22395" y="20537"/>
                      <a:pt x="22395" y="19425"/>
                    </a:cubicBezTo>
                    <a:lnTo>
                      <a:pt x="21786" y="1558"/>
                    </a:lnTo>
                    <a:cubicBezTo>
                      <a:pt x="21786" y="611"/>
                      <a:pt x="20967" y="1"/>
                      <a:pt x="2012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4" name="Google Shape;777;p31">
                <a:extLst>
                  <a:ext uri="{FF2B5EF4-FFF2-40B4-BE49-F238E27FC236}">
                    <a16:creationId xmlns:a16="http://schemas.microsoft.com/office/drawing/2014/main" id="{E44028BD-ABE9-4D77-8E13-8D81364C0687}"/>
                  </a:ext>
                </a:extLst>
              </p:cNvPr>
              <p:cNvSpPr/>
              <p:nvPr/>
            </p:nvSpPr>
            <p:spPr>
              <a:xfrm>
                <a:off x="4845828" y="3874532"/>
                <a:ext cx="1027082" cy="1046648"/>
              </a:xfrm>
              <a:custGeom>
                <a:avLst/>
                <a:gdLst/>
                <a:ahLst/>
                <a:cxnLst/>
                <a:rect l="l" t="t" r="r" b="b"/>
                <a:pathLst>
                  <a:path w="18583" h="18937" extrusionOk="0">
                    <a:moveTo>
                      <a:pt x="18477" y="0"/>
                    </a:moveTo>
                    <a:cubicBezTo>
                      <a:pt x="18305" y="119"/>
                      <a:pt x="18199" y="225"/>
                      <a:pt x="18093" y="331"/>
                    </a:cubicBezTo>
                    <a:lnTo>
                      <a:pt x="159" y="18530"/>
                    </a:lnTo>
                    <a:cubicBezTo>
                      <a:pt x="106" y="18649"/>
                      <a:pt x="53" y="18702"/>
                      <a:pt x="0" y="18755"/>
                    </a:cubicBezTo>
                    <a:lnTo>
                      <a:pt x="0" y="18808"/>
                    </a:lnTo>
                    <a:cubicBezTo>
                      <a:pt x="80" y="18894"/>
                      <a:pt x="189" y="18937"/>
                      <a:pt x="293" y="18937"/>
                    </a:cubicBezTo>
                    <a:cubicBezTo>
                      <a:pt x="397" y="18937"/>
                      <a:pt x="497" y="18894"/>
                      <a:pt x="556" y="18808"/>
                    </a:cubicBezTo>
                    <a:lnTo>
                      <a:pt x="18477" y="556"/>
                    </a:lnTo>
                    <a:cubicBezTo>
                      <a:pt x="18583" y="384"/>
                      <a:pt x="18583" y="172"/>
                      <a:pt x="1847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5" name="Google Shape;778;p31">
                <a:extLst>
                  <a:ext uri="{FF2B5EF4-FFF2-40B4-BE49-F238E27FC236}">
                    <a16:creationId xmlns:a16="http://schemas.microsoft.com/office/drawing/2014/main" id="{237C9002-05C8-4A2E-93E1-71F680200424}"/>
                  </a:ext>
                </a:extLst>
              </p:cNvPr>
              <p:cNvSpPr/>
              <p:nvPr/>
            </p:nvSpPr>
            <p:spPr>
              <a:xfrm>
                <a:off x="5818028" y="3941796"/>
                <a:ext cx="76107" cy="67374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19" extrusionOk="0">
                    <a:moveTo>
                      <a:pt x="0" y="1"/>
                    </a:moveTo>
                    <a:lnTo>
                      <a:pt x="0" y="160"/>
                    </a:lnTo>
                    <a:lnTo>
                      <a:pt x="1218" y="1219"/>
                    </a:lnTo>
                    <a:lnTo>
                      <a:pt x="1324" y="1219"/>
                    </a:lnTo>
                    <a:cubicBezTo>
                      <a:pt x="1376" y="1152"/>
                      <a:pt x="1376" y="1099"/>
                      <a:pt x="1324" y="1047"/>
                    </a:cubicBezTo>
                    <a:lnTo>
                      <a:pt x="172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6" name="Google Shape;779;p31">
                <a:extLst>
                  <a:ext uri="{FF2B5EF4-FFF2-40B4-BE49-F238E27FC236}">
                    <a16:creationId xmlns:a16="http://schemas.microsoft.com/office/drawing/2014/main" id="{F7CB1473-EE54-4CB9-8AFD-2741D2347015}"/>
                  </a:ext>
                </a:extLst>
              </p:cNvPr>
              <p:cNvSpPr/>
              <p:nvPr/>
            </p:nvSpPr>
            <p:spPr>
              <a:xfrm>
                <a:off x="5647575" y="4112967"/>
                <a:ext cx="76107" cy="6958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9" extrusionOk="0">
                    <a:moveTo>
                      <a:pt x="86" y="1"/>
                    </a:moveTo>
                    <a:cubicBezTo>
                      <a:pt x="66" y="1"/>
                      <a:pt x="53" y="14"/>
                      <a:pt x="53" y="41"/>
                    </a:cubicBezTo>
                    <a:cubicBezTo>
                      <a:pt x="0" y="107"/>
                      <a:pt x="0" y="160"/>
                      <a:pt x="53" y="160"/>
                    </a:cubicBezTo>
                    <a:lnTo>
                      <a:pt x="1205" y="1258"/>
                    </a:lnTo>
                    <a:lnTo>
                      <a:pt x="1377" y="1258"/>
                    </a:lnTo>
                    <a:cubicBezTo>
                      <a:pt x="1377" y="1205"/>
                      <a:pt x="1377" y="1152"/>
                      <a:pt x="1324" y="1100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6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7" name="Google Shape;780;p31">
                <a:extLst>
                  <a:ext uri="{FF2B5EF4-FFF2-40B4-BE49-F238E27FC236}">
                    <a16:creationId xmlns:a16="http://schemas.microsoft.com/office/drawing/2014/main" id="{1270F571-E266-4846-AA40-84B6ADACF443}"/>
                  </a:ext>
                </a:extLst>
              </p:cNvPr>
              <p:cNvSpPr/>
              <p:nvPr/>
            </p:nvSpPr>
            <p:spPr>
              <a:xfrm>
                <a:off x="5775580" y="3984243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53" y="1"/>
                    </a:moveTo>
                    <a:cubicBezTo>
                      <a:pt x="0" y="54"/>
                      <a:pt x="0" y="54"/>
                      <a:pt x="53" y="120"/>
                    </a:cubicBezTo>
                    <a:lnTo>
                      <a:pt x="874" y="887"/>
                    </a:lnTo>
                    <a:lnTo>
                      <a:pt x="993" y="887"/>
                    </a:lnTo>
                    <a:lnTo>
                      <a:pt x="993" y="781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8" name="Google Shape;781;p31">
                <a:extLst>
                  <a:ext uri="{FF2B5EF4-FFF2-40B4-BE49-F238E27FC236}">
                    <a16:creationId xmlns:a16="http://schemas.microsoft.com/office/drawing/2014/main" id="{66003CAD-52D8-4830-8C9F-89DC91466739}"/>
                  </a:ext>
                </a:extLst>
              </p:cNvPr>
              <p:cNvSpPr/>
              <p:nvPr/>
            </p:nvSpPr>
            <p:spPr>
              <a:xfrm>
                <a:off x="5736062" y="4024646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73" y="1"/>
                    </a:moveTo>
                    <a:cubicBezTo>
                      <a:pt x="54" y="1"/>
                      <a:pt x="27" y="17"/>
                      <a:pt x="1" y="50"/>
                    </a:cubicBezTo>
                    <a:lnTo>
                      <a:pt x="1" y="103"/>
                    </a:lnTo>
                    <a:lnTo>
                      <a:pt x="874" y="871"/>
                    </a:lnTo>
                    <a:cubicBezTo>
                      <a:pt x="901" y="898"/>
                      <a:pt x="914" y="911"/>
                      <a:pt x="929" y="911"/>
                    </a:cubicBezTo>
                    <a:cubicBezTo>
                      <a:pt x="944" y="911"/>
                      <a:pt x="960" y="898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7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89" name="Google Shape;782;p31">
                <a:extLst>
                  <a:ext uri="{FF2B5EF4-FFF2-40B4-BE49-F238E27FC236}">
                    <a16:creationId xmlns:a16="http://schemas.microsoft.com/office/drawing/2014/main" id="{B2BA155A-3FE4-43A4-95B4-E80185A9DBF7}"/>
                  </a:ext>
                </a:extLst>
              </p:cNvPr>
              <p:cNvSpPr/>
              <p:nvPr/>
            </p:nvSpPr>
            <p:spPr>
              <a:xfrm>
                <a:off x="5695826" y="4066927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0" name="Google Shape;783;p31">
                <a:extLst>
                  <a:ext uri="{FF2B5EF4-FFF2-40B4-BE49-F238E27FC236}">
                    <a16:creationId xmlns:a16="http://schemas.microsoft.com/office/drawing/2014/main" id="{30E537BB-4E0A-4665-A7B9-DF88B39E9A09}"/>
                  </a:ext>
                </a:extLst>
              </p:cNvPr>
              <p:cNvSpPr/>
              <p:nvPr/>
            </p:nvSpPr>
            <p:spPr>
              <a:xfrm>
                <a:off x="5604409" y="415834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66" y="1"/>
                    </a:moveTo>
                    <a:cubicBezTo>
                      <a:pt x="0" y="54"/>
                      <a:pt x="0" y="54"/>
                      <a:pt x="66" y="106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1" name="Google Shape;784;p31">
                <a:extLst>
                  <a:ext uri="{FF2B5EF4-FFF2-40B4-BE49-F238E27FC236}">
                    <a16:creationId xmlns:a16="http://schemas.microsoft.com/office/drawing/2014/main" id="{0B357D3C-EDF2-401D-AFC3-3D88771217FC}"/>
                  </a:ext>
                </a:extLst>
              </p:cNvPr>
              <p:cNvSpPr/>
              <p:nvPr/>
            </p:nvSpPr>
            <p:spPr>
              <a:xfrm>
                <a:off x="5564891" y="4198580"/>
                <a:ext cx="5493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4" extrusionOk="0">
                    <a:moveTo>
                      <a:pt x="87" y="1"/>
                    </a:moveTo>
                    <a:cubicBezTo>
                      <a:pt x="70" y="1"/>
                      <a:pt x="54" y="14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87" y="874"/>
                    </a:lnTo>
                    <a:cubicBezTo>
                      <a:pt x="914" y="901"/>
                      <a:pt x="927" y="914"/>
                      <a:pt x="940" y="914"/>
                    </a:cubicBezTo>
                    <a:cubicBezTo>
                      <a:pt x="954" y="914"/>
                      <a:pt x="967" y="901"/>
                      <a:pt x="993" y="874"/>
                    </a:cubicBezTo>
                    <a:lnTo>
                      <a:pt x="993" y="808"/>
                    </a:lnTo>
                    <a:lnTo>
                      <a:pt x="120" y="40"/>
                    </a:lnTo>
                    <a:cubicBezTo>
                      <a:pt x="120" y="14"/>
                      <a:pt x="103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2" name="Google Shape;785;p31">
                <a:extLst>
                  <a:ext uri="{FF2B5EF4-FFF2-40B4-BE49-F238E27FC236}">
                    <a16:creationId xmlns:a16="http://schemas.microsoft.com/office/drawing/2014/main" id="{E7FA9937-7A99-4D4D-B4C3-75D6C83A7388}"/>
                  </a:ext>
                </a:extLst>
              </p:cNvPr>
              <p:cNvSpPr/>
              <p:nvPr/>
            </p:nvSpPr>
            <p:spPr>
              <a:xfrm>
                <a:off x="5525373" y="4240254"/>
                <a:ext cx="5493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8" extrusionOk="0">
                    <a:moveTo>
                      <a:pt x="1" y="1"/>
                    </a:moveTo>
                    <a:lnTo>
                      <a:pt x="1" y="120"/>
                    </a:lnTo>
                    <a:lnTo>
                      <a:pt x="888" y="888"/>
                    </a:lnTo>
                    <a:lnTo>
                      <a:pt x="994" y="888"/>
                    </a:lnTo>
                    <a:cubicBezTo>
                      <a:pt x="994" y="888"/>
                      <a:pt x="994" y="835"/>
                      <a:pt x="941" y="782"/>
                    </a:cubicBez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3" name="Google Shape;786;p31">
                <a:extLst>
                  <a:ext uri="{FF2B5EF4-FFF2-40B4-BE49-F238E27FC236}">
                    <a16:creationId xmlns:a16="http://schemas.microsoft.com/office/drawing/2014/main" id="{AFAF38D6-83F1-435B-B8B4-2E31A364AE50}"/>
                  </a:ext>
                </a:extLst>
              </p:cNvPr>
              <p:cNvSpPr/>
              <p:nvPr/>
            </p:nvSpPr>
            <p:spPr>
              <a:xfrm>
                <a:off x="5433956" y="4331726"/>
                <a:ext cx="57868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888" extrusionOk="0">
                    <a:moveTo>
                      <a:pt x="53" y="0"/>
                    </a:moveTo>
                    <a:cubicBezTo>
                      <a:pt x="0" y="53"/>
                      <a:pt x="0" y="53"/>
                      <a:pt x="53" y="119"/>
                    </a:cubicBezTo>
                    <a:lnTo>
                      <a:pt x="940" y="887"/>
                    </a:lnTo>
                    <a:lnTo>
                      <a:pt x="993" y="887"/>
                    </a:lnTo>
                    <a:cubicBezTo>
                      <a:pt x="1046" y="887"/>
                      <a:pt x="1046" y="834"/>
                      <a:pt x="993" y="781"/>
                    </a:cubicBez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4" name="Google Shape;787;p31">
                <a:extLst>
                  <a:ext uri="{FF2B5EF4-FFF2-40B4-BE49-F238E27FC236}">
                    <a16:creationId xmlns:a16="http://schemas.microsoft.com/office/drawing/2014/main" id="{209D6F8F-3D6C-4410-A1E9-FF14B2C03814}"/>
                  </a:ext>
                </a:extLst>
              </p:cNvPr>
              <p:cNvSpPr/>
              <p:nvPr/>
            </p:nvSpPr>
            <p:spPr>
              <a:xfrm>
                <a:off x="5394438" y="4372128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80" y="1"/>
                    </a:moveTo>
                    <a:cubicBezTo>
                      <a:pt x="67" y="1"/>
                      <a:pt x="54" y="17"/>
                      <a:pt x="54" y="50"/>
                    </a:cubicBezTo>
                    <a:cubicBezTo>
                      <a:pt x="1" y="50"/>
                      <a:pt x="1" y="103"/>
                      <a:pt x="54" y="103"/>
                    </a:cubicBezTo>
                    <a:lnTo>
                      <a:pt x="888" y="871"/>
                    </a:lnTo>
                    <a:cubicBezTo>
                      <a:pt x="914" y="897"/>
                      <a:pt x="940" y="910"/>
                      <a:pt x="960" y="910"/>
                    </a:cubicBezTo>
                    <a:cubicBezTo>
                      <a:pt x="980" y="910"/>
                      <a:pt x="993" y="897"/>
                      <a:pt x="993" y="871"/>
                    </a:cubicBezTo>
                    <a:lnTo>
                      <a:pt x="993" y="818"/>
                    </a:lnTo>
                    <a:lnTo>
                      <a:pt x="107" y="50"/>
                    </a:lnTo>
                    <a:cubicBezTo>
                      <a:pt x="107" y="17"/>
                      <a:pt x="93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5" name="Google Shape;788;p31">
                <a:extLst>
                  <a:ext uri="{FF2B5EF4-FFF2-40B4-BE49-F238E27FC236}">
                    <a16:creationId xmlns:a16="http://schemas.microsoft.com/office/drawing/2014/main" id="{2E14871B-0005-4363-8024-41CDC33D64EB}"/>
                  </a:ext>
                </a:extLst>
              </p:cNvPr>
              <p:cNvSpPr/>
              <p:nvPr/>
            </p:nvSpPr>
            <p:spPr>
              <a:xfrm>
                <a:off x="5354975" y="4414354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0" y="1"/>
                    </a:moveTo>
                    <a:cubicBezTo>
                      <a:pt x="0" y="54"/>
                      <a:pt x="0" y="54"/>
                      <a:pt x="53" y="107"/>
                    </a:cubicBezTo>
                    <a:lnTo>
                      <a:pt x="874" y="874"/>
                    </a:lnTo>
                    <a:lnTo>
                      <a:pt x="993" y="874"/>
                    </a:lnTo>
                    <a:lnTo>
                      <a:pt x="993" y="769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6" name="Google Shape;789;p31">
                <a:extLst>
                  <a:ext uri="{FF2B5EF4-FFF2-40B4-BE49-F238E27FC236}">
                    <a16:creationId xmlns:a16="http://schemas.microsoft.com/office/drawing/2014/main" id="{F9A04849-BAA8-4BEC-9B26-B9A9265C5443}"/>
                  </a:ext>
                </a:extLst>
              </p:cNvPr>
              <p:cNvSpPr/>
              <p:nvPr/>
            </p:nvSpPr>
            <p:spPr>
              <a:xfrm>
                <a:off x="5266433" y="4505826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40" y="874"/>
                    </a:lnTo>
                    <a:cubicBezTo>
                      <a:pt x="993" y="874"/>
                      <a:pt x="993" y="821"/>
                      <a:pt x="940" y="768"/>
                    </a:cubicBez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7" name="Google Shape;790;p31">
                <a:extLst>
                  <a:ext uri="{FF2B5EF4-FFF2-40B4-BE49-F238E27FC236}">
                    <a16:creationId xmlns:a16="http://schemas.microsoft.com/office/drawing/2014/main" id="{F3EF5BE9-1D37-4493-BB7B-BBC6B28E94B5}"/>
                  </a:ext>
                </a:extLst>
              </p:cNvPr>
              <p:cNvSpPr/>
              <p:nvPr/>
            </p:nvSpPr>
            <p:spPr>
              <a:xfrm>
                <a:off x="5223986" y="4546063"/>
                <a:ext cx="57868" cy="50517"/>
              </a:xfrm>
              <a:custGeom>
                <a:avLst/>
                <a:gdLst/>
                <a:ahLst/>
                <a:cxnLst/>
                <a:rect l="l" t="t" r="r" b="b"/>
                <a:pathLst>
                  <a:path w="1047" h="914" extrusionOk="0">
                    <a:moveTo>
                      <a:pt x="87" y="0"/>
                    </a:moveTo>
                    <a:cubicBezTo>
                      <a:pt x="67" y="0"/>
                      <a:pt x="54" y="13"/>
                      <a:pt x="54" y="40"/>
                    </a:cubicBezTo>
                    <a:cubicBezTo>
                      <a:pt x="1" y="40"/>
                      <a:pt x="1" y="93"/>
                      <a:pt x="54" y="93"/>
                    </a:cubicBezTo>
                    <a:lnTo>
                      <a:pt x="874" y="874"/>
                    </a:lnTo>
                    <a:cubicBezTo>
                      <a:pt x="901" y="900"/>
                      <a:pt x="931" y="913"/>
                      <a:pt x="954" y="913"/>
                    </a:cubicBezTo>
                    <a:cubicBezTo>
                      <a:pt x="977" y="913"/>
                      <a:pt x="994" y="900"/>
                      <a:pt x="994" y="874"/>
                    </a:cubicBezTo>
                    <a:cubicBezTo>
                      <a:pt x="1047" y="874"/>
                      <a:pt x="1047" y="808"/>
                      <a:pt x="994" y="808"/>
                    </a:cubicBezTo>
                    <a:lnTo>
                      <a:pt x="160" y="40"/>
                    </a:lnTo>
                    <a:cubicBezTo>
                      <a:pt x="133" y="13"/>
                      <a:pt x="107" y="0"/>
                      <a:pt x="87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8" name="Google Shape;791;p31">
                <a:extLst>
                  <a:ext uri="{FF2B5EF4-FFF2-40B4-BE49-F238E27FC236}">
                    <a16:creationId xmlns:a16="http://schemas.microsoft.com/office/drawing/2014/main" id="{1C71BCFA-7DC6-4E85-9435-CEC8DE763738}"/>
                  </a:ext>
                </a:extLst>
              </p:cNvPr>
              <p:cNvSpPr/>
              <p:nvPr/>
            </p:nvSpPr>
            <p:spPr>
              <a:xfrm>
                <a:off x="5183804" y="4587736"/>
                <a:ext cx="54883" cy="49080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88" extrusionOk="0">
                    <a:moveTo>
                      <a:pt x="66" y="1"/>
                    </a:moveTo>
                    <a:cubicBezTo>
                      <a:pt x="0" y="54"/>
                      <a:pt x="0" y="120"/>
                      <a:pt x="66" y="120"/>
                    </a:cubicBezTo>
                    <a:lnTo>
                      <a:pt x="887" y="887"/>
                    </a:lnTo>
                    <a:lnTo>
                      <a:pt x="993" y="887"/>
                    </a:lnTo>
                    <a:lnTo>
                      <a:pt x="993" y="782"/>
                    </a:lnTo>
                    <a:lnTo>
                      <a:pt x="119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9" name="Google Shape;792;p31">
                <a:extLst>
                  <a:ext uri="{FF2B5EF4-FFF2-40B4-BE49-F238E27FC236}">
                    <a16:creationId xmlns:a16="http://schemas.microsoft.com/office/drawing/2014/main" id="{4D23DD00-30F8-465A-A4CF-EFAA11ABF39B}"/>
                  </a:ext>
                </a:extLst>
              </p:cNvPr>
              <p:cNvSpPr/>
              <p:nvPr/>
            </p:nvSpPr>
            <p:spPr>
              <a:xfrm>
                <a:off x="5095980" y="4679208"/>
                <a:ext cx="54938" cy="49024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87" extrusionOk="0">
                    <a:moveTo>
                      <a:pt x="1" y="0"/>
                    </a:moveTo>
                    <a:lnTo>
                      <a:pt x="1" y="119"/>
                    </a:lnTo>
                    <a:lnTo>
                      <a:pt x="874" y="887"/>
                    </a:lnTo>
                    <a:lnTo>
                      <a:pt x="993" y="887"/>
                    </a:lnTo>
                    <a:cubicBezTo>
                      <a:pt x="993" y="887"/>
                      <a:pt x="993" y="834"/>
                      <a:pt x="927" y="781"/>
                    </a:cubicBezTo>
                    <a:lnTo>
                      <a:pt x="107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0" name="Google Shape;793;p31">
                <a:extLst>
                  <a:ext uri="{FF2B5EF4-FFF2-40B4-BE49-F238E27FC236}">
                    <a16:creationId xmlns:a16="http://schemas.microsoft.com/office/drawing/2014/main" id="{42DA9856-4448-43EC-9FE5-265665745E1C}"/>
                  </a:ext>
                </a:extLst>
              </p:cNvPr>
              <p:cNvSpPr/>
              <p:nvPr/>
            </p:nvSpPr>
            <p:spPr>
              <a:xfrm>
                <a:off x="5055744" y="4719611"/>
                <a:ext cx="54938" cy="50351"/>
              </a:xfrm>
              <a:custGeom>
                <a:avLst/>
                <a:gdLst/>
                <a:ahLst/>
                <a:cxnLst/>
                <a:rect l="l" t="t" r="r" b="b"/>
                <a:pathLst>
                  <a:path w="994" h="911" extrusionOk="0">
                    <a:moveTo>
                      <a:pt x="41" y="0"/>
                    </a:moveTo>
                    <a:cubicBezTo>
                      <a:pt x="17" y="0"/>
                      <a:pt x="1" y="17"/>
                      <a:pt x="1" y="50"/>
                    </a:cubicBezTo>
                    <a:lnTo>
                      <a:pt x="1" y="103"/>
                    </a:lnTo>
                    <a:lnTo>
                      <a:pt x="888" y="871"/>
                    </a:lnTo>
                    <a:cubicBezTo>
                      <a:pt x="888" y="897"/>
                      <a:pt x="901" y="910"/>
                      <a:pt x="914" y="910"/>
                    </a:cubicBezTo>
                    <a:cubicBezTo>
                      <a:pt x="927" y="910"/>
                      <a:pt x="941" y="897"/>
                      <a:pt x="941" y="871"/>
                    </a:cubicBezTo>
                    <a:cubicBezTo>
                      <a:pt x="993" y="871"/>
                      <a:pt x="993" y="818"/>
                      <a:pt x="941" y="818"/>
                    </a:cubicBezTo>
                    <a:lnTo>
                      <a:pt x="120" y="50"/>
                    </a:lnTo>
                    <a:cubicBezTo>
                      <a:pt x="93" y="17"/>
                      <a:pt x="64" y="0"/>
                      <a:pt x="41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1" name="Google Shape;794;p31">
                <a:extLst>
                  <a:ext uri="{FF2B5EF4-FFF2-40B4-BE49-F238E27FC236}">
                    <a16:creationId xmlns:a16="http://schemas.microsoft.com/office/drawing/2014/main" id="{FCD3B74B-7950-48D3-851C-D9F296F1980C}"/>
                  </a:ext>
                </a:extLst>
              </p:cNvPr>
              <p:cNvSpPr/>
              <p:nvPr/>
            </p:nvSpPr>
            <p:spPr>
              <a:xfrm>
                <a:off x="5013352" y="4761837"/>
                <a:ext cx="54883" cy="4836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875" extrusionOk="0">
                    <a:moveTo>
                      <a:pt x="53" y="1"/>
                    </a:moveTo>
                    <a:cubicBezTo>
                      <a:pt x="0" y="54"/>
                      <a:pt x="0" y="107"/>
                      <a:pt x="53" y="107"/>
                    </a:cubicBez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06" y="1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2" name="Google Shape;795;p31">
                <a:extLst>
                  <a:ext uri="{FF2B5EF4-FFF2-40B4-BE49-F238E27FC236}">
                    <a16:creationId xmlns:a16="http://schemas.microsoft.com/office/drawing/2014/main" id="{E42274F8-8BDE-44C5-80CC-9156BEC44DE9}"/>
                  </a:ext>
                </a:extLst>
              </p:cNvPr>
              <p:cNvSpPr/>
              <p:nvPr/>
            </p:nvSpPr>
            <p:spPr>
              <a:xfrm>
                <a:off x="4924809" y="4853309"/>
                <a:ext cx="54938" cy="4830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74" extrusionOk="0">
                    <a:moveTo>
                      <a:pt x="1" y="0"/>
                    </a:moveTo>
                    <a:lnTo>
                      <a:pt x="1" y="106"/>
                    </a:lnTo>
                    <a:lnTo>
                      <a:pt x="887" y="874"/>
                    </a:lnTo>
                    <a:lnTo>
                      <a:pt x="993" y="874"/>
                    </a:lnTo>
                    <a:lnTo>
                      <a:pt x="993" y="768"/>
                    </a:lnTo>
                    <a:lnTo>
                      <a:pt x="120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3" name="Google Shape;796;p31">
                <a:extLst>
                  <a:ext uri="{FF2B5EF4-FFF2-40B4-BE49-F238E27FC236}">
                    <a16:creationId xmlns:a16="http://schemas.microsoft.com/office/drawing/2014/main" id="{977D4C15-B4AA-4951-BD17-F19DD249F837}"/>
                  </a:ext>
                </a:extLst>
              </p:cNvPr>
              <p:cNvSpPr/>
              <p:nvPr/>
            </p:nvSpPr>
            <p:spPr>
              <a:xfrm>
                <a:off x="4885346" y="4893490"/>
                <a:ext cx="54883" cy="51291"/>
              </a:xfrm>
              <a:custGeom>
                <a:avLst/>
                <a:gdLst/>
                <a:ahLst/>
                <a:cxnLst/>
                <a:rect l="l" t="t" r="r" b="b"/>
                <a:pathLst>
                  <a:path w="993" h="928" extrusionOk="0">
                    <a:moveTo>
                      <a:pt x="53" y="1"/>
                    </a:moveTo>
                    <a:cubicBezTo>
                      <a:pt x="40" y="1"/>
                      <a:pt x="26" y="14"/>
                      <a:pt x="0" y="41"/>
                    </a:cubicBezTo>
                    <a:lnTo>
                      <a:pt x="0" y="94"/>
                    </a:lnTo>
                    <a:lnTo>
                      <a:pt x="887" y="874"/>
                    </a:lnTo>
                    <a:cubicBezTo>
                      <a:pt x="887" y="927"/>
                      <a:pt x="940" y="927"/>
                      <a:pt x="940" y="927"/>
                    </a:cubicBezTo>
                    <a:cubicBezTo>
                      <a:pt x="993" y="874"/>
                      <a:pt x="993" y="808"/>
                      <a:pt x="940" y="808"/>
                    </a:cubicBezTo>
                    <a:lnTo>
                      <a:pt x="106" y="41"/>
                    </a:lnTo>
                    <a:cubicBezTo>
                      <a:pt x="79" y="14"/>
                      <a:pt x="66" y="1"/>
                      <a:pt x="53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4" name="Google Shape;797;p31">
                <a:extLst>
                  <a:ext uri="{FF2B5EF4-FFF2-40B4-BE49-F238E27FC236}">
                    <a16:creationId xmlns:a16="http://schemas.microsoft.com/office/drawing/2014/main" id="{D06F808D-4D4F-4C28-AAE4-372B745ECB76}"/>
                  </a:ext>
                </a:extLst>
              </p:cNvPr>
              <p:cNvSpPr/>
              <p:nvPr/>
            </p:nvSpPr>
            <p:spPr>
              <a:xfrm>
                <a:off x="5480051" y="4287068"/>
                <a:ext cx="76107" cy="68645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2" extrusionOk="0">
                    <a:moveTo>
                      <a:pt x="80" y="1"/>
                    </a:moveTo>
                    <a:cubicBezTo>
                      <a:pt x="53" y="1"/>
                      <a:pt x="27" y="14"/>
                      <a:pt x="0" y="41"/>
                    </a:cubicBezTo>
                    <a:lnTo>
                      <a:pt x="0" y="147"/>
                    </a:lnTo>
                    <a:lnTo>
                      <a:pt x="1205" y="1192"/>
                    </a:lnTo>
                    <a:cubicBezTo>
                      <a:pt x="1205" y="1225"/>
                      <a:pt x="1218" y="1242"/>
                      <a:pt x="1239" y="1242"/>
                    </a:cubicBezTo>
                    <a:cubicBezTo>
                      <a:pt x="1261" y="1242"/>
                      <a:pt x="1291" y="1225"/>
                      <a:pt x="1324" y="1192"/>
                    </a:cubicBezTo>
                    <a:cubicBezTo>
                      <a:pt x="1377" y="1192"/>
                      <a:pt x="1377" y="1139"/>
                      <a:pt x="1324" y="1086"/>
                    </a:cubicBezTo>
                    <a:lnTo>
                      <a:pt x="159" y="41"/>
                    </a:lnTo>
                    <a:cubicBezTo>
                      <a:pt x="133" y="14"/>
                      <a:pt x="106" y="1"/>
                      <a:pt x="80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5" name="Google Shape;798;p31">
                <a:extLst>
                  <a:ext uri="{FF2B5EF4-FFF2-40B4-BE49-F238E27FC236}">
                    <a16:creationId xmlns:a16="http://schemas.microsoft.com/office/drawing/2014/main" id="{D2BA24A8-C9DC-4FB5-A6B6-9B81690DE639}"/>
                  </a:ext>
                </a:extLst>
              </p:cNvPr>
              <p:cNvSpPr/>
              <p:nvPr/>
            </p:nvSpPr>
            <p:spPr>
              <a:xfrm>
                <a:off x="5308880" y="4459731"/>
                <a:ext cx="76107" cy="69530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58" extrusionOk="0">
                    <a:moveTo>
                      <a:pt x="53" y="0"/>
                    </a:moveTo>
                    <a:cubicBezTo>
                      <a:pt x="0" y="53"/>
                      <a:pt x="0" y="120"/>
                      <a:pt x="53" y="173"/>
                    </a:cubicBezTo>
                    <a:lnTo>
                      <a:pt x="1218" y="1218"/>
                    </a:lnTo>
                    <a:cubicBezTo>
                      <a:pt x="1244" y="1245"/>
                      <a:pt x="1271" y="1258"/>
                      <a:pt x="1291" y="1258"/>
                    </a:cubicBezTo>
                    <a:cubicBezTo>
                      <a:pt x="1311" y="1258"/>
                      <a:pt x="1324" y="1245"/>
                      <a:pt x="1324" y="1218"/>
                    </a:cubicBezTo>
                    <a:cubicBezTo>
                      <a:pt x="1377" y="1165"/>
                      <a:pt x="1377" y="1112"/>
                      <a:pt x="1324" y="1112"/>
                    </a:cubicBezTo>
                    <a:lnTo>
                      <a:pt x="172" y="0"/>
                    </a:ln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6" name="Google Shape;799;p31">
                <a:extLst>
                  <a:ext uri="{FF2B5EF4-FFF2-40B4-BE49-F238E27FC236}">
                    <a16:creationId xmlns:a16="http://schemas.microsoft.com/office/drawing/2014/main" id="{50C2B5D8-882A-4E64-862C-4513602D44ED}"/>
                  </a:ext>
                </a:extLst>
              </p:cNvPr>
              <p:cNvSpPr/>
              <p:nvPr/>
            </p:nvSpPr>
            <p:spPr>
              <a:xfrm>
                <a:off x="5138428" y="4631621"/>
                <a:ext cx="79036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430" h="1245" extrusionOk="0">
                    <a:moveTo>
                      <a:pt x="134" y="1"/>
                    </a:moveTo>
                    <a:cubicBezTo>
                      <a:pt x="106" y="1"/>
                      <a:pt x="80" y="14"/>
                      <a:pt x="53" y="40"/>
                    </a:cubicBezTo>
                    <a:cubicBezTo>
                      <a:pt x="0" y="93"/>
                      <a:pt x="53" y="146"/>
                      <a:pt x="53" y="146"/>
                    </a:cubicBezTo>
                    <a:lnTo>
                      <a:pt x="1271" y="1245"/>
                    </a:lnTo>
                    <a:lnTo>
                      <a:pt x="1377" y="1245"/>
                    </a:lnTo>
                    <a:cubicBezTo>
                      <a:pt x="1430" y="1192"/>
                      <a:pt x="1430" y="1139"/>
                      <a:pt x="1377" y="1086"/>
                    </a:cubicBezTo>
                    <a:lnTo>
                      <a:pt x="225" y="40"/>
                    </a:lnTo>
                    <a:cubicBezTo>
                      <a:pt x="192" y="14"/>
                      <a:pt x="163" y="1"/>
                      <a:pt x="134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7" name="Google Shape;800;p31">
                <a:extLst>
                  <a:ext uri="{FF2B5EF4-FFF2-40B4-BE49-F238E27FC236}">
                    <a16:creationId xmlns:a16="http://schemas.microsoft.com/office/drawing/2014/main" id="{3E8EA5DF-553D-40B7-8582-4C67204A077F}"/>
                  </a:ext>
                </a:extLst>
              </p:cNvPr>
              <p:cNvSpPr/>
              <p:nvPr/>
            </p:nvSpPr>
            <p:spPr>
              <a:xfrm>
                <a:off x="4970904" y="4805003"/>
                <a:ext cx="76107" cy="68811"/>
              </a:xfrm>
              <a:custGeom>
                <a:avLst/>
                <a:gdLst/>
                <a:ahLst/>
                <a:cxnLst/>
                <a:rect l="l" t="t" r="r" b="b"/>
                <a:pathLst>
                  <a:path w="1377" h="1245" extrusionOk="0">
                    <a:moveTo>
                      <a:pt x="87" y="1"/>
                    </a:moveTo>
                    <a:cubicBezTo>
                      <a:pt x="67" y="1"/>
                      <a:pt x="53" y="14"/>
                      <a:pt x="53" y="40"/>
                    </a:cubicBezTo>
                    <a:cubicBezTo>
                      <a:pt x="1" y="40"/>
                      <a:pt x="1" y="93"/>
                      <a:pt x="53" y="159"/>
                    </a:cubicBezTo>
                    <a:lnTo>
                      <a:pt x="1205" y="1205"/>
                    </a:lnTo>
                    <a:cubicBezTo>
                      <a:pt x="1238" y="1231"/>
                      <a:pt x="1268" y="1245"/>
                      <a:pt x="1289" y="1245"/>
                    </a:cubicBezTo>
                    <a:cubicBezTo>
                      <a:pt x="1311" y="1245"/>
                      <a:pt x="1324" y="1231"/>
                      <a:pt x="1324" y="1205"/>
                    </a:cubicBezTo>
                    <a:cubicBezTo>
                      <a:pt x="1377" y="1205"/>
                      <a:pt x="1377" y="1152"/>
                      <a:pt x="1324" y="1086"/>
                    </a:cubicBezTo>
                    <a:lnTo>
                      <a:pt x="159" y="40"/>
                    </a:lnTo>
                    <a:cubicBezTo>
                      <a:pt x="133" y="14"/>
                      <a:pt x="106" y="1"/>
                      <a:pt x="87" y="1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8" name="Google Shape;801;p31">
                <a:extLst>
                  <a:ext uri="{FF2B5EF4-FFF2-40B4-BE49-F238E27FC236}">
                    <a16:creationId xmlns:a16="http://schemas.microsoft.com/office/drawing/2014/main" id="{0B0C6E18-FA4F-42EA-83DB-7541420F71BD}"/>
                  </a:ext>
                </a:extLst>
              </p:cNvPr>
              <p:cNvSpPr/>
              <p:nvPr/>
            </p:nvSpPr>
            <p:spPr>
              <a:xfrm>
                <a:off x="5818028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316" y="1"/>
                    </a:moveTo>
                    <a:cubicBezTo>
                      <a:pt x="1046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1046" y="5520"/>
                      <a:pt x="2316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09" name="Google Shape;802;p31">
                <a:extLst>
                  <a:ext uri="{FF2B5EF4-FFF2-40B4-BE49-F238E27FC236}">
                    <a16:creationId xmlns:a16="http://schemas.microsoft.com/office/drawing/2014/main" id="{2C744340-D0B6-4A32-9374-2C03ADAA76E3}"/>
                  </a:ext>
                </a:extLst>
              </p:cNvPr>
              <p:cNvSpPr/>
              <p:nvPr/>
            </p:nvSpPr>
            <p:spPr>
              <a:xfrm>
                <a:off x="5979692" y="4746472"/>
                <a:ext cx="1121428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20" extrusionOk="0">
                    <a:moveTo>
                      <a:pt x="2263" y="1"/>
                    </a:moveTo>
                    <a:cubicBezTo>
                      <a:pt x="993" y="1"/>
                      <a:pt x="0" y="940"/>
                      <a:pt x="0" y="2092"/>
                    </a:cubicBezTo>
                    <a:lnTo>
                      <a:pt x="0" y="3534"/>
                    </a:lnTo>
                    <a:cubicBezTo>
                      <a:pt x="0" y="4633"/>
                      <a:pt x="993" y="5520"/>
                      <a:pt x="2263" y="5520"/>
                    </a:cubicBezTo>
                    <a:lnTo>
                      <a:pt x="20290" y="5520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602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0" name="Google Shape;803;p31">
                <a:extLst>
                  <a:ext uri="{FF2B5EF4-FFF2-40B4-BE49-F238E27FC236}">
                    <a16:creationId xmlns:a16="http://schemas.microsoft.com/office/drawing/2014/main" id="{97C0CE84-7B4E-4CCE-8FD7-3CF2B21B0C70}"/>
                  </a:ext>
                </a:extLst>
              </p:cNvPr>
              <p:cNvSpPr/>
              <p:nvPr/>
            </p:nvSpPr>
            <p:spPr>
              <a:xfrm>
                <a:off x="6052814" y="4807214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503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1" name="Google Shape;804;p31">
                <a:extLst>
                  <a:ext uri="{FF2B5EF4-FFF2-40B4-BE49-F238E27FC236}">
                    <a16:creationId xmlns:a16="http://schemas.microsoft.com/office/drawing/2014/main" id="{5CB17839-65D7-47C8-BF37-55E75E502ADC}"/>
                  </a:ext>
                </a:extLst>
              </p:cNvPr>
              <p:cNvSpPr/>
              <p:nvPr/>
            </p:nvSpPr>
            <p:spPr>
              <a:xfrm>
                <a:off x="6052814" y="4898630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2" name="Google Shape;805;p31">
                <a:extLst>
                  <a:ext uri="{FF2B5EF4-FFF2-40B4-BE49-F238E27FC236}">
                    <a16:creationId xmlns:a16="http://schemas.microsoft.com/office/drawing/2014/main" id="{157D8A5C-00ED-4A80-AEEF-FF9582C5B4A5}"/>
                  </a:ext>
                </a:extLst>
              </p:cNvPr>
              <p:cNvSpPr/>
              <p:nvPr/>
            </p:nvSpPr>
            <p:spPr>
              <a:xfrm>
                <a:off x="5818028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316" y="1"/>
                    </a:moveTo>
                    <a:cubicBezTo>
                      <a:pt x="1046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1046" y="5507"/>
                      <a:pt x="2316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rgbClr val="3FB6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3" name="Google Shape;806;p31">
                <a:extLst>
                  <a:ext uri="{FF2B5EF4-FFF2-40B4-BE49-F238E27FC236}">
                    <a16:creationId xmlns:a16="http://schemas.microsoft.com/office/drawing/2014/main" id="{F318FE11-06EA-4D17-AD18-5A6A3449ECD1}"/>
                  </a:ext>
                </a:extLst>
              </p:cNvPr>
              <p:cNvSpPr/>
              <p:nvPr/>
            </p:nvSpPr>
            <p:spPr>
              <a:xfrm>
                <a:off x="5979692" y="4137120"/>
                <a:ext cx="1121428" cy="304372"/>
              </a:xfrm>
              <a:custGeom>
                <a:avLst/>
                <a:gdLst/>
                <a:ahLst/>
                <a:cxnLst/>
                <a:rect l="l" t="t" r="r" b="b"/>
                <a:pathLst>
                  <a:path w="20290" h="5507" extrusionOk="0">
                    <a:moveTo>
                      <a:pt x="2263" y="1"/>
                    </a:moveTo>
                    <a:cubicBezTo>
                      <a:pt x="993" y="1"/>
                      <a:pt x="0" y="927"/>
                      <a:pt x="0" y="2092"/>
                    </a:cubicBezTo>
                    <a:lnTo>
                      <a:pt x="0" y="3521"/>
                    </a:lnTo>
                    <a:cubicBezTo>
                      <a:pt x="0" y="4633"/>
                      <a:pt x="993" y="5507"/>
                      <a:pt x="2263" y="5507"/>
                    </a:cubicBezTo>
                    <a:lnTo>
                      <a:pt x="20290" y="5507"/>
                    </a:lnTo>
                    <a:lnTo>
                      <a:pt x="20290" y="4408"/>
                    </a:lnTo>
                    <a:lnTo>
                      <a:pt x="2144" y="4408"/>
                    </a:lnTo>
                    <a:cubicBezTo>
                      <a:pt x="1707" y="4408"/>
                      <a:pt x="1324" y="3971"/>
                      <a:pt x="1324" y="3468"/>
                    </a:cubicBezTo>
                    <a:lnTo>
                      <a:pt x="1324" y="2039"/>
                    </a:lnTo>
                    <a:cubicBezTo>
                      <a:pt x="1324" y="1589"/>
                      <a:pt x="1707" y="1099"/>
                      <a:pt x="2144" y="1099"/>
                    </a:cubicBezTo>
                    <a:lnTo>
                      <a:pt x="20290" y="1099"/>
                    </a:lnTo>
                    <a:lnTo>
                      <a:pt x="2029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4" name="Google Shape;807;p31">
                <a:extLst>
                  <a:ext uri="{FF2B5EF4-FFF2-40B4-BE49-F238E27FC236}">
                    <a16:creationId xmlns:a16="http://schemas.microsoft.com/office/drawing/2014/main" id="{AC617E18-C9A4-4561-8372-E77866C5E8A4}"/>
                  </a:ext>
                </a:extLst>
              </p:cNvPr>
              <p:cNvSpPr/>
              <p:nvPr/>
            </p:nvSpPr>
            <p:spPr>
              <a:xfrm>
                <a:off x="6052814" y="4197862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821" y="0"/>
                    </a:moveTo>
                    <a:cubicBezTo>
                      <a:pt x="331" y="0"/>
                      <a:pt x="1" y="490"/>
                      <a:pt x="1" y="940"/>
                    </a:cubicBezTo>
                    <a:lnTo>
                      <a:pt x="1" y="2369"/>
                    </a:lnTo>
                    <a:cubicBezTo>
                      <a:pt x="1" y="2872"/>
                      <a:pt x="331" y="3309"/>
                      <a:pt x="821" y="3309"/>
                    </a:cubicBezTo>
                    <a:lnTo>
                      <a:pt x="18305" y="3309"/>
                    </a:lnTo>
                    <a:lnTo>
                      <a:pt x="1830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5" name="Google Shape;808;p31">
                <a:extLst>
                  <a:ext uri="{FF2B5EF4-FFF2-40B4-BE49-F238E27FC236}">
                    <a16:creationId xmlns:a16="http://schemas.microsoft.com/office/drawing/2014/main" id="{597C1522-09EE-497E-A546-21408671C88A}"/>
                  </a:ext>
                </a:extLst>
              </p:cNvPr>
              <p:cNvSpPr/>
              <p:nvPr/>
            </p:nvSpPr>
            <p:spPr>
              <a:xfrm>
                <a:off x="6052814" y="4289278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1" y="1"/>
                    </a:moveTo>
                    <a:lnTo>
                      <a:pt x="1" y="715"/>
                    </a:lnTo>
                    <a:cubicBezTo>
                      <a:pt x="1" y="1218"/>
                      <a:pt x="331" y="1655"/>
                      <a:pt x="821" y="1655"/>
                    </a:cubicBezTo>
                    <a:lnTo>
                      <a:pt x="18305" y="1655"/>
                    </a:ln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6" name="Google Shape;809;p31">
                <a:extLst>
                  <a:ext uri="{FF2B5EF4-FFF2-40B4-BE49-F238E27FC236}">
                    <a16:creationId xmlns:a16="http://schemas.microsoft.com/office/drawing/2014/main" id="{B9790C46-8F90-43AB-A40D-A02313A1FE36}"/>
                  </a:ext>
                </a:extLst>
              </p:cNvPr>
              <p:cNvSpPr/>
              <p:nvPr/>
            </p:nvSpPr>
            <p:spPr>
              <a:xfrm>
                <a:off x="5878714" y="4441437"/>
                <a:ext cx="1122202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304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" y="4421"/>
                    </a:lnTo>
                    <a:lnTo>
                      <a:pt x="1" y="5520"/>
                    </a:lnTo>
                    <a:lnTo>
                      <a:pt x="18146" y="5520"/>
                    </a:lnTo>
                    <a:cubicBezTo>
                      <a:pt x="19417" y="5520"/>
                      <a:pt x="20303" y="4633"/>
                      <a:pt x="20303" y="3534"/>
                    </a:cubicBezTo>
                    <a:lnTo>
                      <a:pt x="20303" y="2105"/>
                    </a:lnTo>
                    <a:cubicBezTo>
                      <a:pt x="20303" y="940"/>
                      <a:pt x="19417" y="1"/>
                      <a:pt x="1814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7" name="Google Shape;810;p31">
                <a:extLst>
                  <a:ext uri="{FF2B5EF4-FFF2-40B4-BE49-F238E27FC236}">
                    <a16:creationId xmlns:a16="http://schemas.microsoft.com/office/drawing/2014/main" id="{C2FD0F4C-FE02-4A94-9F7C-A4359310E2BB}"/>
                  </a:ext>
                </a:extLst>
              </p:cNvPr>
              <p:cNvSpPr/>
              <p:nvPr/>
            </p:nvSpPr>
            <p:spPr>
              <a:xfrm>
                <a:off x="5723626" y="4441437"/>
                <a:ext cx="1121484" cy="305090"/>
              </a:xfrm>
              <a:custGeom>
                <a:avLst/>
                <a:gdLst/>
                <a:ahLst/>
                <a:cxnLst/>
                <a:rect l="l" t="t" r="r" b="b"/>
                <a:pathLst>
                  <a:path w="20291" h="5520" extrusionOk="0">
                    <a:moveTo>
                      <a:pt x="1" y="1"/>
                    </a:moveTo>
                    <a:lnTo>
                      <a:pt x="1" y="1112"/>
                    </a:lnTo>
                    <a:lnTo>
                      <a:pt x="18199" y="1112"/>
                    </a:lnTo>
                    <a:cubicBezTo>
                      <a:pt x="18636" y="1112"/>
                      <a:pt x="18967" y="1602"/>
                      <a:pt x="18967" y="2039"/>
                    </a:cubicBezTo>
                    <a:lnTo>
                      <a:pt x="18967" y="3481"/>
                    </a:lnTo>
                    <a:cubicBezTo>
                      <a:pt x="18967" y="3971"/>
                      <a:pt x="18636" y="4421"/>
                      <a:pt x="18199" y="4421"/>
                    </a:cubicBezTo>
                    <a:lnTo>
                      <a:pt x="1" y="4421"/>
                    </a:lnTo>
                    <a:lnTo>
                      <a:pt x="1" y="5520"/>
                    </a:lnTo>
                    <a:lnTo>
                      <a:pt x="18093" y="5520"/>
                    </a:lnTo>
                    <a:cubicBezTo>
                      <a:pt x="19351" y="5520"/>
                      <a:pt x="20290" y="4633"/>
                      <a:pt x="20290" y="3534"/>
                    </a:cubicBezTo>
                    <a:lnTo>
                      <a:pt x="20290" y="2105"/>
                    </a:lnTo>
                    <a:cubicBezTo>
                      <a:pt x="20290" y="940"/>
                      <a:pt x="19351" y="1"/>
                      <a:pt x="18093" y="1"/>
                    </a:cubicBez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8" name="Google Shape;811;p31">
                <a:extLst>
                  <a:ext uri="{FF2B5EF4-FFF2-40B4-BE49-F238E27FC236}">
                    <a16:creationId xmlns:a16="http://schemas.microsoft.com/office/drawing/2014/main" id="{BB2A69A5-2D49-4B85-A645-93DAE0CC5D71}"/>
                  </a:ext>
                </a:extLst>
              </p:cNvPr>
              <p:cNvSpPr/>
              <p:nvPr/>
            </p:nvSpPr>
            <p:spPr>
              <a:xfrm>
                <a:off x="5760215" y="4502897"/>
                <a:ext cx="1011717" cy="182944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3310" extrusionOk="0">
                    <a:moveTo>
                      <a:pt x="0" y="0"/>
                    </a:moveTo>
                    <a:lnTo>
                      <a:pt x="0" y="3309"/>
                    </a:lnTo>
                    <a:lnTo>
                      <a:pt x="17537" y="3309"/>
                    </a:lnTo>
                    <a:cubicBezTo>
                      <a:pt x="18027" y="3309"/>
                      <a:pt x="18305" y="2859"/>
                      <a:pt x="18305" y="2369"/>
                    </a:cubicBezTo>
                    <a:lnTo>
                      <a:pt x="18305" y="927"/>
                    </a:lnTo>
                    <a:cubicBezTo>
                      <a:pt x="18305" y="490"/>
                      <a:pt x="18027" y="0"/>
                      <a:pt x="1753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9" name="Google Shape;812;p31">
                <a:extLst>
                  <a:ext uri="{FF2B5EF4-FFF2-40B4-BE49-F238E27FC236}">
                    <a16:creationId xmlns:a16="http://schemas.microsoft.com/office/drawing/2014/main" id="{0385A1DD-AED6-4BBF-818D-F6805D362168}"/>
                  </a:ext>
                </a:extLst>
              </p:cNvPr>
              <p:cNvSpPr/>
              <p:nvPr/>
            </p:nvSpPr>
            <p:spPr>
              <a:xfrm>
                <a:off x="5760215" y="4594314"/>
                <a:ext cx="1011717" cy="91527"/>
              </a:xfrm>
              <a:custGeom>
                <a:avLst/>
                <a:gdLst/>
                <a:ahLst/>
                <a:cxnLst/>
                <a:rect l="l" t="t" r="r" b="b"/>
                <a:pathLst>
                  <a:path w="18305" h="1656" extrusionOk="0">
                    <a:moveTo>
                      <a:pt x="0" y="1"/>
                    </a:moveTo>
                    <a:lnTo>
                      <a:pt x="0" y="1655"/>
                    </a:lnTo>
                    <a:lnTo>
                      <a:pt x="17537" y="1655"/>
                    </a:lnTo>
                    <a:cubicBezTo>
                      <a:pt x="18027" y="1655"/>
                      <a:pt x="18305" y="1205"/>
                      <a:pt x="18305" y="715"/>
                    </a:cubicBezTo>
                    <a:lnTo>
                      <a:pt x="18305" y="1"/>
                    </a:lnTo>
                    <a:close/>
                  </a:path>
                </a:pathLst>
              </a:custGeom>
              <a:solidFill>
                <a:srgbClr val="E3E8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0" name="Google Shape;813;p31">
                <a:extLst>
                  <a:ext uri="{FF2B5EF4-FFF2-40B4-BE49-F238E27FC236}">
                    <a16:creationId xmlns:a16="http://schemas.microsoft.com/office/drawing/2014/main" id="{88640C6F-0822-47FA-83C1-A54B8B33A937}"/>
                  </a:ext>
                </a:extLst>
              </p:cNvPr>
              <p:cNvSpPr/>
              <p:nvPr/>
            </p:nvSpPr>
            <p:spPr>
              <a:xfrm>
                <a:off x="5485910" y="4847726"/>
                <a:ext cx="200077" cy="203836"/>
              </a:xfrm>
              <a:custGeom>
                <a:avLst/>
                <a:gdLst/>
                <a:ahLst/>
                <a:cxnLst/>
                <a:rect l="l" t="t" r="r" b="b"/>
                <a:pathLst>
                  <a:path w="3620" h="3688" extrusionOk="0">
                    <a:moveTo>
                      <a:pt x="1020" y="0"/>
                    </a:moveTo>
                    <a:cubicBezTo>
                      <a:pt x="495" y="0"/>
                      <a:pt x="74" y="143"/>
                      <a:pt x="0" y="485"/>
                    </a:cubicBezTo>
                    <a:lnTo>
                      <a:pt x="1152" y="3688"/>
                    </a:lnTo>
                    <a:lnTo>
                      <a:pt x="3468" y="1305"/>
                    </a:lnTo>
                    <a:cubicBezTo>
                      <a:pt x="3619" y="602"/>
                      <a:pt x="2099" y="0"/>
                      <a:pt x="1020" y="0"/>
                    </a:cubicBezTo>
                    <a:close/>
                  </a:path>
                </a:pathLst>
              </a:custGeom>
              <a:solidFill>
                <a:srgbClr val="EDD56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1" name="Google Shape;814;p31">
                <a:extLst>
                  <a:ext uri="{FF2B5EF4-FFF2-40B4-BE49-F238E27FC236}">
                    <a16:creationId xmlns:a16="http://schemas.microsoft.com/office/drawing/2014/main" id="{BD360D69-2C70-49AD-8B64-6D2EF00DEDDE}"/>
                  </a:ext>
                </a:extLst>
              </p:cNvPr>
              <p:cNvSpPr/>
              <p:nvPr/>
            </p:nvSpPr>
            <p:spPr>
              <a:xfrm>
                <a:off x="5528302" y="4988168"/>
                <a:ext cx="64445" cy="63395"/>
              </a:xfrm>
              <a:custGeom>
                <a:avLst/>
                <a:gdLst/>
                <a:ahLst/>
                <a:cxnLst/>
                <a:rect l="l" t="t" r="r" b="b"/>
                <a:pathLst>
                  <a:path w="1166" h="1147" extrusionOk="0">
                    <a:moveTo>
                      <a:pt x="349" y="0"/>
                    </a:moveTo>
                    <a:cubicBezTo>
                      <a:pt x="216" y="0"/>
                      <a:pt x="102" y="26"/>
                      <a:pt x="1" y="88"/>
                    </a:cubicBezTo>
                    <a:lnTo>
                      <a:pt x="385" y="1147"/>
                    </a:lnTo>
                    <a:lnTo>
                      <a:pt x="1166" y="313"/>
                    </a:lnTo>
                    <a:cubicBezTo>
                      <a:pt x="1046" y="207"/>
                      <a:pt x="835" y="88"/>
                      <a:pt x="663" y="35"/>
                    </a:cubicBezTo>
                    <a:cubicBezTo>
                      <a:pt x="547" y="13"/>
                      <a:pt x="444" y="0"/>
                      <a:pt x="349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2" name="Google Shape;815;p31">
                <a:extLst>
                  <a:ext uri="{FF2B5EF4-FFF2-40B4-BE49-F238E27FC236}">
                    <a16:creationId xmlns:a16="http://schemas.microsoft.com/office/drawing/2014/main" id="{D538E562-E7F8-47EA-B6D7-EA2C06E79A74}"/>
                  </a:ext>
                </a:extLst>
              </p:cNvPr>
              <p:cNvSpPr/>
              <p:nvPr/>
            </p:nvSpPr>
            <p:spPr>
              <a:xfrm>
                <a:off x="5644646" y="4085222"/>
                <a:ext cx="228265" cy="152158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2753" extrusionOk="0">
                    <a:moveTo>
                      <a:pt x="768" y="0"/>
                    </a:moveTo>
                    <a:cubicBezTo>
                      <a:pt x="543" y="0"/>
                      <a:pt x="384" y="106"/>
                      <a:pt x="331" y="278"/>
                    </a:cubicBezTo>
                    <a:lnTo>
                      <a:pt x="53" y="1602"/>
                    </a:lnTo>
                    <a:cubicBezTo>
                      <a:pt x="0" y="1654"/>
                      <a:pt x="53" y="1760"/>
                      <a:pt x="53" y="1866"/>
                    </a:cubicBezTo>
                    <a:cubicBezTo>
                      <a:pt x="106" y="1932"/>
                      <a:pt x="159" y="1985"/>
                      <a:pt x="265" y="2038"/>
                    </a:cubicBezTo>
                    <a:lnTo>
                      <a:pt x="331" y="2038"/>
                    </a:lnTo>
                    <a:lnTo>
                      <a:pt x="3362" y="2753"/>
                    </a:lnTo>
                    <a:cubicBezTo>
                      <a:pt x="3415" y="2753"/>
                      <a:pt x="3521" y="2753"/>
                      <a:pt x="3640" y="2700"/>
                    </a:cubicBezTo>
                    <a:cubicBezTo>
                      <a:pt x="3693" y="2647"/>
                      <a:pt x="3746" y="2594"/>
                      <a:pt x="3799" y="2475"/>
                    </a:cubicBezTo>
                    <a:lnTo>
                      <a:pt x="4077" y="1204"/>
                    </a:lnTo>
                    <a:cubicBezTo>
                      <a:pt x="4130" y="993"/>
                      <a:pt x="4024" y="821"/>
                      <a:pt x="3799" y="768"/>
                    </a:cubicBezTo>
                    <a:lnTo>
                      <a:pt x="768" y="0"/>
                    </a:lnTo>
                    <a:close/>
                  </a:path>
                </a:pathLst>
              </a:custGeom>
              <a:solidFill>
                <a:srgbClr val="EE1D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3" name="Google Shape;816;p31">
                <a:extLst>
                  <a:ext uri="{FF2B5EF4-FFF2-40B4-BE49-F238E27FC236}">
                    <a16:creationId xmlns:a16="http://schemas.microsoft.com/office/drawing/2014/main" id="{7CEB205C-EECD-4753-A3E2-172F4BF78B7C}"/>
                  </a:ext>
                </a:extLst>
              </p:cNvPr>
              <p:cNvSpPr/>
              <p:nvPr/>
            </p:nvSpPr>
            <p:spPr>
              <a:xfrm>
                <a:off x="5644646" y="4137120"/>
                <a:ext cx="215829" cy="100260"/>
              </a:xfrm>
              <a:custGeom>
                <a:avLst/>
                <a:gdLst/>
                <a:ahLst/>
                <a:cxnLst/>
                <a:rect l="l" t="t" r="r" b="b"/>
                <a:pathLst>
                  <a:path w="3905" h="1814" extrusionOk="0">
                    <a:moveTo>
                      <a:pt x="159" y="1"/>
                    </a:moveTo>
                    <a:lnTo>
                      <a:pt x="53" y="663"/>
                    </a:lnTo>
                    <a:cubicBezTo>
                      <a:pt x="0" y="715"/>
                      <a:pt x="53" y="821"/>
                      <a:pt x="53" y="927"/>
                    </a:cubicBezTo>
                    <a:cubicBezTo>
                      <a:pt x="106" y="993"/>
                      <a:pt x="159" y="1046"/>
                      <a:pt x="265" y="1099"/>
                    </a:cubicBezTo>
                    <a:lnTo>
                      <a:pt x="331" y="1099"/>
                    </a:lnTo>
                    <a:lnTo>
                      <a:pt x="3362" y="1814"/>
                    </a:lnTo>
                    <a:cubicBezTo>
                      <a:pt x="3415" y="1814"/>
                      <a:pt x="3521" y="1814"/>
                      <a:pt x="3640" y="1761"/>
                    </a:cubicBezTo>
                    <a:cubicBezTo>
                      <a:pt x="3693" y="1708"/>
                      <a:pt x="3746" y="1655"/>
                      <a:pt x="3799" y="1536"/>
                    </a:cubicBezTo>
                    <a:lnTo>
                      <a:pt x="3905" y="927"/>
                    </a:lnTo>
                    <a:lnTo>
                      <a:pt x="159" y="1"/>
                    </a:lnTo>
                    <a:close/>
                  </a:path>
                </a:pathLst>
              </a:custGeom>
              <a:solidFill>
                <a:srgbClr val="D414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4" name="Google Shape;817;p31">
                <a:extLst>
                  <a:ext uri="{FF2B5EF4-FFF2-40B4-BE49-F238E27FC236}">
                    <a16:creationId xmlns:a16="http://schemas.microsoft.com/office/drawing/2014/main" id="{4194502E-AF13-4627-A776-CDA3D84EE592}"/>
                  </a:ext>
                </a:extLst>
              </p:cNvPr>
              <p:cNvSpPr/>
              <p:nvPr/>
            </p:nvSpPr>
            <p:spPr>
              <a:xfrm>
                <a:off x="5629280" y="4231521"/>
                <a:ext cx="209971" cy="688388"/>
              </a:xfrm>
              <a:custGeom>
                <a:avLst/>
                <a:gdLst/>
                <a:ahLst/>
                <a:cxnLst/>
                <a:rect l="l" t="t" r="r" b="b"/>
                <a:pathLst>
                  <a:path w="3799" h="12455" extrusionOk="0">
                    <a:moveTo>
                      <a:pt x="2753" y="0"/>
                    </a:moveTo>
                    <a:lnTo>
                      <a:pt x="0" y="11528"/>
                    </a:lnTo>
                    <a:lnTo>
                      <a:pt x="874" y="12454"/>
                    </a:lnTo>
                    <a:lnTo>
                      <a:pt x="3799" y="278"/>
                    </a:lnTo>
                    <a:lnTo>
                      <a:pt x="2753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5" name="Google Shape;818;p31">
                <a:extLst>
                  <a:ext uri="{FF2B5EF4-FFF2-40B4-BE49-F238E27FC236}">
                    <a16:creationId xmlns:a16="http://schemas.microsoft.com/office/drawing/2014/main" id="{27BBCB0A-86B3-4A13-9F04-94D9B17FB22C}"/>
                  </a:ext>
                </a:extLst>
              </p:cNvPr>
              <p:cNvSpPr/>
              <p:nvPr/>
            </p:nvSpPr>
            <p:spPr>
              <a:xfrm>
                <a:off x="5559032" y="4216156"/>
                <a:ext cx="222462" cy="685459"/>
              </a:xfrm>
              <a:custGeom>
                <a:avLst/>
                <a:gdLst/>
                <a:ahLst/>
                <a:cxnLst/>
                <a:rect l="l" t="t" r="r" b="b"/>
                <a:pathLst>
                  <a:path w="4025" h="12402" extrusionOk="0">
                    <a:moveTo>
                      <a:pt x="2754" y="0"/>
                    </a:moveTo>
                    <a:lnTo>
                      <a:pt x="1" y="11475"/>
                    </a:lnTo>
                    <a:lnTo>
                      <a:pt x="437" y="12402"/>
                    </a:lnTo>
                    <a:lnTo>
                      <a:pt x="1271" y="11806"/>
                    </a:lnTo>
                    <a:lnTo>
                      <a:pt x="4024" y="278"/>
                    </a:lnTo>
                    <a:lnTo>
                      <a:pt x="2754" y="0"/>
                    </a:lnTo>
                    <a:close/>
                  </a:path>
                </a:pathLst>
              </a:custGeom>
              <a:solidFill>
                <a:srgbClr val="16607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6" name="Google Shape;819;p31">
                <a:extLst>
                  <a:ext uri="{FF2B5EF4-FFF2-40B4-BE49-F238E27FC236}">
                    <a16:creationId xmlns:a16="http://schemas.microsoft.com/office/drawing/2014/main" id="{3AA1370E-FB07-4236-9E8C-3F319E67A9A2}"/>
                  </a:ext>
                </a:extLst>
              </p:cNvPr>
              <p:cNvSpPr/>
              <p:nvPr/>
            </p:nvSpPr>
            <p:spPr>
              <a:xfrm>
                <a:off x="5485910" y="4200791"/>
                <a:ext cx="225336" cy="673741"/>
              </a:xfrm>
              <a:custGeom>
                <a:avLst/>
                <a:gdLst/>
                <a:ahLst/>
                <a:cxnLst/>
                <a:rect l="l" t="t" r="r" b="b"/>
                <a:pathLst>
                  <a:path w="4077" h="12190" extrusionOk="0">
                    <a:moveTo>
                      <a:pt x="2925" y="0"/>
                    </a:moveTo>
                    <a:lnTo>
                      <a:pt x="0" y="12190"/>
                    </a:lnTo>
                    <a:lnTo>
                      <a:pt x="0" y="12190"/>
                    </a:lnTo>
                    <a:lnTo>
                      <a:pt x="1324" y="11753"/>
                    </a:lnTo>
                    <a:lnTo>
                      <a:pt x="4077" y="278"/>
                    </a:lnTo>
                    <a:lnTo>
                      <a:pt x="2925" y="0"/>
                    </a:lnTo>
                    <a:close/>
                  </a:path>
                </a:pathLst>
              </a:custGeom>
              <a:solidFill>
                <a:srgbClr val="309A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7" name="Google Shape;820;p31">
                <a:extLst>
                  <a:ext uri="{FF2B5EF4-FFF2-40B4-BE49-F238E27FC236}">
                    <a16:creationId xmlns:a16="http://schemas.microsoft.com/office/drawing/2014/main" id="{CCF0D91D-5B0C-4627-9233-F6DF37E84BAC}"/>
                  </a:ext>
                </a:extLst>
              </p:cNvPr>
              <p:cNvSpPr/>
              <p:nvPr/>
            </p:nvSpPr>
            <p:spPr>
              <a:xfrm>
                <a:off x="5616845" y="4167132"/>
                <a:ext cx="240701" cy="161720"/>
              </a:xfrm>
              <a:custGeom>
                <a:avLst/>
                <a:gdLst/>
                <a:ahLst/>
                <a:cxnLst/>
                <a:rect l="l" t="t" r="r" b="b"/>
                <a:pathLst>
                  <a:path w="4355" h="2926" extrusionOk="0">
                    <a:moveTo>
                      <a:pt x="834" y="0"/>
                    </a:moveTo>
                    <a:cubicBezTo>
                      <a:pt x="715" y="0"/>
                      <a:pt x="609" y="0"/>
                      <a:pt x="556" y="53"/>
                    </a:cubicBezTo>
                    <a:cubicBezTo>
                      <a:pt x="437" y="120"/>
                      <a:pt x="384" y="225"/>
                      <a:pt x="331" y="278"/>
                    </a:cubicBezTo>
                    <a:lnTo>
                      <a:pt x="53" y="1655"/>
                    </a:lnTo>
                    <a:cubicBezTo>
                      <a:pt x="0" y="1880"/>
                      <a:pt x="106" y="2105"/>
                      <a:pt x="331" y="2105"/>
                    </a:cubicBezTo>
                    <a:lnTo>
                      <a:pt x="3534" y="2925"/>
                    </a:lnTo>
                    <a:cubicBezTo>
                      <a:pt x="3746" y="2925"/>
                      <a:pt x="3971" y="2819"/>
                      <a:pt x="4024" y="2594"/>
                    </a:cubicBezTo>
                    <a:lnTo>
                      <a:pt x="4302" y="1271"/>
                    </a:lnTo>
                    <a:cubicBezTo>
                      <a:pt x="4355" y="1165"/>
                      <a:pt x="4302" y="1046"/>
                      <a:pt x="4249" y="940"/>
                    </a:cubicBezTo>
                    <a:cubicBezTo>
                      <a:pt x="4196" y="887"/>
                      <a:pt x="4143" y="834"/>
                      <a:pt x="4077" y="834"/>
                    </a:cubicBezTo>
                    <a:lnTo>
                      <a:pt x="4024" y="781"/>
                    </a:lnTo>
                    <a:lnTo>
                      <a:pt x="834" y="0"/>
                    </a:lnTo>
                    <a:close/>
                  </a:path>
                </a:pathLst>
              </a:custGeom>
              <a:solidFill>
                <a:srgbClr val="DDDD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8" name="Google Shape;821;p31">
                <a:extLst>
                  <a:ext uri="{FF2B5EF4-FFF2-40B4-BE49-F238E27FC236}">
                    <a16:creationId xmlns:a16="http://schemas.microsoft.com/office/drawing/2014/main" id="{D665E1B2-D4F5-494A-A373-12D73EAD5FB1}"/>
                  </a:ext>
                </a:extLst>
              </p:cNvPr>
              <p:cNvSpPr/>
              <p:nvPr/>
            </p:nvSpPr>
            <p:spPr>
              <a:xfrm>
                <a:off x="5629280" y="4167132"/>
                <a:ext cx="228265" cy="106837"/>
              </a:xfrm>
              <a:custGeom>
                <a:avLst/>
                <a:gdLst/>
                <a:ahLst/>
                <a:cxnLst/>
                <a:rect l="l" t="t" r="r" b="b"/>
                <a:pathLst>
                  <a:path w="4130" h="1933" extrusionOk="0">
                    <a:moveTo>
                      <a:pt x="609" y="0"/>
                    </a:moveTo>
                    <a:cubicBezTo>
                      <a:pt x="490" y="0"/>
                      <a:pt x="384" y="0"/>
                      <a:pt x="331" y="53"/>
                    </a:cubicBezTo>
                    <a:cubicBezTo>
                      <a:pt x="212" y="120"/>
                      <a:pt x="159" y="225"/>
                      <a:pt x="106" y="278"/>
                    </a:cubicBezTo>
                    <a:lnTo>
                      <a:pt x="0" y="940"/>
                    </a:lnTo>
                    <a:lnTo>
                      <a:pt x="3918" y="1933"/>
                    </a:lnTo>
                    <a:lnTo>
                      <a:pt x="4077" y="1271"/>
                    </a:lnTo>
                    <a:cubicBezTo>
                      <a:pt x="4130" y="1165"/>
                      <a:pt x="4077" y="1046"/>
                      <a:pt x="4024" y="940"/>
                    </a:cubicBezTo>
                    <a:cubicBezTo>
                      <a:pt x="3971" y="887"/>
                      <a:pt x="3918" y="834"/>
                      <a:pt x="3852" y="834"/>
                    </a:cubicBezTo>
                    <a:lnTo>
                      <a:pt x="3799" y="781"/>
                    </a:lnTo>
                    <a:lnTo>
                      <a:pt x="609" y="0"/>
                    </a:lnTo>
                    <a:close/>
                  </a:path>
                </a:pathLst>
              </a:custGeom>
              <a:solidFill>
                <a:srgbClr val="FAFB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29" name="Google Shape;822;p31">
                <a:extLst>
                  <a:ext uri="{FF2B5EF4-FFF2-40B4-BE49-F238E27FC236}">
                    <a16:creationId xmlns:a16="http://schemas.microsoft.com/office/drawing/2014/main" id="{7638DBB5-77AB-477A-9DD9-F9CADA2F2B13}"/>
                  </a:ext>
                </a:extLst>
              </p:cNvPr>
              <p:cNvSpPr/>
              <p:nvPr/>
            </p:nvSpPr>
            <p:spPr>
              <a:xfrm>
                <a:off x="5626351" y="4160499"/>
                <a:ext cx="243630" cy="80584"/>
              </a:xfrm>
              <a:custGeom>
                <a:avLst/>
                <a:gdLst/>
                <a:ahLst/>
                <a:cxnLst/>
                <a:rect l="l" t="t" r="r" b="b"/>
                <a:pathLst>
                  <a:path w="4408" h="1458" extrusionOk="0">
                    <a:moveTo>
                      <a:pt x="263" y="0"/>
                    </a:moveTo>
                    <a:cubicBezTo>
                      <a:pt x="159" y="0"/>
                      <a:pt x="53" y="87"/>
                      <a:pt x="53" y="173"/>
                    </a:cubicBezTo>
                    <a:cubicBezTo>
                      <a:pt x="0" y="345"/>
                      <a:pt x="106" y="504"/>
                      <a:pt x="212" y="504"/>
                    </a:cubicBezTo>
                    <a:lnTo>
                      <a:pt x="4077" y="1444"/>
                    </a:lnTo>
                    <a:cubicBezTo>
                      <a:pt x="4106" y="1454"/>
                      <a:pt x="4134" y="1458"/>
                      <a:pt x="4160" y="1458"/>
                    </a:cubicBezTo>
                    <a:cubicBezTo>
                      <a:pt x="4277" y="1458"/>
                      <a:pt x="4364" y="1372"/>
                      <a:pt x="4408" y="1285"/>
                    </a:cubicBezTo>
                    <a:cubicBezTo>
                      <a:pt x="4408" y="1113"/>
                      <a:pt x="4355" y="1007"/>
                      <a:pt x="4183" y="954"/>
                    </a:cubicBezTo>
                    <a:lnTo>
                      <a:pt x="331" y="15"/>
                    </a:lnTo>
                    <a:cubicBezTo>
                      <a:pt x="309" y="5"/>
                      <a:pt x="286" y="0"/>
                      <a:pt x="263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0" name="Google Shape;823;p31">
                <a:extLst>
                  <a:ext uri="{FF2B5EF4-FFF2-40B4-BE49-F238E27FC236}">
                    <a16:creationId xmlns:a16="http://schemas.microsoft.com/office/drawing/2014/main" id="{194525C9-9686-4EE4-B064-D6CE5BAD6212}"/>
                  </a:ext>
                </a:extLst>
              </p:cNvPr>
              <p:cNvSpPr/>
              <p:nvPr/>
            </p:nvSpPr>
            <p:spPr>
              <a:xfrm>
                <a:off x="5604409" y="4252690"/>
                <a:ext cx="244349" cy="79865"/>
              </a:xfrm>
              <a:custGeom>
                <a:avLst/>
                <a:gdLst/>
                <a:ahLst/>
                <a:cxnLst/>
                <a:rect l="l" t="t" r="r" b="b"/>
                <a:pathLst>
                  <a:path w="4421" h="1445" extrusionOk="0">
                    <a:moveTo>
                      <a:pt x="331" y="1"/>
                    </a:moveTo>
                    <a:cubicBezTo>
                      <a:pt x="225" y="1"/>
                      <a:pt x="66" y="54"/>
                      <a:pt x="66" y="226"/>
                    </a:cubicBezTo>
                    <a:cubicBezTo>
                      <a:pt x="0" y="332"/>
                      <a:pt x="119" y="491"/>
                      <a:pt x="225" y="491"/>
                    </a:cubicBezTo>
                    <a:lnTo>
                      <a:pt x="4090" y="1430"/>
                    </a:lnTo>
                    <a:cubicBezTo>
                      <a:pt x="4119" y="1440"/>
                      <a:pt x="4147" y="1444"/>
                      <a:pt x="4173" y="1444"/>
                    </a:cubicBezTo>
                    <a:cubicBezTo>
                      <a:pt x="4290" y="1444"/>
                      <a:pt x="4378" y="1358"/>
                      <a:pt x="4421" y="1271"/>
                    </a:cubicBezTo>
                    <a:cubicBezTo>
                      <a:pt x="4421" y="1099"/>
                      <a:pt x="4368" y="994"/>
                      <a:pt x="4196" y="941"/>
                    </a:cubicBezTo>
                    <a:lnTo>
                      <a:pt x="331" y="1"/>
                    </a:ln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1" name="Google Shape;824;p31">
                <a:extLst>
                  <a:ext uri="{FF2B5EF4-FFF2-40B4-BE49-F238E27FC236}">
                    <a16:creationId xmlns:a16="http://schemas.microsoft.com/office/drawing/2014/main" id="{9BC71FEA-8A2F-4DE7-ACA6-7327832F3D83}"/>
                  </a:ext>
                </a:extLst>
              </p:cNvPr>
              <p:cNvSpPr/>
              <p:nvPr/>
            </p:nvSpPr>
            <p:spPr>
              <a:xfrm>
                <a:off x="6376144" y="3457797"/>
                <a:ext cx="158072" cy="233903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4232" extrusionOk="0">
                    <a:moveTo>
                      <a:pt x="2381" y="0"/>
                    </a:moveTo>
                    <a:cubicBezTo>
                      <a:pt x="2298" y="0"/>
                      <a:pt x="2214" y="33"/>
                      <a:pt x="2145" y="102"/>
                    </a:cubicBezTo>
                    <a:cubicBezTo>
                      <a:pt x="2039" y="155"/>
                      <a:pt x="1" y="1532"/>
                      <a:pt x="384" y="3901"/>
                    </a:cubicBezTo>
                    <a:cubicBezTo>
                      <a:pt x="437" y="4073"/>
                      <a:pt x="596" y="4231"/>
                      <a:pt x="821" y="4231"/>
                    </a:cubicBezTo>
                    <a:lnTo>
                      <a:pt x="874" y="4231"/>
                    </a:lnTo>
                    <a:cubicBezTo>
                      <a:pt x="1099" y="4179"/>
                      <a:pt x="1258" y="3954"/>
                      <a:pt x="1205" y="3742"/>
                    </a:cubicBezTo>
                    <a:cubicBezTo>
                      <a:pt x="927" y="1968"/>
                      <a:pt x="2528" y="817"/>
                      <a:pt x="2581" y="817"/>
                    </a:cubicBezTo>
                    <a:cubicBezTo>
                      <a:pt x="2806" y="645"/>
                      <a:pt x="2859" y="380"/>
                      <a:pt x="2701" y="208"/>
                    </a:cubicBezTo>
                    <a:cubicBezTo>
                      <a:pt x="2629" y="73"/>
                      <a:pt x="2506" y="0"/>
                      <a:pt x="2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2" name="Google Shape;825;p31">
                <a:extLst>
                  <a:ext uri="{FF2B5EF4-FFF2-40B4-BE49-F238E27FC236}">
                    <a16:creationId xmlns:a16="http://schemas.microsoft.com/office/drawing/2014/main" id="{2AA52B43-83FE-4EB5-803E-C1C85CECEEF3}"/>
                  </a:ext>
                </a:extLst>
              </p:cNvPr>
              <p:cNvSpPr/>
              <p:nvPr/>
            </p:nvSpPr>
            <p:spPr>
              <a:xfrm>
                <a:off x="6180820" y="3609734"/>
                <a:ext cx="527497" cy="527442"/>
              </a:xfrm>
              <a:custGeom>
                <a:avLst/>
                <a:gdLst/>
                <a:ahLst/>
                <a:cxnLst/>
                <a:rect l="l" t="t" r="r" b="b"/>
                <a:pathLst>
                  <a:path w="9544" h="9543" extrusionOk="0">
                    <a:moveTo>
                      <a:pt x="4739" y="0"/>
                    </a:moveTo>
                    <a:cubicBezTo>
                      <a:pt x="2145" y="0"/>
                      <a:pt x="1" y="2144"/>
                      <a:pt x="1" y="4791"/>
                    </a:cubicBezTo>
                    <a:cubicBezTo>
                      <a:pt x="1" y="7385"/>
                      <a:pt x="2145" y="9543"/>
                      <a:pt x="4739" y="9543"/>
                    </a:cubicBezTo>
                    <a:cubicBezTo>
                      <a:pt x="7386" y="9543"/>
                      <a:pt x="9543" y="7385"/>
                      <a:pt x="9543" y="4791"/>
                    </a:cubicBezTo>
                    <a:cubicBezTo>
                      <a:pt x="9543" y="2144"/>
                      <a:pt x="7386" y="0"/>
                      <a:pt x="473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3" name="Google Shape;826;p31">
                <a:extLst>
                  <a:ext uri="{FF2B5EF4-FFF2-40B4-BE49-F238E27FC236}">
                    <a16:creationId xmlns:a16="http://schemas.microsoft.com/office/drawing/2014/main" id="{61599DE9-3E0C-45AC-B0D7-7897B14E6713}"/>
                  </a:ext>
                </a:extLst>
              </p:cNvPr>
              <p:cNvSpPr/>
              <p:nvPr/>
            </p:nvSpPr>
            <p:spPr>
              <a:xfrm>
                <a:off x="6241562" y="3659421"/>
                <a:ext cx="207815" cy="145692"/>
              </a:xfrm>
              <a:custGeom>
                <a:avLst/>
                <a:gdLst/>
                <a:ahLst/>
                <a:cxnLst/>
                <a:rect l="l" t="t" r="r" b="b"/>
                <a:pathLst>
                  <a:path w="3760" h="2636" extrusionOk="0">
                    <a:moveTo>
                      <a:pt x="2633" y="1"/>
                    </a:moveTo>
                    <a:cubicBezTo>
                      <a:pt x="2247" y="1"/>
                      <a:pt x="1778" y="140"/>
                      <a:pt x="1324" y="425"/>
                    </a:cubicBezTo>
                    <a:cubicBezTo>
                      <a:pt x="450" y="914"/>
                      <a:pt x="0" y="1748"/>
                      <a:pt x="278" y="2238"/>
                    </a:cubicBezTo>
                    <a:cubicBezTo>
                      <a:pt x="439" y="2509"/>
                      <a:pt x="746" y="2635"/>
                      <a:pt x="1120" y="2635"/>
                    </a:cubicBezTo>
                    <a:cubicBezTo>
                      <a:pt x="1513" y="2635"/>
                      <a:pt x="1981" y="2496"/>
                      <a:pt x="2436" y="2238"/>
                    </a:cubicBezTo>
                    <a:cubicBezTo>
                      <a:pt x="3309" y="1695"/>
                      <a:pt x="3759" y="861"/>
                      <a:pt x="3428" y="372"/>
                    </a:cubicBezTo>
                    <a:cubicBezTo>
                      <a:pt x="3293" y="127"/>
                      <a:pt x="3000" y="1"/>
                      <a:pt x="26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4" name="Google Shape;827;p31">
                <a:extLst>
                  <a:ext uri="{FF2B5EF4-FFF2-40B4-BE49-F238E27FC236}">
                    <a16:creationId xmlns:a16="http://schemas.microsoft.com/office/drawing/2014/main" id="{9CDD23C3-2179-46CF-9AA6-1159DB3C045A}"/>
                  </a:ext>
                </a:extLst>
              </p:cNvPr>
              <p:cNvSpPr/>
              <p:nvPr/>
            </p:nvSpPr>
            <p:spPr>
              <a:xfrm>
                <a:off x="6189608" y="3719445"/>
                <a:ext cx="518709" cy="417731"/>
              </a:xfrm>
              <a:custGeom>
                <a:avLst/>
                <a:gdLst/>
                <a:ahLst/>
                <a:cxnLst/>
                <a:rect l="l" t="t" r="r" b="b"/>
                <a:pathLst>
                  <a:path w="9385" h="7558" extrusionOk="0">
                    <a:moveTo>
                      <a:pt x="8445" y="0"/>
                    </a:moveTo>
                    <a:lnTo>
                      <a:pt x="8445" y="0"/>
                    </a:lnTo>
                    <a:cubicBezTo>
                      <a:pt x="8551" y="437"/>
                      <a:pt x="8603" y="821"/>
                      <a:pt x="8603" y="1271"/>
                    </a:cubicBezTo>
                    <a:cubicBezTo>
                      <a:pt x="8603" y="3918"/>
                      <a:pt x="6512" y="6009"/>
                      <a:pt x="3865" y="6009"/>
                    </a:cubicBezTo>
                    <a:cubicBezTo>
                      <a:pt x="2264" y="6009"/>
                      <a:pt x="887" y="5242"/>
                      <a:pt x="1" y="4024"/>
                    </a:cubicBezTo>
                    <a:lnTo>
                      <a:pt x="1" y="4024"/>
                    </a:lnTo>
                    <a:cubicBezTo>
                      <a:pt x="556" y="6062"/>
                      <a:pt x="2436" y="7558"/>
                      <a:pt x="4580" y="7558"/>
                    </a:cubicBezTo>
                    <a:cubicBezTo>
                      <a:pt x="7227" y="7558"/>
                      <a:pt x="9384" y="5400"/>
                      <a:pt x="9384" y="2806"/>
                    </a:cubicBezTo>
                    <a:cubicBezTo>
                      <a:pt x="9384" y="1761"/>
                      <a:pt x="9053" y="821"/>
                      <a:pt x="844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25" name="Google Shape;828;p31">
              <a:extLst>
                <a:ext uri="{FF2B5EF4-FFF2-40B4-BE49-F238E27FC236}">
                  <a16:creationId xmlns:a16="http://schemas.microsoft.com/office/drawing/2014/main" id="{A70B9403-A100-4DF3-A073-60C10F4D733E}"/>
                </a:ext>
              </a:extLst>
            </p:cNvPr>
            <p:cNvSpPr/>
            <p:nvPr/>
          </p:nvSpPr>
          <p:spPr>
            <a:xfrm>
              <a:off x="5641385" y="4715193"/>
              <a:ext cx="204624" cy="152288"/>
            </a:xfrm>
            <a:custGeom>
              <a:avLst/>
              <a:gdLst/>
              <a:ahLst/>
              <a:cxnLst/>
              <a:rect l="l" t="t" r="r" b="b"/>
              <a:pathLst>
                <a:path w="6588" h="4903" extrusionOk="0">
                  <a:moveTo>
                    <a:pt x="4067" y="1"/>
                  </a:moveTo>
                  <a:lnTo>
                    <a:pt x="2790" y="2790"/>
                  </a:lnTo>
                  <a:lnTo>
                    <a:pt x="404" y="3059"/>
                  </a:lnTo>
                  <a:cubicBezTo>
                    <a:pt x="135" y="3059"/>
                    <a:pt x="0" y="3496"/>
                    <a:pt x="269" y="3630"/>
                  </a:cubicBezTo>
                  <a:lnTo>
                    <a:pt x="2924" y="4739"/>
                  </a:lnTo>
                  <a:cubicBezTo>
                    <a:pt x="3134" y="4850"/>
                    <a:pt x="3343" y="4903"/>
                    <a:pt x="3545" y="4903"/>
                  </a:cubicBezTo>
                  <a:cubicBezTo>
                    <a:pt x="3892" y="4903"/>
                    <a:pt x="4215" y="4747"/>
                    <a:pt x="4470" y="4471"/>
                  </a:cubicBezTo>
                  <a:lnTo>
                    <a:pt x="6588" y="1547"/>
                  </a:lnTo>
                  <a:lnTo>
                    <a:pt x="4067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6" name="Google Shape;829;p31">
              <a:extLst>
                <a:ext uri="{FF2B5EF4-FFF2-40B4-BE49-F238E27FC236}">
                  <a16:creationId xmlns:a16="http://schemas.microsoft.com/office/drawing/2014/main" id="{C17D1B13-7913-4AAE-8E40-0C36BEE29ABC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671" y="8635"/>
                    <a:pt x="17780" y="8098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7" name="Google Shape;830;p31">
              <a:extLst>
                <a:ext uri="{FF2B5EF4-FFF2-40B4-BE49-F238E27FC236}">
                  <a16:creationId xmlns:a16="http://schemas.microsoft.com/office/drawing/2014/main" id="{DA17CC1B-2AEF-4DE5-80AD-524C115CC8B8}"/>
                </a:ext>
              </a:extLst>
            </p:cNvPr>
            <p:cNvSpPr/>
            <p:nvPr/>
          </p:nvSpPr>
          <p:spPr>
            <a:xfrm>
              <a:off x="5767676" y="4250752"/>
              <a:ext cx="622196" cy="512492"/>
            </a:xfrm>
            <a:custGeom>
              <a:avLst/>
              <a:gdLst/>
              <a:ahLst/>
              <a:cxnLst/>
              <a:rect l="l" t="t" r="r" b="b"/>
              <a:pathLst>
                <a:path w="20032" h="16500" extrusionOk="0">
                  <a:moveTo>
                    <a:pt x="16674" y="1"/>
                  </a:moveTo>
                  <a:cubicBezTo>
                    <a:pt x="15991" y="1"/>
                    <a:pt x="15283" y="187"/>
                    <a:pt x="14688" y="536"/>
                  </a:cubicBezTo>
                  <a:lnTo>
                    <a:pt x="3765" y="7392"/>
                  </a:lnTo>
                  <a:cubicBezTo>
                    <a:pt x="3496" y="7661"/>
                    <a:pt x="3227" y="7929"/>
                    <a:pt x="2925" y="8366"/>
                  </a:cubicBezTo>
                  <a:lnTo>
                    <a:pt x="1" y="14954"/>
                  </a:lnTo>
                  <a:lnTo>
                    <a:pt x="1110" y="15659"/>
                  </a:lnTo>
                  <a:lnTo>
                    <a:pt x="2522" y="16500"/>
                  </a:lnTo>
                  <a:lnTo>
                    <a:pt x="6588" y="11021"/>
                  </a:lnTo>
                  <a:lnTo>
                    <a:pt x="9949" y="10316"/>
                  </a:lnTo>
                  <a:lnTo>
                    <a:pt x="15528" y="8938"/>
                  </a:lnTo>
                  <a:cubicBezTo>
                    <a:pt x="16368" y="8770"/>
                    <a:pt x="17208" y="8366"/>
                    <a:pt x="18049" y="7661"/>
                  </a:cubicBezTo>
                  <a:cubicBezTo>
                    <a:pt x="18183" y="7526"/>
                    <a:pt x="18351" y="7392"/>
                    <a:pt x="18620" y="7089"/>
                  </a:cubicBezTo>
                  <a:cubicBezTo>
                    <a:pt x="19023" y="6686"/>
                    <a:pt x="19326" y="6115"/>
                    <a:pt x="19595" y="5577"/>
                  </a:cubicBezTo>
                  <a:cubicBezTo>
                    <a:pt x="19864" y="5006"/>
                    <a:pt x="20032" y="4434"/>
                    <a:pt x="20032" y="3896"/>
                  </a:cubicBezTo>
                  <a:lnTo>
                    <a:pt x="20032" y="3460"/>
                  </a:lnTo>
                  <a:cubicBezTo>
                    <a:pt x="20032" y="2048"/>
                    <a:pt x="19191" y="804"/>
                    <a:pt x="17914" y="233"/>
                  </a:cubicBezTo>
                  <a:cubicBezTo>
                    <a:pt x="17535" y="76"/>
                    <a:pt x="17110" y="1"/>
                    <a:pt x="16674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8" name="Google Shape;831;p31">
              <a:extLst>
                <a:ext uri="{FF2B5EF4-FFF2-40B4-BE49-F238E27FC236}">
                  <a16:creationId xmlns:a16="http://schemas.microsoft.com/office/drawing/2014/main" id="{EC56F751-8FC7-479A-954B-AD1EDABEC02B}"/>
                </a:ext>
              </a:extLst>
            </p:cNvPr>
            <p:cNvSpPr/>
            <p:nvPr/>
          </p:nvSpPr>
          <p:spPr>
            <a:xfrm>
              <a:off x="5802121" y="4428136"/>
              <a:ext cx="435338" cy="335107"/>
            </a:xfrm>
            <a:custGeom>
              <a:avLst/>
              <a:gdLst/>
              <a:ahLst/>
              <a:cxnLst/>
              <a:rect l="l" t="t" r="r" b="b"/>
              <a:pathLst>
                <a:path w="14016" h="10789" extrusionOk="0">
                  <a:moveTo>
                    <a:pt x="11630" y="0"/>
                  </a:moveTo>
                  <a:lnTo>
                    <a:pt x="5479" y="2521"/>
                  </a:lnTo>
                  <a:cubicBezTo>
                    <a:pt x="4471" y="2924"/>
                    <a:pt x="3496" y="3764"/>
                    <a:pt x="2958" y="4739"/>
                  </a:cubicBezTo>
                  <a:cubicBezTo>
                    <a:pt x="2118" y="6151"/>
                    <a:pt x="976" y="7966"/>
                    <a:pt x="1" y="9948"/>
                  </a:cubicBezTo>
                  <a:lnTo>
                    <a:pt x="1413" y="10789"/>
                  </a:lnTo>
                  <a:lnTo>
                    <a:pt x="5479" y="5310"/>
                  </a:lnTo>
                  <a:lnTo>
                    <a:pt x="8840" y="4605"/>
                  </a:lnTo>
                  <a:lnTo>
                    <a:pt x="8974" y="4470"/>
                  </a:lnTo>
                  <a:cubicBezTo>
                    <a:pt x="9109" y="4067"/>
                    <a:pt x="9512" y="3764"/>
                    <a:pt x="9815" y="3630"/>
                  </a:cubicBezTo>
                  <a:lnTo>
                    <a:pt x="14016" y="1815"/>
                  </a:lnTo>
                  <a:cubicBezTo>
                    <a:pt x="13176" y="1244"/>
                    <a:pt x="12335" y="706"/>
                    <a:pt x="11630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29" name="Google Shape;832;p31">
              <a:extLst>
                <a:ext uri="{FF2B5EF4-FFF2-40B4-BE49-F238E27FC236}">
                  <a16:creationId xmlns:a16="http://schemas.microsoft.com/office/drawing/2014/main" id="{75BB84C9-5E17-4D93-88B9-CB532641DB8B}"/>
                </a:ext>
              </a:extLst>
            </p:cNvPr>
            <p:cNvSpPr/>
            <p:nvPr/>
          </p:nvSpPr>
          <p:spPr>
            <a:xfrm>
              <a:off x="5993172" y="3849238"/>
              <a:ext cx="435338" cy="325727"/>
            </a:xfrm>
            <a:custGeom>
              <a:avLst/>
              <a:gdLst/>
              <a:ahLst/>
              <a:cxnLst/>
              <a:rect l="l" t="t" r="r" b="b"/>
              <a:pathLst>
                <a:path w="14016" h="10487" extrusionOk="0">
                  <a:moveTo>
                    <a:pt x="11156" y="0"/>
                  </a:moveTo>
                  <a:cubicBezTo>
                    <a:pt x="10333" y="0"/>
                    <a:pt x="9506" y="386"/>
                    <a:pt x="8974" y="1128"/>
                  </a:cubicBezTo>
                  <a:lnTo>
                    <a:pt x="6050" y="5598"/>
                  </a:lnTo>
                  <a:lnTo>
                    <a:pt x="1849" y="2943"/>
                  </a:lnTo>
                  <a:lnTo>
                    <a:pt x="0" y="5598"/>
                  </a:lnTo>
                  <a:lnTo>
                    <a:pt x="5344" y="10102"/>
                  </a:lnTo>
                  <a:cubicBezTo>
                    <a:pt x="5736" y="10352"/>
                    <a:pt x="6156" y="10486"/>
                    <a:pt x="6566" y="10486"/>
                  </a:cubicBezTo>
                  <a:cubicBezTo>
                    <a:pt x="7034" y="10486"/>
                    <a:pt x="7488" y="10310"/>
                    <a:pt x="7865" y="9934"/>
                  </a:cubicBezTo>
                  <a:lnTo>
                    <a:pt x="13040" y="4489"/>
                  </a:lnTo>
                  <a:cubicBezTo>
                    <a:pt x="13881" y="3649"/>
                    <a:pt x="14015" y="2372"/>
                    <a:pt x="13444" y="1397"/>
                  </a:cubicBezTo>
                  <a:cubicBezTo>
                    <a:pt x="12937" y="453"/>
                    <a:pt x="12048" y="0"/>
                    <a:pt x="11156" y="0"/>
                  </a:cubicBezTo>
                  <a:close/>
                </a:path>
              </a:pathLst>
            </a:custGeom>
            <a:solidFill>
              <a:srgbClr val="F6E5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0" name="Google Shape;833;p31">
              <a:extLst>
                <a:ext uri="{FF2B5EF4-FFF2-40B4-BE49-F238E27FC236}">
                  <a16:creationId xmlns:a16="http://schemas.microsoft.com/office/drawing/2014/main" id="{A6EE7E8A-4681-4646-87BB-9B2AD79329FF}"/>
                </a:ext>
              </a:extLst>
            </p:cNvPr>
            <p:cNvSpPr/>
            <p:nvPr/>
          </p:nvSpPr>
          <p:spPr>
            <a:xfrm>
              <a:off x="6106945" y="3870700"/>
              <a:ext cx="178533" cy="304824"/>
            </a:xfrm>
            <a:custGeom>
              <a:avLst/>
              <a:gdLst/>
              <a:ahLst/>
              <a:cxnLst/>
              <a:rect l="l" t="t" r="r" b="b"/>
              <a:pathLst>
                <a:path w="5748" h="9814" extrusionOk="0">
                  <a:moveTo>
                    <a:pt x="5748" y="0"/>
                  </a:moveTo>
                  <a:lnTo>
                    <a:pt x="5748" y="0"/>
                  </a:lnTo>
                  <a:cubicBezTo>
                    <a:pt x="5580" y="168"/>
                    <a:pt x="5445" y="303"/>
                    <a:pt x="5311" y="437"/>
                  </a:cubicBezTo>
                  <a:lnTo>
                    <a:pt x="2387" y="4907"/>
                  </a:lnTo>
                  <a:lnTo>
                    <a:pt x="1" y="3529"/>
                  </a:lnTo>
                  <a:lnTo>
                    <a:pt x="1" y="7999"/>
                  </a:lnTo>
                  <a:lnTo>
                    <a:pt x="1681" y="9411"/>
                  </a:lnTo>
                  <a:cubicBezTo>
                    <a:pt x="1950" y="9545"/>
                    <a:pt x="2219" y="9680"/>
                    <a:pt x="2387" y="9814"/>
                  </a:cubicBezTo>
                  <a:lnTo>
                    <a:pt x="4067" y="3932"/>
                  </a:lnTo>
                  <a:cubicBezTo>
                    <a:pt x="4471" y="2521"/>
                    <a:pt x="5042" y="1277"/>
                    <a:pt x="57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1" name="Google Shape;834;p31">
              <a:extLst>
                <a:ext uri="{FF2B5EF4-FFF2-40B4-BE49-F238E27FC236}">
                  <a16:creationId xmlns:a16="http://schemas.microsoft.com/office/drawing/2014/main" id="{1DB59D19-38B6-4726-BEDD-14A2C98A1364}"/>
                </a:ext>
              </a:extLst>
            </p:cNvPr>
            <p:cNvSpPr/>
            <p:nvPr/>
          </p:nvSpPr>
          <p:spPr>
            <a:xfrm>
              <a:off x="6175836" y="3779880"/>
              <a:ext cx="439532" cy="506031"/>
            </a:xfrm>
            <a:custGeom>
              <a:avLst/>
              <a:gdLst/>
              <a:ahLst/>
              <a:cxnLst/>
              <a:rect l="l" t="t" r="r" b="b"/>
              <a:pathLst>
                <a:path w="14151" h="16292" extrusionOk="0">
                  <a:moveTo>
                    <a:pt x="9109" y="0"/>
                  </a:moveTo>
                  <a:lnTo>
                    <a:pt x="5042" y="572"/>
                  </a:lnTo>
                  <a:cubicBezTo>
                    <a:pt x="3664" y="2387"/>
                    <a:pt x="2521" y="4605"/>
                    <a:pt x="1849" y="6856"/>
                  </a:cubicBezTo>
                  <a:lnTo>
                    <a:pt x="1" y="13444"/>
                  </a:lnTo>
                  <a:cubicBezTo>
                    <a:pt x="1406" y="14452"/>
                    <a:pt x="4559" y="16292"/>
                    <a:pt x="8376" y="16292"/>
                  </a:cubicBezTo>
                  <a:cubicBezTo>
                    <a:pt x="8759" y="16292"/>
                    <a:pt x="9150" y="16273"/>
                    <a:pt x="9546" y="16233"/>
                  </a:cubicBezTo>
                  <a:cubicBezTo>
                    <a:pt x="11092" y="16099"/>
                    <a:pt x="12470" y="15696"/>
                    <a:pt x="14016" y="14990"/>
                  </a:cubicBezTo>
                  <a:lnTo>
                    <a:pt x="14150" y="7831"/>
                  </a:lnTo>
                  <a:cubicBezTo>
                    <a:pt x="14150" y="5310"/>
                    <a:pt x="13175" y="2924"/>
                    <a:pt x="11361" y="1412"/>
                  </a:cubicBezTo>
                  <a:cubicBezTo>
                    <a:pt x="10655" y="841"/>
                    <a:pt x="9815" y="269"/>
                    <a:pt x="9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2" name="Google Shape;835;p31">
              <a:extLst>
                <a:ext uri="{FF2B5EF4-FFF2-40B4-BE49-F238E27FC236}">
                  <a16:creationId xmlns:a16="http://schemas.microsoft.com/office/drawing/2014/main" id="{C778F81F-EA7E-43D9-AE92-F11656DE69B5}"/>
                </a:ext>
              </a:extLst>
            </p:cNvPr>
            <p:cNvSpPr/>
            <p:nvPr/>
          </p:nvSpPr>
          <p:spPr>
            <a:xfrm>
              <a:off x="6446215" y="3823706"/>
              <a:ext cx="169153" cy="460404"/>
            </a:xfrm>
            <a:custGeom>
              <a:avLst/>
              <a:gdLst/>
              <a:ahLst/>
              <a:cxnLst/>
              <a:rect l="l" t="t" r="r" b="b"/>
              <a:pathLst>
                <a:path w="5446" h="14823" extrusionOk="0">
                  <a:moveTo>
                    <a:pt x="2656" y="1"/>
                  </a:moveTo>
                  <a:cubicBezTo>
                    <a:pt x="1546" y="404"/>
                    <a:pt x="706" y="1244"/>
                    <a:pt x="404" y="3496"/>
                  </a:cubicBezTo>
                  <a:cubicBezTo>
                    <a:pt x="0" y="5714"/>
                    <a:pt x="538" y="9075"/>
                    <a:pt x="706" y="11327"/>
                  </a:cubicBezTo>
                  <a:lnTo>
                    <a:pt x="841" y="14822"/>
                  </a:lnTo>
                  <a:cubicBezTo>
                    <a:pt x="2387" y="14688"/>
                    <a:pt x="3765" y="14285"/>
                    <a:pt x="5311" y="13579"/>
                  </a:cubicBezTo>
                  <a:lnTo>
                    <a:pt x="5445" y="6420"/>
                  </a:lnTo>
                  <a:lnTo>
                    <a:pt x="5445" y="6286"/>
                  </a:lnTo>
                  <a:cubicBezTo>
                    <a:pt x="5445" y="3765"/>
                    <a:pt x="4336" y="1513"/>
                    <a:pt x="26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3" name="Google Shape;836;p31">
              <a:extLst>
                <a:ext uri="{FF2B5EF4-FFF2-40B4-BE49-F238E27FC236}">
                  <a16:creationId xmlns:a16="http://schemas.microsoft.com/office/drawing/2014/main" id="{C5763E02-946B-4BB3-889D-9B67A0F991C6}"/>
                </a:ext>
              </a:extLst>
            </p:cNvPr>
            <p:cNvSpPr/>
            <p:nvPr/>
          </p:nvSpPr>
          <p:spPr>
            <a:xfrm>
              <a:off x="6123655" y="4195040"/>
              <a:ext cx="501093" cy="361229"/>
            </a:xfrm>
            <a:custGeom>
              <a:avLst/>
              <a:gdLst/>
              <a:ahLst/>
              <a:cxnLst/>
              <a:rect l="l" t="t" r="r" b="b"/>
              <a:pathLst>
                <a:path w="16133" h="11630" extrusionOk="0">
                  <a:moveTo>
                    <a:pt x="1681" y="1"/>
                  </a:moveTo>
                  <a:lnTo>
                    <a:pt x="303" y="5177"/>
                  </a:lnTo>
                  <a:cubicBezTo>
                    <a:pt x="0" y="5748"/>
                    <a:pt x="303" y="6454"/>
                    <a:pt x="706" y="6991"/>
                  </a:cubicBezTo>
                  <a:cubicBezTo>
                    <a:pt x="1681" y="7832"/>
                    <a:pt x="2521" y="8537"/>
                    <a:pt x="3664" y="9243"/>
                  </a:cubicBezTo>
                  <a:cubicBezTo>
                    <a:pt x="5747" y="10655"/>
                    <a:pt x="8134" y="11629"/>
                    <a:pt x="10654" y="11629"/>
                  </a:cubicBezTo>
                  <a:cubicBezTo>
                    <a:pt x="12066" y="11629"/>
                    <a:pt x="13612" y="11495"/>
                    <a:pt x="14990" y="10789"/>
                  </a:cubicBezTo>
                  <a:cubicBezTo>
                    <a:pt x="15696" y="10487"/>
                    <a:pt x="16133" y="9815"/>
                    <a:pt x="16133" y="9109"/>
                  </a:cubicBezTo>
                  <a:lnTo>
                    <a:pt x="16133" y="8537"/>
                  </a:lnTo>
                  <a:lnTo>
                    <a:pt x="15696" y="1547"/>
                  </a:lnTo>
                  <a:cubicBezTo>
                    <a:pt x="14150" y="2253"/>
                    <a:pt x="12772" y="2656"/>
                    <a:pt x="11226" y="2790"/>
                  </a:cubicBezTo>
                  <a:cubicBezTo>
                    <a:pt x="10830" y="2830"/>
                    <a:pt x="10439" y="2849"/>
                    <a:pt x="10056" y="2849"/>
                  </a:cubicBezTo>
                  <a:cubicBezTo>
                    <a:pt x="6239" y="2849"/>
                    <a:pt x="3086" y="1009"/>
                    <a:pt x="1681" y="1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4" name="Google Shape;837;p31">
              <a:extLst>
                <a:ext uri="{FF2B5EF4-FFF2-40B4-BE49-F238E27FC236}">
                  <a16:creationId xmlns:a16="http://schemas.microsoft.com/office/drawing/2014/main" id="{A86FEA51-7C91-41CF-9FBE-0E63E3FAA2AA}"/>
                </a:ext>
              </a:extLst>
            </p:cNvPr>
            <p:cNvSpPr/>
            <p:nvPr/>
          </p:nvSpPr>
          <p:spPr>
            <a:xfrm>
              <a:off x="6319893" y="3623306"/>
              <a:ext cx="143063" cy="253078"/>
            </a:xfrm>
            <a:custGeom>
              <a:avLst/>
              <a:gdLst/>
              <a:ahLst/>
              <a:cxnLst/>
              <a:rect l="l" t="t" r="r" b="b"/>
              <a:pathLst>
                <a:path w="4606" h="8148" extrusionOk="0">
                  <a:moveTo>
                    <a:pt x="4067" y="0"/>
                  </a:moveTo>
                  <a:lnTo>
                    <a:pt x="1" y="269"/>
                  </a:lnTo>
                  <a:lnTo>
                    <a:pt x="404" y="5882"/>
                  </a:lnTo>
                  <a:lnTo>
                    <a:pt x="404" y="6285"/>
                  </a:lnTo>
                  <a:cubicBezTo>
                    <a:pt x="560" y="7347"/>
                    <a:pt x="1413" y="8147"/>
                    <a:pt x="2423" y="8147"/>
                  </a:cubicBezTo>
                  <a:cubicBezTo>
                    <a:pt x="2500" y="8147"/>
                    <a:pt x="2577" y="8143"/>
                    <a:pt x="2656" y="8133"/>
                  </a:cubicBezTo>
                  <a:cubicBezTo>
                    <a:pt x="3765" y="7965"/>
                    <a:pt x="4605" y="6991"/>
                    <a:pt x="4471" y="5882"/>
                  </a:cubicBezTo>
                  <a:lnTo>
                    <a:pt x="4471" y="5613"/>
                  </a:lnTo>
                  <a:lnTo>
                    <a:pt x="4067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5" name="Google Shape;838;p31">
              <a:extLst>
                <a:ext uri="{FF2B5EF4-FFF2-40B4-BE49-F238E27FC236}">
                  <a16:creationId xmlns:a16="http://schemas.microsoft.com/office/drawing/2014/main" id="{F54AE7A5-5033-41F9-86C1-3D07F40BDC7C}"/>
                </a:ext>
              </a:extLst>
            </p:cNvPr>
            <p:cNvSpPr/>
            <p:nvPr/>
          </p:nvSpPr>
          <p:spPr>
            <a:xfrm>
              <a:off x="5802125" y="4764263"/>
              <a:ext cx="234920" cy="138872"/>
            </a:xfrm>
            <a:custGeom>
              <a:avLst/>
              <a:gdLst/>
              <a:ahLst/>
              <a:cxnLst/>
              <a:rect l="l" t="t" r="r" b="b"/>
              <a:pathLst>
                <a:path w="6420" h="4389" extrusionOk="0">
                  <a:moveTo>
                    <a:pt x="4201" y="1"/>
                  </a:moveTo>
                  <a:lnTo>
                    <a:pt x="2790" y="2084"/>
                  </a:lnTo>
                  <a:lnTo>
                    <a:pt x="404" y="2084"/>
                  </a:lnTo>
                  <a:cubicBezTo>
                    <a:pt x="135" y="2084"/>
                    <a:pt x="0" y="2387"/>
                    <a:pt x="269" y="2521"/>
                  </a:cubicBezTo>
                  <a:lnTo>
                    <a:pt x="2655" y="4202"/>
                  </a:lnTo>
                  <a:cubicBezTo>
                    <a:pt x="2912" y="4322"/>
                    <a:pt x="3162" y="4389"/>
                    <a:pt x="3399" y="4389"/>
                  </a:cubicBezTo>
                  <a:cubicBezTo>
                    <a:pt x="3690" y="4389"/>
                    <a:pt x="3961" y="4289"/>
                    <a:pt x="4201" y="4067"/>
                  </a:cubicBezTo>
                  <a:lnTo>
                    <a:pt x="6420" y="1815"/>
                  </a:lnTo>
                  <a:lnTo>
                    <a:pt x="4201" y="1"/>
                  </a:ln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6" name="Google Shape;839;p31">
              <a:extLst>
                <a:ext uri="{FF2B5EF4-FFF2-40B4-BE49-F238E27FC236}">
                  <a16:creationId xmlns:a16="http://schemas.microsoft.com/office/drawing/2014/main" id="{9C8CEC7E-7E06-445A-B527-3BEA8B5A928C}"/>
                </a:ext>
              </a:extLst>
            </p:cNvPr>
            <p:cNvSpPr/>
            <p:nvPr/>
          </p:nvSpPr>
          <p:spPr>
            <a:xfrm>
              <a:off x="5950371" y="4370395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347" y="1"/>
                  </a:moveTo>
                  <a:cubicBezTo>
                    <a:pt x="17839" y="1"/>
                    <a:pt x="17322" y="109"/>
                    <a:pt x="16805" y="313"/>
                  </a:cubicBezTo>
                  <a:lnTo>
                    <a:pt x="13713" y="1725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cubicBezTo>
                    <a:pt x="21712" y="2263"/>
                    <a:pt x="21140" y="1154"/>
                    <a:pt x="20031" y="448"/>
                  </a:cubicBezTo>
                  <a:cubicBezTo>
                    <a:pt x="19493" y="143"/>
                    <a:pt x="18927" y="1"/>
                    <a:pt x="18347" y="1"/>
                  </a:cubicBezTo>
                  <a:close/>
                </a:path>
              </a:pathLst>
            </a:custGeom>
            <a:solidFill>
              <a:srgbClr val="758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7" name="Google Shape;840;p31">
              <a:extLst>
                <a:ext uri="{FF2B5EF4-FFF2-40B4-BE49-F238E27FC236}">
                  <a16:creationId xmlns:a16="http://schemas.microsoft.com/office/drawing/2014/main" id="{99538C3F-E84B-4792-B050-D36076E7BF35}"/>
                </a:ext>
              </a:extLst>
            </p:cNvPr>
            <p:cNvSpPr/>
            <p:nvPr/>
          </p:nvSpPr>
          <p:spPr>
            <a:xfrm>
              <a:off x="6428479" y="4371762"/>
              <a:ext cx="196269" cy="273515"/>
            </a:xfrm>
            <a:custGeom>
              <a:avLst/>
              <a:gdLst/>
              <a:ahLst/>
              <a:cxnLst/>
              <a:rect l="l" t="t" r="r" b="b"/>
              <a:pathLst>
                <a:path w="6319" h="8806" extrusionOk="0">
                  <a:moveTo>
                    <a:pt x="2790" y="0"/>
                  </a:moveTo>
                  <a:cubicBezTo>
                    <a:pt x="2386" y="0"/>
                    <a:pt x="1949" y="0"/>
                    <a:pt x="1546" y="269"/>
                  </a:cubicBezTo>
                  <a:cubicBezTo>
                    <a:pt x="1546" y="2219"/>
                    <a:pt x="1277" y="4202"/>
                    <a:pt x="840" y="6016"/>
                  </a:cubicBezTo>
                  <a:cubicBezTo>
                    <a:pt x="706" y="6857"/>
                    <a:pt x="437" y="7697"/>
                    <a:pt x="135" y="8537"/>
                  </a:cubicBezTo>
                  <a:lnTo>
                    <a:pt x="0" y="8806"/>
                  </a:lnTo>
                  <a:lnTo>
                    <a:pt x="0" y="8806"/>
                  </a:lnTo>
                  <a:lnTo>
                    <a:pt x="975" y="8671"/>
                  </a:lnTo>
                  <a:cubicBezTo>
                    <a:pt x="2252" y="8671"/>
                    <a:pt x="3361" y="8100"/>
                    <a:pt x="4336" y="7394"/>
                  </a:cubicBezTo>
                  <a:cubicBezTo>
                    <a:pt x="5176" y="6554"/>
                    <a:pt x="5882" y="5445"/>
                    <a:pt x="6319" y="4336"/>
                  </a:cubicBezTo>
                  <a:lnTo>
                    <a:pt x="6319" y="3496"/>
                  </a:lnTo>
                  <a:lnTo>
                    <a:pt x="6319" y="2924"/>
                  </a:lnTo>
                  <a:cubicBezTo>
                    <a:pt x="6150" y="1950"/>
                    <a:pt x="5613" y="975"/>
                    <a:pt x="4638" y="404"/>
                  </a:cubicBezTo>
                  <a:cubicBezTo>
                    <a:pt x="4067" y="135"/>
                    <a:pt x="3495" y="0"/>
                    <a:pt x="2958" y="0"/>
                  </a:cubicBez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8" name="Google Shape;841;p31">
              <a:extLst>
                <a:ext uri="{FF2B5EF4-FFF2-40B4-BE49-F238E27FC236}">
                  <a16:creationId xmlns:a16="http://schemas.microsoft.com/office/drawing/2014/main" id="{018B6AAF-29AF-4169-8FA6-11092FF31312}"/>
                </a:ext>
              </a:extLst>
            </p:cNvPr>
            <p:cNvSpPr/>
            <p:nvPr/>
          </p:nvSpPr>
          <p:spPr>
            <a:xfrm>
              <a:off x="6476498" y="3874086"/>
              <a:ext cx="226552" cy="540508"/>
            </a:xfrm>
            <a:custGeom>
              <a:avLst/>
              <a:gdLst/>
              <a:ahLst/>
              <a:cxnLst/>
              <a:rect l="l" t="t" r="r" b="b"/>
              <a:pathLst>
                <a:path w="7294" h="17402" extrusionOk="0">
                  <a:moveTo>
                    <a:pt x="2720" y="0"/>
                  </a:moveTo>
                  <a:cubicBezTo>
                    <a:pt x="2021" y="0"/>
                    <a:pt x="1314" y="296"/>
                    <a:pt x="840" y="900"/>
                  </a:cubicBezTo>
                  <a:cubicBezTo>
                    <a:pt x="269" y="1740"/>
                    <a:pt x="0" y="2849"/>
                    <a:pt x="403" y="3958"/>
                  </a:cubicBezTo>
                  <a:lnTo>
                    <a:pt x="5445" y="17267"/>
                  </a:lnTo>
                  <a:lnTo>
                    <a:pt x="5445" y="17401"/>
                  </a:lnTo>
                  <a:lnTo>
                    <a:pt x="7293" y="16998"/>
                  </a:lnTo>
                  <a:cubicBezTo>
                    <a:pt x="6856" y="11385"/>
                    <a:pt x="6150" y="5504"/>
                    <a:pt x="4907" y="1572"/>
                  </a:cubicBezTo>
                  <a:cubicBezTo>
                    <a:pt x="4580" y="532"/>
                    <a:pt x="3657" y="0"/>
                    <a:pt x="27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39" name="Google Shape;842;p31">
              <a:extLst>
                <a:ext uri="{FF2B5EF4-FFF2-40B4-BE49-F238E27FC236}">
                  <a16:creationId xmlns:a16="http://schemas.microsoft.com/office/drawing/2014/main" id="{6B7E2CE4-66DF-4667-80A5-6F266670AC17}"/>
                </a:ext>
              </a:extLst>
            </p:cNvPr>
            <p:cNvSpPr/>
            <p:nvPr/>
          </p:nvSpPr>
          <p:spPr>
            <a:xfrm>
              <a:off x="6645590" y="4402045"/>
              <a:ext cx="148281" cy="95013"/>
            </a:xfrm>
            <a:custGeom>
              <a:avLst/>
              <a:gdLst/>
              <a:ahLst/>
              <a:cxnLst/>
              <a:rect l="l" t="t" r="r" b="b"/>
              <a:pathLst>
                <a:path w="4774" h="3059" extrusionOk="0">
                  <a:moveTo>
                    <a:pt x="1849" y="0"/>
                  </a:moveTo>
                  <a:lnTo>
                    <a:pt x="1" y="403"/>
                  </a:lnTo>
                  <a:lnTo>
                    <a:pt x="303" y="1546"/>
                  </a:lnTo>
                  <a:cubicBezTo>
                    <a:pt x="572" y="2386"/>
                    <a:pt x="1412" y="3058"/>
                    <a:pt x="2252" y="3058"/>
                  </a:cubicBezTo>
                  <a:lnTo>
                    <a:pt x="4202" y="2386"/>
                  </a:lnTo>
                  <a:cubicBezTo>
                    <a:pt x="4773" y="2218"/>
                    <a:pt x="4773" y="1546"/>
                    <a:pt x="4202" y="1244"/>
                  </a:cubicBezTo>
                  <a:lnTo>
                    <a:pt x="1984" y="538"/>
                  </a:lnTo>
                  <a:cubicBezTo>
                    <a:pt x="1984" y="403"/>
                    <a:pt x="1984" y="135"/>
                    <a:pt x="1849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843;p31">
              <a:extLst>
                <a:ext uri="{FF2B5EF4-FFF2-40B4-BE49-F238E27FC236}">
                  <a16:creationId xmlns:a16="http://schemas.microsoft.com/office/drawing/2014/main" id="{8180CAFA-48DD-4FAC-9085-B474909E2D94}"/>
                </a:ext>
              </a:extLst>
            </p:cNvPr>
            <p:cNvSpPr/>
            <p:nvPr/>
          </p:nvSpPr>
          <p:spPr>
            <a:xfrm>
              <a:off x="6454570" y="3753790"/>
              <a:ext cx="4193" cy="26122"/>
            </a:xfrm>
            <a:custGeom>
              <a:avLst/>
              <a:gdLst/>
              <a:ahLst/>
              <a:cxnLst/>
              <a:rect l="l" t="t" r="r" b="b"/>
              <a:pathLst>
                <a:path w="135" h="841" extrusionOk="0">
                  <a:moveTo>
                    <a:pt x="0" y="0"/>
                  </a:moveTo>
                  <a:lnTo>
                    <a:pt x="0" y="0"/>
                  </a:lnTo>
                  <a:lnTo>
                    <a:pt x="135" y="840"/>
                  </a:lnTo>
                  <a:lnTo>
                    <a:pt x="135" y="840"/>
                  </a:lnTo>
                  <a:lnTo>
                    <a:pt x="135" y="840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844;p31">
              <a:extLst>
                <a:ext uri="{FF2B5EF4-FFF2-40B4-BE49-F238E27FC236}">
                  <a16:creationId xmlns:a16="http://schemas.microsoft.com/office/drawing/2014/main" id="{2D421F8E-38A7-4C59-9ABB-134C050B52D1}"/>
                </a:ext>
              </a:extLst>
            </p:cNvPr>
            <p:cNvSpPr/>
            <p:nvPr/>
          </p:nvSpPr>
          <p:spPr>
            <a:xfrm>
              <a:off x="6458732" y="3779880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BAA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845;p31">
              <a:extLst>
                <a:ext uri="{FF2B5EF4-FFF2-40B4-BE49-F238E27FC236}">
                  <a16:creationId xmlns:a16="http://schemas.microsoft.com/office/drawing/2014/main" id="{8A0DBC04-F1EF-41C2-8828-D7F2DC68206E}"/>
                </a:ext>
              </a:extLst>
            </p:cNvPr>
            <p:cNvSpPr/>
            <p:nvPr/>
          </p:nvSpPr>
          <p:spPr>
            <a:xfrm>
              <a:off x="6328248" y="3762114"/>
              <a:ext cx="4224" cy="21959"/>
            </a:xfrm>
            <a:custGeom>
              <a:avLst/>
              <a:gdLst/>
              <a:ahLst/>
              <a:cxnLst/>
              <a:rect l="l" t="t" r="r" b="b"/>
              <a:pathLst>
                <a:path w="136" h="707" extrusionOk="0">
                  <a:moveTo>
                    <a:pt x="1" y="1"/>
                  </a:moveTo>
                  <a:lnTo>
                    <a:pt x="135" y="707"/>
                  </a:lnTo>
                  <a:lnTo>
                    <a:pt x="135" y="7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846;p31">
              <a:extLst>
                <a:ext uri="{FF2B5EF4-FFF2-40B4-BE49-F238E27FC236}">
                  <a16:creationId xmlns:a16="http://schemas.microsoft.com/office/drawing/2014/main" id="{D0888D44-7BD4-4121-82D0-1D520C7A800A}"/>
                </a:ext>
              </a:extLst>
            </p:cNvPr>
            <p:cNvSpPr/>
            <p:nvPr/>
          </p:nvSpPr>
          <p:spPr>
            <a:xfrm>
              <a:off x="6328248" y="3753790"/>
              <a:ext cx="130515" cy="56374"/>
            </a:xfrm>
            <a:custGeom>
              <a:avLst/>
              <a:gdLst/>
              <a:ahLst/>
              <a:cxnLst/>
              <a:rect l="l" t="t" r="r" b="b"/>
              <a:pathLst>
                <a:path w="4202" h="1815" extrusionOk="0">
                  <a:moveTo>
                    <a:pt x="4067" y="0"/>
                  </a:moveTo>
                  <a:cubicBezTo>
                    <a:pt x="2958" y="269"/>
                    <a:pt x="1681" y="269"/>
                    <a:pt x="303" y="269"/>
                  </a:cubicBezTo>
                  <a:lnTo>
                    <a:pt x="1" y="269"/>
                  </a:lnTo>
                  <a:lnTo>
                    <a:pt x="135" y="975"/>
                  </a:lnTo>
                  <a:cubicBezTo>
                    <a:pt x="572" y="1546"/>
                    <a:pt x="1278" y="1815"/>
                    <a:pt x="1984" y="1815"/>
                  </a:cubicBezTo>
                  <a:cubicBezTo>
                    <a:pt x="2656" y="1815"/>
                    <a:pt x="3362" y="1546"/>
                    <a:pt x="4202" y="840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847;p31">
              <a:extLst>
                <a:ext uri="{FF2B5EF4-FFF2-40B4-BE49-F238E27FC236}">
                  <a16:creationId xmlns:a16="http://schemas.microsoft.com/office/drawing/2014/main" id="{91504B71-DB7B-4698-9267-F00E8EA233B5}"/>
                </a:ext>
              </a:extLst>
            </p:cNvPr>
            <p:cNvSpPr/>
            <p:nvPr/>
          </p:nvSpPr>
          <p:spPr>
            <a:xfrm>
              <a:off x="5797959" y="2518871"/>
              <a:ext cx="1226595" cy="1243460"/>
            </a:xfrm>
            <a:custGeom>
              <a:avLst/>
              <a:gdLst/>
              <a:ahLst/>
              <a:cxnLst/>
              <a:rect l="l" t="t" r="r" b="b"/>
              <a:pathLst>
                <a:path w="39491" h="40034" extrusionOk="0">
                  <a:moveTo>
                    <a:pt x="19594" y="0"/>
                  </a:moveTo>
                  <a:cubicBezTo>
                    <a:pt x="10083" y="0"/>
                    <a:pt x="1815" y="7125"/>
                    <a:pt x="572" y="16502"/>
                  </a:cubicBezTo>
                  <a:cubicBezTo>
                    <a:pt x="1" y="20300"/>
                    <a:pt x="572" y="23795"/>
                    <a:pt x="1950" y="26887"/>
                  </a:cubicBezTo>
                  <a:cubicBezTo>
                    <a:pt x="2387" y="27996"/>
                    <a:pt x="2656" y="29240"/>
                    <a:pt x="2656" y="30517"/>
                  </a:cubicBezTo>
                  <a:cubicBezTo>
                    <a:pt x="2790" y="31357"/>
                    <a:pt x="2790" y="32063"/>
                    <a:pt x="2656" y="32903"/>
                  </a:cubicBezTo>
                  <a:lnTo>
                    <a:pt x="2656" y="33172"/>
                  </a:lnTo>
                  <a:lnTo>
                    <a:pt x="2656" y="33878"/>
                  </a:lnTo>
                  <a:cubicBezTo>
                    <a:pt x="3361" y="37373"/>
                    <a:pt x="9512" y="39894"/>
                    <a:pt x="16805" y="40028"/>
                  </a:cubicBezTo>
                  <a:cubicBezTo>
                    <a:pt x="16986" y="40032"/>
                    <a:pt x="17166" y="40034"/>
                    <a:pt x="17345" y="40034"/>
                  </a:cubicBezTo>
                  <a:cubicBezTo>
                    <a:pt x="23364" y="40034"/>
                    <a:pt x="27959" y="37855"/>
                    <a:pt x="31223" y="34852"/>
                  </a:cubicBezTo>
                  <a:cubicBezTo>
                    <a:pt x="31660" y="34987"/>
                    <a:pt x="32063" y="34987"/>
                    <a:pt x="32500" y="34987"/>
                  </a:cubicBezTo>
                  <a:cubicBezTo>
                    <a:pt x="35424" y="34987"/>
                    <a:pt x="37945" y="32600"/>
                    <a:pt x="37945" y="29542"/>
                  </a:cubicBezTo>
                  <a:cubicBezTo>
                    <a:pt x="37945" y="28399"/>
                    <a:pt x="37676" y="27425"/>
                    <a:pt x="37104" y="26584"/>
                  </a:cubicBezTo>
                  <a:cubicBezTo>
                    <a:pt x="38079" y="24366"/>
                    <a:pt x="38650" y="22249"/>
                    <a:pt x="38650" y="20569"/>
                  </a:cubicBezTo>
                  <a:cubicBezTo>
                    <a:pt x="39491" y="9646"/>
                    <a:pt x="30820" y="134"/>
                    <a:pt x="19594" y="0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848;p31">
              <a:extLst>
                <a:ext uri="{FF2B5EF4-FFF2-40B4-BE49-F238E27FC236}">
                  <a16:creationId xmlns:a16="http://schemas.microsoft.com/office/drawing/2014/main" id="{EF55652F-335C-4478-BCA6-70D09E0CA926}"/>
                </a:ext>
              </a:extLst>
            </p:cNvPr>
            <p:cNvSpPr/>
            <p:nvPr/>
          </p:nvSpPr>
          <p:spPr>
            <a:xfrm>
              <a:off x="5854333" y="3348735"/>
              <a:ext cx="1026164" cy="330945"/>
            </a:xfrm>
            <a:custGeom>
              <a:avLst/>
              <a:gdLst/>
              <a:ahLst/>
              <a:cxnLst/>
              <a:rect l="l" t="t" r="r" b="b"/>
              <a:pathLst>
                <a:path w="33038" h="10655" extrusionOk="0">
                  <a:moveTo>
                    <a:pt x="33038" y="7731"/>
                  </a:moveTo>
                  <a:cubicBezTo>
                    <a:pt x="32365" y="8134"/>
                    <a:pt x="31525" y="8269"/>
                    <a:pt x="30685" y="8269"/>
                  </a:cubicBezTo>
                  <a:cubicBezTo>
                    <a:pt x="30248" y="8269"/>
                    <a:pt x="29845" y="8269"/>
                    <a:pt x="29408" y="8134"/>
                  </a:cubicBezTo>
                  <a:cubicBezTo>
                    <a:pt x="28433" y="9109"/>
                    <a:pt x="27324" y="9949"/>
                    <a:pt x="26047" y="10655"/>
                  </a:cubicBezTo>
                  <a:lnTo>
                    <a:pt x="26047" y="10655"/>
                  </a:lnTo>
                  <a:cubicBezTo>
                    <a:pt x="27324" y="9949"/>
                    <a:pt x="28433" y="9109"/>
                    <a:pt x="29408" y="8134"/>
                  </a:cubicBezTo>
                  <a:cubicBezTo>
                    <a:pt x="29845" y="8269"/>
                    <a:pt x="30248" y="8269"/>
                    <a:pt x="30685" y="8269"/>
                  </a:cubicBezTo>
                  <a:cubicBezTo>
                    <a:pt x="31525" y="8269"/>
                    <a:pt x="32365" y="8134"/>
                    <a:pt x="33038" y="7731"/>
                  </a:cubicBezTo>
                  <a:close/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35" y="1"/>
                    <a:pt x="135" y="169"/>
                  </a:cubicBezTo>
                  <a:lnTo>
                    <a:pt x="135" y="303"/>
                  </a:lnTo>
                  <a:lnTo>
                    <a:pt x="135" y="169"/>
                  </a:lnTo>
                  <a:cubicBezTo>
                    <a:pt x="135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D2BD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849;p31">
              <a:extLst>
                <a:ext uri="{FF2B5EF4-FFF2-40B4-BE49-F238E27FC236}">
                  <a16:creationId xmlns:a16="http://schemas.microsoft.com/office/drawing/2014/main" id="{BC4B70AF-7291-4186-B0C9-E23C3C98B633}"/>
                </a:ext>
              </a:extLst>
            </p:cNvPr>
            <p:cNvSpPr/>
            <p:nvPr/>
          </p:nvSpPr>
          <p:spPr>
            <a:xfrm>
              <a:off x="5854333" y="3127432"/>
              <a:ext cx="1122202" cy="552249"/>
            </a:xfrm>
            <a:custGeom>
              <a:avLst/>
              <a:gdLst/>
              <a:ahLst/>
              <a:cxnLst/>
              <a:rect l="l" t="t" r="r" b="b"/>
              <a:pathLst>
                <a:path w="36130" h="17780" extrusionOk="0">
                  <a:moveTo>
                    <a:pt x="6151" y="1547"/>
                  </a:moveTo>
                  <a:cubicBezTo>
                    <a:pt x="5613" y="2925"/>
                    <a:pt x="4067" y="5042"/>
                    <a:pt x="2387" y="5042"/>
                  </a:cubicBezTo>
                  <a:cubicBezTo>
                    <a:pt x="2118" y="5042"/>
                    <a:pt x="1681" y="5042"/>
                    <a:pt x="1412" y="4773"/>
                  </a:cubicBezTo>
                  <a:cubicBezTo>
                    <a:pt x="1109" y="5614"/>
                    <a:pt x="706" y="6588"/>
                    <a:pt x="0" y="7126"/>
                  </a:cubicBezTo>
                  <a:cubicBezTo>
                    <a:pt x="0" y="7126"/>
                    <a:pt x="135" y="7126"/>
                    <a:pt x="135" y="7294"/>
                  </a:cubicBezTo>
                  <a:lnTo>
                    <a:pt x="135" y="7428"/>
                  </a:lnTo>
                  <a:cubicBezTo>
                    <a:pt x="1815" y="6151"/>
                    <a:pt x="4201" y="4605"/>
                    <a:pt x="7159" y="3496"/>
                  </a:cubicBezTo>
                  <a:cubicBezTo>
                    <a:pt x="6588" y="2925"/>
                    <a:pt x="6722" y="2387"/>
                    <a:pt x="6151" y="1547"/>
                  </a:cubicBezTo>
                  <a:close/>
                  <a:moveTo>
                    <a:pt x="20166" y="1"/>
                  </a:moveTo>
                  <a:cubicBezTo>
                    <a:pt x="19594" y="841"/>
                    <a:pt x="18922" y="1547"/>
                    <a:pt x="18216" y="2253"/>
                  </a:cubicBezTo>
                  <a:cubicBezTo>
                    <a:pt x="18754" y="2253"/>
                    <a:pt x="19191" y="2522"/>
                    <a:pt x="19762" y="2656"/>
                  </a:cubicBezTo>
                  <a:cubicBezTo>
                    <a:pt x="23258" y="3933"/>
                    <a:pt x="25778" y="6991"/>
                    <a:pt x="26484" y="10789"/>
                  </a:cubicBezTo>
                  <a:cubicBezTo>
                    <a:pt x="26753" y="12739"/>
                    <a:pt x="26887" y="15259"/>
                    <a:pt x="26047" y="17780"/>
                  </a:cubicBezTo>
                  <a:cubicBezTo>
                    <a:pt x="27324" y="17074"/>
                    <a:pt x="28433" y="16234"/>
                    <a:pt x="29408" y="15259"/>
                  </a:cubicBezTo>
                  <a:cubicBezTo>
                    <a:pt x="29845" y="15394"/>
                    <a:pt x="30248" y="15394"/>
                    <a:pt x="30685" y="15394"/>
                  </a:cubicBezTo>
                  <a:cubicBezTo>
                    <a:pt x="31525" y="15394"/>
                    <a:pt x="32365" y="15259"/>
                    <a:pt x="33038" y="14856"/>
                  </a:cubicBezTo>
                  <a:cubicBezTo>
                    <a:pt x="34886" y="14016"/>
                    <a:pt x="36130" y="12033"/>
                    <a:pt x="36130" y="9949"/>
                  </a:cubicBezTo>
                  <a:cubicBezTo>
                    <a:pt x="36130" y="9378"/>
                    <a:pt x="35995" y="8806"/>
                    <a:pt x="35861" y="8269"/>
                  </a:cubicBezTo>
                  <a:cubicBezTo>
                    <a:pt x="34718" y="7832"/>
                    <a:pt x="34449" y="6286"/>
                    <a:pt x="33038" y="6017"/>
                  </a:cubicBezTo>
                  <a:cubicBezTo>
                    <a:pt x="32769" y="5882"/>
                    <a:pt x="32500" y="5882"/>
                    <a:pt x="32197" y="5882"/>
                  </a:cubicBezTo>
                  <a:cubicBezTo>
                    <a:pt x="31088" y="5882"/>
                    <a:pt x="30248" y="6286"/>
                    <a:pt x="29408" y="6857"/>
                  </a:cubicBezTo>
                  <a:cubicBezTo>
                    <a:pt x="28837" y="7126"/>
                    <a:pt x="28299" y="7294"/>
                    <a:pt x="27862" y="7294"/>
                  </a:cubicBezTo>
                  <a:cubicBezTo>
                    <a:pt x="27022" y="7294"/>
                    <a:pt x="26316" y="6857"/>
                    <a:pt x="25644" y="6017"/>
                  </a:cubicBezTo>
                  <a:cubicBezTo>
                    <a:pt x="25072" y="5042"/>
                    <a:pt x="25072" y="3933"/>
                    <a:pt x="25072" y="2925"/>
                  </a:cubicBezTo>
                  <a:cubicBezTo>
                    <a:pt x="25207" y="2387"/>
                    <a:pt x="25207" y="1816"/>
                    <a:pt x="25341" y="1412"/>
                  </a:cubicBezTo>
                  <a:lnTo>
                    <a:pt x="25341" y="1412"/>
                  </a:lnTo>
                  <a:cubicBezTo>
                    <a:pt x="25072" y="2085"/>
                    <a:pt x="24367" y="2522"/>
                    <a:pt x="23392" y="2522"/>
                  </a:cubicBezTo>
                  <a:cubicBezTo>
                    <a:pt x="21980" y="2522"/>
                    <a:pt x="20166" y="1681"/>
                    <a:pt x="20166" y="270"/>
                  </a:cubicBezTo>
                  <a:lnTo>
                    <a:pt x="20166" y="1"/>
                  </a:lnTo>
                  <a:close/>
                </a:path>
              </a:pathLst>
            </a:custGeom>
            <a:solidFill>
              <a:srgbClr val="895C3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850;p31">
              <a:extLst>
                <a:ext uri="{FF2B5EF4-FFF2-40B4-BE49-F238E27FC236}">
                  <a16:creationId xmlns:a16="http://schemas.microsoft.com/office/drawing/2014/main" id="{9013B64D-20EC-4558-A812-437F86372639}"/>
                </a:ext>
              </a:extLst>
            </p:cNvPr>
            <p:cNvSpPr/>
            <p:nvPr/>
          </p:nvSpPr>
          <p:spPr>
            <a:xfrm>
              <a:off x="5641385" y="2381306"/>
              <a:ext cx="1491724" cy="1007776"/>
            </a:xfrm>
            <a:custGeom>
              <a:avLst/>
              <a:gdLst/>
              <a:ahLst/>
              <a:cxnLst/>
              <a:rect l="l" t="t" r="r" b="b"/>
              <a:pathLst>
                <a:path w="48027" h="32446" extrusionOk="0">
                  <a:moveTo>
                    <a:pt x="22214" y="0"/>
                  </a:moveTo>
                  <a:cubicBezTo>
                    <a:pt x="21954" y="0"/>
                    <a:pt x="21689" y="15"/>
                    <a:pt x="21409" y="60"/>
                  </a:cubicBezTo>
                  <a:cubicBezTo>
                    <a:pt x="21006" y="228"/>
                    <a:pt x="20569" y="228"/>
                    <a:pt x="20165" y="497"/>
                  </a:cubicBezTo>
                  <a:cubicBezTo>
                    <a:pt x="19897" y="766"/>
                    <a:pt x="19594" y="1337"/>
                    <a:pt x="19460" y="1471"/>
                  </a:cubicBezTo>
                  <a:cubicBezTo>
                    <a:pt x="18351" y="2177"/>
                    <a:pt x="15830" y="2177"/>
                    <a:pt x="14284" y="2749"/>
                  </a:cubicBezTo>
                  <a:cubicBezTo>
                    <a:pt x="13309" y="3152"/>
                    <a:pt x="8974" y="6782"/>
                    <a:pt x="10923" y="7790"/>
                  </a:cubicBezTo>
                  <a:cubicBezTo>
                    <a:pt x="9948" y="9033"/>
                    <a:pt x="8133" y="9033"/>
                    <a:pt x="6856" y="10008"/>
                  </a:cubicBezTo>
                  <a:cubicBezTo>
                    <a:pt x="5882" y="10714"/>
                    <a:pt x="4336" y="12831"/>
                    <a:pt x="6016" y="13503"/>
                  </a:cubicBezTo>
                  <a:cubicBezTo>
                    <a:pt x="5310" y="14209"/>
                    <a:pt x="4336" y="14344"/>
                    <a:pt x="3496" y="15049"/>
                  </a:cubicBezTo>
                  <a:cubicBezTo>
                    <a:pt x="2790" y="15755"/>
                    <a:pt x="2521" y="16730"/>
                    <a:pt x="2252" y="17704"/>
                  </a:cubicBezTo>
                  <a:cubicBezTo>
                    <a:pt x="1973" y="18478"/>
                    <a:pt x="1011" y="21987"/>
                    <a:pt x="2382" y="21987"/>
                  </a:cubicBezTo>
                  <a:cubicBezTo>
                    <a:pt x="2500" y="21987"/>
                    <a:pt x="2635" y="21961"/>
                    <a:pt x="2790" y="21906"/>
                  </a:cubicBezTo>
                  <a:lnTo>
                    <a:pt x="2790" y="21906"/>
                  </a:lnTo>
                  <a:cubicBezTo>
                    <a:pt x="975" y="22611"/>
                    <a:pt x="0" y="25569"/>
                    <a:pt x="706" y="27249"/>
                  </a:cubicBezTo>
                  <a:cubicBezTo>
                    <a:pt x="1244" y="28224"/>
                    <a:pt x="1950" y="28795"/>
                    <a:pt x="3092" y="28795"/>
                  </a:cubicBezTo>
                  <a:cubicBezTo>
                    <a:pt x="3198" y="28831"/>
                    <a:pt x="3325" y="28847"/>
                    <a:pt x="3462" y="28847"/>
                  </a:cubicBezTo>
                  <a:cubicBezTo>
                    <a:pt x="3846" y="28847"/>
                    <a:pt x="4307" y="28716"/>
                    <a:pt x="4605" y="28493"/>
                  </a:cubicBezTo>
                  <a:cubicBezTo>
                    <a:pt x="4605" y="29199"/>
                    <a:pt x="4773" y="29770"/>
                    <a:pt x="5042" y="30308"/>
                  </a:cubicBezTo>
                  <a:cubicBezTo>
                    <a:pt x="5431" y="31013"/>
                    <a:pt x="5851" y="31293"/>
                    <a:pt x="6256" y="31293"/>
                  </a:cubicBezTo>
                  <a:cubicBezTo>
                    <a:pt x="7145" y="31293"/>
                    <a:pt x="7968" y="29949"/>
                    <a:pt x="8268" y="28795"/>
                  </a:cubicBezTo>
                  <a:cubicBezTo>
                    <a:pt x="8578" y="28972"/>
                    <a:pt x="8892" y="29049"/>
                    <a:pt x="9203" y="29049"/>
                  </a:cubicBezTo>
                  <a:cubicBezTo>
                    <a:pt x="10854" y="29049"/>
                    <a:pt x="12441" y="26869"/>
                    <a:pt x="13007" y="25569"/>
                  </a:cubicBezTo>
                  <a:cubicBezTo>
                    <a:pt x="13713" y="26544"/>
                    <a:pt x="13309" y="27518"/>
                    <a:pt x="14855" y="27787"/>
                  </a:cubicBezTo>
                  <a:cubicBezTo>
                    <a:pt x="15083" y="27859"/>
                    <a:pt x="15332" y="27893"/>
                    <a:pt x="15592" y="27893"/>
                  </a:cubicBezTo>
                  <a:cubicBezTo>
                    <a:pt x="16906" y="27893"/>
                    <a:pt x="18534" y="27038"/>
                    <a:pt x="19460" y="25972"/>
                  </a:cubicBezTo>
                  <a:lnTo>
                    <a:pt x="19460" y="25972"/>
                  </a:lnTo>
                  <a:cubicBezTo>
                    <a:pt x="19191" y="26544"/>
                    <a:pt x="18888" y="27384"/>
                    <a:pt x="19191" y="27653"/>
                  </a:cubicBezTo>
                  <a:cubicBezTo>
                    <a:pt x="19464" y="28079"/>
                    <a:pt x="19996" y="28220"/>
                    <a:pt x="20547" y="28220"/>
                  </a:cubicBezTo>
                  <a:cubicBezTo>
                    <a:pt x="21082" y="28220"/>
                    <a:pt x="21633" y="28087"/>
                    <a:pt x="21980" y="27955"/>
                  </a:cubicBezTo>
                  <a:cubicBezTo>
                    <a:pt x="24098" y="27249"/>
                    <a:pt x="25778" y="25838"/>
                    <a:pt x="27022" y="24023"/>
                  </a:cubicBezTo>
                  <a:lnTo>
                    <a:pt x="27022" y="24023"/>
                  </a:lnTo>
                  <a:cubicBezTo>
                    <a:pt x="26852" y="25530"/>
                    <a:pt x="28679" y="26474"/>
                    <a:pt x="30227" y="26474"/>
                  </a:cubicBezTo>
                  <a:cubicBezTo>
                    <a:pt x="31130" y="26474"/>
                    <a:pt x="31937" y="26153"/>
                    <a:pt x="32197" y="25434"/>
                  </a:cubicBezTo>
                  <a:lnTo>
                    <a:pt x="32197" y="25434"/>
                  </a:lnTo>
                  <a:cubicBezTo>
                    <a:pt x="32063" y="26678"/>
                    <a:pt x="31660" y="28627"/>
                    <a:pt x="32500" y="30039"/>
                  </a:cubicBezTo>
                  <a:cubicBezTo>
                    <a:pt x="33185" y="30911"/>
                    <a:pt x="33922" y="31296"/>
                    <a:pt x="34718" y="31296"/>
                  </a:cubicBezTo>
                  <a:cubicBezTo>
                    <a:pt x="35210" y="31296"/>
                    <a:pt x="35725" y="31149"/>
                    <a:pt x="36264" y="30879"/>
                  </a:cubicBezTo>
                  <a:cubicBezTo>
                    <a:pt x="37110" y="30341"/>
                    <a:pt x="37975" y="29900"/>
                    <a:pt x="38949" y="29900"/>
                  </a:cubicBezTo>
                  <a:cubicBezTo>
                    <a:pt x="39253" y="29900"/>
                    <a:pt x="39566" y="29943"/>
                    <a:pt x="39894" y="30039"/>
                  </a:cubicBezTo>
                  <a:cubicBezTo>
                    <a:pt x="41440" y="30308"/>
                    <a:pt x="41742" y="32291"/>
                    <a:pt x="43254" y="32425"/>
                  </a:cubicBezTo>
                  <a:cubicBezTo>
                    <a:pt x="43343" y="32439"/>
                    <a:pt x="43432" y="32446"/>
                    <a:pt x="43520" y="32446"/>
                  </a:cubicBezTo>
                  <a:cubicBezTo>
                    <a:pt x="45121" y="32446"/>
                    <a:pt x="46716" y="30235"/>
                    <a:pt x="45506" y="28930"/>
                  </a:cubicBezTo>
                  <a:cubicBezTo>
                    <a:pt x="47321" y="28493"/>
                    <a:pt x="48027" y="25972"/>
                    <a:pt x="47758" y="24292"/>
                  </a:cubicBezTo>
                  <a:cubicBezTo>
                    <a:pt x="47624" y="23888"/>
                    <a:pt x="47758" y="23754"/>
                    <a:pt x="47624" y="23317"/>
                  </a:cubicBezTo>
                  <a:cubicBezTo>
                    <a:pt x="47321" y="23048"/>
                    <a:pt x="46615" y="23048"/>
                    <a:pt x="46615" y="22746"/>
                  </a:cubicBezTo>
                  <a:cubicBezTo>
                    <a:pt x="46481" y="22342"/>
                    <a:pt x="47456" y="20931"/>
                    <a:pt x="47456" y="20393"/>
                  </a:cubicBezTo>
                  <a:cubicBezTo>
                    <a:pt x="47888" y="18166"/>
                    <a:pt x="47334" y="12258"/>
                    <a:pt x="44200" y="12258"/>
                  </a:cubicBezTo>
                  <a:cubicBezTo>
                    <a:pt x="44166" y="12258"/>
                    <a:pt x="44130" y="12258"/>
                    <a:pt x="44095" y="12260"/>
                  </a:cubicBezTo>
                  <a:cubicBezTo>
                    <a:pt x="44095" y="10311"/>
                    <a:pt x="42145" y="7924"/>
                    <a:pt x="40734" y="6647"/>
                  </a:cubicBezTo>
                  <a:cubicBezTo>
                    <a:pt x="39894" y="5807"/>
                    <a:pt x="39490" y="5941"/>
                    <a:pt x="38516" y="5673"/>
                  </a:cubicBezTo>
                  <a:cubicBezTo>
                    <a:pt x="37373" y="5404"/>
                    <a:pt x="37944" y="5269"/>
                    <a:pt x="37239" y="4127"/>
                  </a:cubicBezTo>
                  <a:cubicBezTo>
                    <a:pt x="36527" y="2605"/>
                    <a:pt x="33432" y="994"/>
                    <a:pt x="31042" y="994"/>
                  </a:cubicBezTo>
                  <a:cubicBezTo>
                    <a:pt x="30159" y="994"/>
                    <a:pt x="29372" y="1214"/>
                    <a:pt x="28836" y="1740"/>
                  </a:cubicBezTo>
                  <a:cubicBezTo>
                    <a:pt x="27727" y="60"/>
                    <a:pt x="25610" y="60"/>
                    <a:pt x="23795" y="60"/>
                  </a:cubicBezTo>
                  <a:cubicBezTo>
                    <a:pt x="23235" y="60"/>
                    <a:pt x="22735" y="0"/>
                    <a:pt x="22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851;p31">
              <a:extLst>
                <a:ext uri="{FF2B5EF4-FFF2-40B4-BE49-F238E27FC236}">
                  <a16:creationId xmlns:a16="http://schemas.microsoft.com/office/drawing/2014/main" id="{6B314EA2-2C03-4489-97D0-5940D020374D}"/>
                </a:ext>
              </a:extLst>
            </p:cNvPr>
            <p:cNvSpPr/>
            <p:nvPr/>
          </p:nvSpPr>
          <p:spPr>
            <a:xfrm>
              <a:off x="5715495" y="3061677"/>
              <a:ext cx="8386" cy="5249"/>
            </a:xfrm>
            <a:custGeom>
              <a:avLst/>
              <a:gdLst/>
              <a:ahLst/>
              <a:cxnLst/>
              <a:rect l="l" t="t" r="r" b="b"/>
              <a:pathLst>
                <a:path w="270" h="169" extrusionOk="0">
                  <a:moveTo>
                    <a:pt x="269" y="1"/>
                  </a:moveTo>
                  <a:cubicBezTo>
                    <a:pt x="135" y="1"/>
                    <a:pt x="0" y="169"/>
                    <a:pt x="0" y="169"/>
                  </a:cubicBezTo>
                  <a:cubicBezTo>
                    <a:pt x="0" y="169"/>
                    <a:pt x="135" y="169"/>
                    <a:pt x="269" y="1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852;p31">
              <a:extLst>
                <a:ext uri="{FF2B5EF4-FFF2-40B4-BE49-F238E27FC236}">
                  <a16:creationId xmlns:a16="http://schemas.microsoft.com/office/drawing/2014/main" id="{C815BA55-51F2-4C11-921B-5A074A89E5E6}"/>
                </a:ext>
              </a:extLst>
            </p:cNvPr>
            <p:cNvSpPr/>
            <p:nvPr/>
          </p:nvSpPr>
          <p:spPr>
            <a:xfrm>
              <a:off x="6324086" y="3197379"/>
              <a:ext cx="96069" cy="52243"/>
            </a:xfrm>
            <a:custGeom>
              <a:avLst/>
              <a:gdLst/>
              <a:ahLst/>
              <a:cxnLst/>
              <a:rect l="l" t="t" r="r" b="b"/>
              <a:pathLst>
                <a:path w="3093" h="1682" extrusionOk="0">
                  <a:moveTo>
                    <a:pt x="3092" y="1"/>
                  </a:moveTo>
                  <a:lnTo>
                    <a:pt x="3092" y="1"/>
                  </a:lnTo>
                  <a:cubicBezTo>
                    <a:pt x="2118" y="673"/>
                    <a:pt x="1109" y="1244"/>
                    <a:pt x="0" y="1681"/>
                  </a:cubicBezTo>
                  <a:cubicBezTo>
                    <a:pt x="1109" y="1244"/>
                    <a:pt x="2252" y="673"/>
                    <a:pt x="3092" y="1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853;p31">
              <a:extLst>
                <a:ext uri="{FF2B5EF4-FFF2-40B4-BE49-F238E27FC236}">
                  <a16:creationId xmlns:a16="http://schemas.microsoft.com/office/drawing/2014/main" id="{BC3AF171-ACCA-4684-B20F-015ABA8C63EF}"/>
                </a:ext>
              </a:extLst>
            </p:cNvPr>
            <p:cNvSpPr/>
            <p:nvPr/>
          </p:nvSpPr>
          <p:spPr>
            <a:xfrm>
              <a:off x="6420124" y="3127432"/>
              <a:ext cx="221334" cy="78334"/>
            </a:xfrm>
            <a:custGeom>
              <a:avLst/>
              <a:gdLst/>
              <a:ahLst/>
              <a:cxnLst/>
              <a:rect l="l" t="t" r="r" b="b"/>
              <a:pathLst>
                <a:path w="7126" h="2522" extrusionOk="0">
                  <a:moveTo>
                    <a:pt x="1950" y="270"/>
                  </a:moveTo>
                  <a:cubicBezTo>
                    <a:pt x="1950" y="1681"/>
                    <a:pt x="3764" y="2522"/>
                    <a:pt x="5176" y="2522"/>
                  </a:cubicBezTo>
                  <a:cubicBezTo>
                    <a:pt x="6151" y="2522"/>
                    <a:pt x="6856" y="2085"/>
                    <a:pt x="7125" y="1412"/>
                  </a:cubicBezTo>
                  <a:lnTo>
                    <a:pt x="7125" y="1412"/>
                  </a:lnTo>
                  <a:cubicBezTo>
                    <a:pt x="6856" y="2085"/>
                    <a:pt x="6151" y="2522"/>
                    <a:pt x="5176" y="2522"/>
                  </a:cubicBezTo>
                  <a:cubicBezTo>
                    <a:pt x="3764" y="2522"/>
                    <a:pt x="1950" y="1681"/>
                    <a:pt x="1950" y="270"/>
                  </a:cubicBezTo>
                  <a:close/>
                  <a:moveTo>
                    <a:pt x="1950" y="1"/>
                  </a:moveTo>
                  <a:cubicBezTo>
                    <a:pt x="1378" y="841"/>
                    <a:pt x="706" y="1547"/>
                    <a:pt x="0" y="2253"/>
                  </a:cubicBezTo>
                  <a:lnTo>
                    <a:pt x="0" y="2253"/>
                  </a:lnTo>
                  <a:cubicBezTo>
                    <a:pt x="706" y="1547"/>
                    <a:pt x="1378" y="841"/>
                    <a:pt x="195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854;p31">
              <a:extLst>
                <a:ext uri="{FF2B5EF4-FFF2-40B4-BE49-F238E27FC236}">
                  <a16:creationId xmlns:a16="http://schemas.microsoft.com/office/drawing/2014/main" id="{93685CFF-3B82-4A96-8A9E-93418E10F484}"/>
                </a:ext>
              </a:extLst>
            </p:cNvPr>
            <p:cNvSpPr/>
            <p:nvPr/>
          </p:nvSpPr>
          <p:spPr>
            <a:xfrm>
              <a:off x="6119462" y="3187999"/>
              <a:ext cx="126353" cy="61623"/>
            </a:xfrm>
            <a:custGeom>
              <a:avLst/>
              <a:gdLst/>
              <a:ahLst/>
              <a:cxnLst/>
              <a:rect l="l" t="t" r="r" b="b"/>
              <a:pathLst>
                <a:path w="4068" h="1984" extrusionOk="0">
                  <a:moveTo>
                    <a:pt x="3933" y="0"/>
                  </a:moveTo>
                  <a:cubicBezTo>
                    <a:pt x="3093" y="1143"/>
                    <a:pt x="1413" y="1983"/>
                    <a:pt x="1" y="1983"/>
                  </a:cubicBezTo>
                  <a:cubicBezTo>
                    <a:pt x="1413" y="1983"/>
                    <a:pt x="3093" y="1143"/>
                    <a:pt x="4068" y="0"/>
                  </a:cubicBez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855;p31">
              <a:extLst>
                <a:ext uri="{FF2B5EF4-FFF2-40B4-BE49-F238E27FC236}">
                  <a16:creationId xmlns:a16="http://schemas.microsoft.com/office/drawing/2014/main" id="{91A59F9D-AD18-48D3-B9E8-77BA0F1FD3C1}"/>
                </a:ext>
              </a:extLst>
            </p:cNvPr>
            <p:cNvSpPr/>
            <p:nvPr/>
          </p:nvSpPr>
          <p:spPr>
            <a:xfrm>
              <a:off x="5854333" y="3344573"/>
              <a:ext cx="31" cy="4193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0"/>
                  </a:moveTo>
                  <a:lnTo>
                    <a:pt x="0" y="0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A99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856;p31">
              <a:extLst>
                <a:ext uri="{FF2B5EF4-FFF2-40B4-BE49-F238E27FC236}">
                  <a16:creationId xmlns:a16="http://schemas.microsoft.com/office/drawing/2014/main" id="{9FA72179-C8DC-404E-86D0-508BA5E3EB2D}"/>
                </a:ext>
              </a:extLst>
            </p:cNvPr>
            <p:cNvSpPr/>
            <p:nvPr/>
          </p:nvSpPr>
          <p:spPr>
            <a:xfrm>
              <a:off x="5854333" y="3276272"/>
              <a:ext cx="43639" cy="72494"/>
            </a:xfrm>
            <a:custGeom>
              <a:avLst/>
              <a:gdLst/>
              <a:ahLst/>
              <a:cxnLst/>
              <a:rect l="l" t="t" r="r" b="b"/>
              <a:pathLst>
                <a:path w="1405" h="2334" extrusionOk="0">
                  <a:moveTo>
                    <a:pt x="1405" y="1"/>
                  </a:moveTo>
                  <a:lnTo>
                    <a:pt x="1405" y="1"/>
                  </a:lnTo>
                  <a:cubicBezTo>
                    <a:pt x="1103" y="837"/>
                    <a:pt x="701" y="1799"/>
                    <a:pt x="0" y="2199"/>
                  </a:cubicBezTo>
                  <a:lnTo>
                    <a:pt x="0" y="2334"/>
                  </a:lnTo>
                  <a:cubicBezTo>
                    <a:pt x="701" y="1800"/>
                    <a:pt x="1103" y="837"/>
                    <a:pt x="1405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857;p31">
              <a:extLst>
                <a:ext uri="{FF2B5EF4-FFF2-40B4-BE49-F238E27FC236}">
                  <a16:creationId xmlns:a16="http://schemas.microsoft.com/office/drawing/2014/main" id="{6A7442B2-7FE0-4334-9BAA-31050FC2AD82}"/>
                </a:ext>
              </a:extLst>
            </p:cNvPr>
            <p:cNvSpPr/>
            <p:nvPr/>
          </p:nvSpPr>
          <p:spPr>
            <a:xfrm>
              <a:off x="5659120" y="3179644"/>
              <a:ext cx="1465664" cy="208817"/>
            </a:xfrm>
            <a:custGeom>
              <a:avLst/>
              <a:gdLst/>
              <a:ahLst/>
              <a:cxnLst/>
              <a:rect l="l" t="t" r="r" b="b"/>
              <a:pathLst>
                <a:path w="47188" h="6723" extrusionOk="0">
                  <a:moveTo>
                    <a:pt x="45372" y="4470"/>
                  </a:moveTo>
                  <a:cubicBezTo>
                    <a:pt x="45204" y="5613"/>
                    <a:pt x="44095" y="6722"/>
                    <a:pt x="42986" y="6722"/>
                  </a:cubicBezTo>
                  <a:lnTo>
                    <a:pt x="42683" y="6722"/>
                  </a:lnTo>
                  <a:cubicBezTo>
                    <a:pt x="42549" y="6722"/>
                    <a:pt x="42280" y="6722"/>
                    <a:pt x="42146" y="6588"/>
                  </a:cubicBezTo>
                  <a:lnTo>
                    <a:pt x="42146" y="6588"/>
                  </a:lnTo>
                  <a:cubicBezTo>
                    <a:pt x="42280" y="6722"/>
                    <a:pt x="42549" y="6722"/>
                    <a:pt x="42683" y="6722"/>
                  </a:cubicBezTo>
                  <a:lnTo>
                    <a:pt x="42986" y="6722"/>
                  </a:lnTo>
                  <a:cubicBezTo>
                    <a:pt x="44095" y="6722"/>
                    <a:pt x="45204" y="5613"/>
                    <a:pt x="45372" y="4470"/>
                  </a:cubicBezTo>
                  <a:close/>
                  <a:moveTo>
                    <a:pt x="1" y="135"/>
                  </a:moveTo>
                  <a:cubicBezTo>
                    <a:pt x="1" y="706"/>
                    <a:pt x="1" y="1109"/>
                    <a:pt x="135" y="1546"/>
                  </a:cubicBezTo>
                  <a:cubicBezTo>
                    <a:pt x="673" y="2521"/>
                    <a:pt x="1379" y="3092"/>
                    <a:pt x="2521" y="3092"/>
                  </a:cubicBezTo>
                  <a:lnTo>
                    <a:pt x="2656" y="3092"/>
                  </a:lnTo>
                  <a:cubicBezTo>
                    <a:pt x="3059" y="3092"/>
                    <a:pt x="3630" y="3092"/>
                    <a:pt x="4034" y="2790"/>
                  </a:cubicBezTo>
                  <a:lnTo>
                    <a:pt x="4034" y="2790"/>
                  </a:lnTo>
                  <a:cubicBezTo>
                    <a:pt x="3630" y="3092"/>
                    <a:pt x="3059" y="3092"/>
                    <a:pt x="2656" y="3092"/>
                  </a:cubicBezTo>
                  <a:lnTo>
                    <a:pt x="2521" y="3092"/>
                  </a:lnTo>
                  <a:cubicBezTo>
                    <a:pt x="1379" y="3092"/>
                    <a:pt x="673" y="2521"/>
                    <a:pt x="135" y="1546"/>
                  </a:cubicBezTo>
                  <a:cubicBezTo>
                    <a:pt x="1" y="1109"/>
                    <a:pt x="1" y="706"/>
                    <a:pt x="1" y="135"/>
                  </a:cubicBezTo>
                  <a:close/>
                  <a:moveTo>
                    <a:pt x="47187" y="0"/>
                  </a:moveTo>
                  <a:cubicBezTo>
                    <a:pt x="47053" y="1412"/>
                    <a:pt x="46347" y="2924"/>
                    <a:pt x="44935" y="3227"/>
                  </a:cubicBezTo>
                  <a:lnTo>
                    <a:pt x="44935" y="3227"/>
                  </a:lnTo>
                  <a:cubicBezTo>
                    <a:pt x="46347" y="2924"/>
                    <a:pt x="47053" y="1412"/>
                    <a:pt x="47187" y="0"/>
                  </a:cubicBezTo>
                  <a:close/>
                </a:path>
              </a:pathLst>
            </a:custGeom>
            <a:solidFill>
              <a:srgbClr val="CDC4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858;p31">
              <a:extLst>
                <a:ext uri="{FF2B5EF4-FFF2-40B4-BE49-F238E27FC236}">
                  <a16:creationId xmlns:a16="http://schemas.microsoft.com/office/drawing/2014/main" id="{FBAE211A-A539-4482-AC1D-05BE1FC5B5B7}"/>
                </a:ext>
              </a:extLst>
            </p:cNvPr>
            <p:cNvSpPr/>
            <p:nvPr/>
          </p:nvSpPr>
          <p:spPr>
            <a:xfrm>
              <a:off x="6968149" y="3384237"/>
              <a:ext cx="31" cy="31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865F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859;p31">
              <a:extLst>
                <a:ext uri="{FF2B5EF4-FFF2-40B4-BE49-F238E27FC236}">
                  <a16:creationId xmlns:a16="http://schemas.microsoft.com/office/drawing/2014/main" id="{69136F04-B278-4651-91CE-B04F35DC8E10}"/>
                </a:ext>
              </a:extLst>
            </p:cNvPr>
            <p:cNvSpPr/>
            <p:nvPr/>
          </p:nvSpPr>
          <p:spPr>
            <a:xfrm>
              <a:off x="6880497" y="3314289"/>
              <a:ext cx="87683" cy="69978"/>
            </a:xfrm>
            <a:custGeom>
              <a:avLst/>
              <a:gdLst/>
              <a:ahLst/>
              <a:cxnLst/>
              <a:rect l="l" t="t" r="r" b="b"/>
              <a:pathLst>
                <a:path w="2823" h="2253" extrusionOk="0">
                  <a:moveTo>
                    <a:pt x="0" y="1"/>
                  </a:moveTo>
                  <a:cubicBezTo>
                    <a:pt x="1411" y="270"/>
                    <a:pt x="1680" y="1816"/>
                    <a:pt x="2823" y="2253"/>
                  </a:cubicBezTo>
                  <a:cubicBezTo>
                    <a:pt x="1680" y="1681"/>
                    <a:pt x="1411" y="270"/>
                    <a:pt x="0" y="1"/>
                  </a:cubicBezTo>
                  <a:close/>
                </a:path>
              </a:pathLst>
            </a:custGeom>
            <a:solidFill>
              <a:srgbClr val="6E472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860;p31">
              <a:extLst>
                <a:ext uri="{FF2B5EF4-FFF2-40B4-BE49-F238E27FC236}">
                  <a16:creationId xmlns:a16="http://schemas.microsoft.com/office/drawing/2014/main" id="{131FC39D-6FAE-4E39-91F9-5F67F8A05362}"/>
                </a:ext>
              </a:extLst>
            </p:cNvPr>
            <p:cNvSpPr/>
            <p:nvPr/>
          </p:nvSpPr>
          <p:spPr>
            <a:xfrm>
              <a:off x="5659120" y="2836212"/>
              <a:ext cx="1465664" cy="552249"/>
            </a:xfrm>
            <a:custGeom>
              <a:avLst/>
              <a:gdLst/>
              <a:ahLst/>
              <a:cxnLst/>
              <a:rect l="l" t="t" r="r" b="b"/>
              <a:pathLst>
                <a:path w="47188" h="17780" extrusionOk="0">
                  <a:moveTo>
                    <a:pt x="2084" y="7260"/>
                  </a:moveTo>
                  <a:cubicBezTo>
                    <a:pt x="2009" y="7294"/>
                    <a:pt x="1935" y="7334"/>
                    <a:pt x="1862" y="7377"/>
                  </a:cubicBezTo>
                  <a:lnTo>
                    <a:pt x="1862" y="7377"/>
                  </a:lnTo>
                  <a:cubicBezTo>
                    <a:pt x="1913" y="7328"/>
                    <a:pt x="1999" y="7260"/>
                    <a:pt x="2084" y="7260"/>
                  </a:cubicBezTo>
                  <a:close/>
                  <a:moveTo>
                    <a:pt x="28837" y="0"/>
                  </a:moveTo>
                  <a:cubicBezTo>
                    <a:pt x="28568" y="0"/>
                    <a:pt x="28400" y="0"/>
                    <a:pt x="28265" y="135"/>
                  </a:cubicBezTo>
                  <a:cubicBezTo>
                    <a:pt x="27156" y="1546"/>
                    <a:pt x="25745" y="2521"/>
                    <a:pt x="24064" y="3058"/>
                  </a:cubicBezTo>
                  <a:cubicBezTo>
                    <a:pt x="23661" y="3058"/>
                    <a:pt x="23090" y="3361"/>
                    <a:pt x="22518" y="3361"/>
                  </a:cubicBezTo>
                  <a:cubicBezTo>
                    <a:pt x="21981" y="3361"/>
                    <a:pt x="21544" y="3227"/>
                    <a:pt x="21275" y="2790"/>
                  </a:cubicBezTo>
                  <a:lnTo>
                    <a:pt x="21275" y="2655"/>
                  </a:lnTo>
                  <a:cubicBezTo>
                    <a:pt x="21140" y="2386"/>
                    <a:pt x="20838" y="2084"/>
                    <a:pt x="20569" y="2084"/>
                  </a:cubicBezTo>
                  <a:cubicBezTo>
                    <a:pt x="20435" y="2084"/>
                    <a:pt x="20300" y="2084"/>
                    <a:pt x="20166" y="2218"/>
                  </a:cubicBezTo>
                  <a:cubicBezTo>
                    <a:pt x="19326" y="2655"/>
                    <a:pt x="18317" y="3058"/>
                    <a:pt x="17477" y="3058"/>
                  </a:cubicBezTo>
                  <a:cubicBezTo>
                    <a:pt x="17343" y="3058"/>
                    <a:pt x="17074" y="2924"/>
                    <a:pt x="16939" y="2924"/>
                  </a:cubicBezTo>
                  <a:cubicBezTo>
                    <a:pt x="16099" y="2790"/>
                    <a:pt x="15797" y="2386"/>
                    <a:pt x="15662" y="2084"/>
                  </a:cubicBezTo>
                  <a:cubicBezTo>
                    <a:pt x="15528" y="1815"/>
                    <a:pt x="15259" y="1681"/>
                    <a:pt x="14956" y="1681"/>
                  </a:cubicBezTo>
                  <a:cubicBezTo>
                    <a:pt x="14822" y="1681"/>
                    <a:pt x="14553" y="1681"/>
                    <a:pt x="14419" y="1949"/>
                  </a:cubicBezTo>
                  <a:cubicBezTo>
                    <a:pt x="13847" y="2790"/>
                    <a:pt x="13007" y="3630"/>
                    <a:pt x="12032" y="4067"/>
                  </a:cubicBezTo>
                  <a:cubicBezTo>
                    <a:pt x="11058" y="4336"/>
                    <a:pt x="10083" y="4907"/>
                    <a:pt x="9377" y="5747"/>
                  </a:cubicBezTo>
                  <a:cubicBezTo>
                    <a:pt x="9075" y="6150"/>
                    <a:pt x="8672" y="6419"/>
                    <a:pt x="8403" y="6419"/>
                  </a:cubicBezTo>
                  <a:cubicBezTo>
                    <a:pt x="7966" y="6419"/>
                    <a:pt x="7562" y="6150"/>
                    <a:pt x="7126" y="5445"/>
                  </a:cubicBezTo>
                  <a:cubicBezTo>
                    <a:pt x="6991" y="5176"/>
                    <a:pt x="6857" y="4739"/>
                    <a:pt x="6857" y="4470"/>
                  </a:cubicBezTo>
                  <a:cubicBezTo>
                    <a:pt x="6722" y="4067"/>
                    <a:pt x="6420" y="3764"/>
                    <a:pt x="6151" y="3764"/>
                  </a:cubicBezTo>
                  <a:cubicBezTo>
                    <a:pt x="6017" y="3764"/>
                    <a:pt x="6017" y="3764"/>
                    <a:pt x="6017" y="3899"/>
                  </a:cubicBezTo>
                  <a:lnTo>
                    <a:pt x="5176" y="3899"/>
                  </a:lnTo>
                  <a:cubicBezTo>
                    <a:pt x="4034" y="3764"/>
                    <a:pt x="3361" y="3361"/>
                    <a:pt x="2790" y="2218"/>
                  </a:cubicBezTo>
                  <a:cubicBezTo>
                    <a:pt x="2656" y="1815"/>
                    <a:pt x="2656" y="1378"/>
                    <a:pt x="2656" y="840"/>
                  </a:cubicBezTo>
                  <a:cubicBezTo>
                    <a:pt x="2084" y="1546"/>
                    <a:pt x="1815" y="2218"/>
                    <a:pt x="1681" y="3058"/>
                  </a:cubicBezTo>
                  <a:cubicBezTo>
                    <a:pt x="1513" y="3495"/>
                    <a:pt x="1110" y="4907"/>
                    <a:pt x="1110" y="6016"/>
                  </a:cubicBezTo>
                  <a:cubicBezTo>
                    <a:pt x="1110" y="6708"/>
                    <a:pt x="1239" y="7400"/>
                    <a:pt x="1783" y="7427"/>
                  </a:cubicBezTo>
                  <a:lnTo>
                    <a:pt x="1783" y="7427"/>
                  </a:lnTo>
                  <a:cubicBezTo>
                    <a:pt x="707" y="8131"/>
                    <a:pt x="1" y="9774"/>
                    <a:pt x="1" y="11192"/>
                  </a:cubicBezTo>
                  <a:cubicBezTo>
                    <a:pt x="1" y="11763"/>
                    <a:pt x="1" y="12166"/>
                    <a:pt x="135" y="12603"/>
                  </a:cubicBezTo>
                  <a:cubicBezTo>
                    <a:pt x="673" y="13578"/>
                    <a:pt x="1379" y="14149"/>
                    <a:pt x="2521" y="14149"/>
                  </a:cubicBezTo>
                  <a:lnTo>
                    <a:pt x="2656" y="14149"/>
                  </a:lnTo>
                  <a:cubicBezTo>
                    <a:pt x="3059" y="14149"/>
                    <a:pt x="3630" y="14149"/>
                    <a:pt x="4034" y="13847"/>
                  </a:cubicBezTo>
                  <a:lnTo>
                    <a:pt x="4034" y="14284"/>
                  </a:lnTo>
                  <a:cubicBezTo>
                    <a:pt x="4034" y="14687"/>
                    <a:pt x="4202" y="15258"/>
                    <a:pt x="4471" y="15662"/>
                  </a:cubicBezTo>
                  <a:cubicBezTo>
                    <a:pt x="4874" y="16367"/>
                    <a:pt x="5311" y="16670"/>
                    <a:pt x="5714" y="16670"/>
                  </a:cubicBezTo>
                  <a:cubicBezTo>
                    <a:pt x="5882" y="16670"/>
                    <a:pt x="6151" y="16502"/>
                    <a:pt x="6285" y="16367"/>
                  </a:cubicBezTo>
                  <a:cubicBezTo>
                    <a:pt x="6991" y="15964"/>
                    <a:pt x="7394" y="14990"/>
                    <a:pt x="7697" y="14149"/>
                  </a:cubicBezTo>
                  <a:cubicBezTo>
                    <a:pt x="7966" y="14418"/>
                    <a:pt x="8403" y="14418"/>
                    <a:pt x="8672" y="14418"/>
                  </a:cubicBezTo>
                  <a:cubicBezTo>
                    <a:pt x="10352" y="14418"/>
                    <a:pt x="11898" y="12301"/>
                    <a:pt x="12436" y="10923"/>
                  </a:cubicBezTo>
                  <a:cubicBezTo>
                    <a:pt x="13007" y="11763"/>
                    <a:pt x="12873" y="12301"/>
                    <a:pt x="13444" y="12872"/>
                  </a:cubicBezTo>
                  <a:cubicBezTo>
                    <a:pt x="13578" y="13007"/>
                    <a:pt x="13847" y="13141"/>
                    <a:pt x="14284" y="13141"/>
                  </a:cubicBezTo>
                  <a:cubicBezTo>
                    <a:pt x="14419" y="13309"/>
                    <a:pt x="14688" y="13309"/>
                    <a:pt x="14822" y="13309"/>
                  </a:cubicBezTo>
                  <a:cubicBezTo>
                    <a:pt x="16234" y="13309"/>
                    <a:pt x="17914" y="12469"/>
                    <a:pt x="18889" y="11326"/>
                  </a:cubicBezTo>
                  <a:lnTo>
                    <a:pt x="18889" y="11326"/>
                  </a:lnTo>
                  <a:cubicBezTo>
                    <a:pt x="18620" y="11763"/>
                    <a:pt x="18485" y="12166"/>
                    <a:pt x="18485" y="12603"/>
                  </a:cubicBezTo>
                  <a:cubicBezTo>
                    <a:pt x="18485" y="12738"/>
                    <a:pt x="18620" y="12872"/>
                    <a:pt x="18620" y="13007"/>
                  </a:cubicBezTo>
                  <a:cubicBezTo>
                    <a:pt x="18889" y="13444"/>
                    <a:pt x="19326" y="13578"/>
                    <a:pt x="19863" y="13578"/>
                  </a:cubicBezTo>
                  <a:cubicBezTo>
                    <a:pt x="20435" y="13578"/>
                    <a:pt x="21006" y="13444"/>
                    <a:pt x="21409" y="13309"/>
                  </a:cubicBezTo>
                  <a:cubicBezTo>
                    <a:pt x="22518" y="12872"/>
                    <a:pt x="23527" y="12301"/>
                    <a:pt x="24501" y="11629"/>
                  </a:cubicBezTo>
                  <a:cubicBezTo>
                    <a:pt x="25207" y="10923"/>
                    <a:pt x="25879" y="10217"/>
                    <a:pt x="26451" y="9377"/>
                  </a:cubicBezTo>
                  <a:lnTo>
                    <a:pt x="26451" y="9646"/>
                  </a:lnTo>
                  <a:cubicBezTo>
                    <a:pt x="26451" y="11057"/>
                    <a:pt x="28265" y="11898"/>
                    <a:pt x="29677" y="11898"/>
                  </a:cubicBezTo>
                  <a:cubicBezTo>
                    <a:pt x="30652" y="11898"/>
                    <a:pt x="31357" y="11461"/>
                    <a:pt x="31626" y="10788"/>
                  </a:cubicBezTo>
                  <a:lnTo>
                    <a:pt x="31626" y="10788"/>
                  </a:lnTo>
                  <a:cubicBezTo>
                    <a:pt x="31492" y="11192"/>
                    <a:pt x="31492" y="11763"/>
                    <a:pt x="31357" y="12301"/>
                  </a:cubicBezTo>
                  <a:cubicBezTo>
                    <a:pt x="31357" y="13309"/>
                    <a:pt x="31357" y="14418"/>
                    <a:pt x="31929" y="15393"/>
                  </a:cubicBezTo>
                  <a:cubicBezTo>
                    <a:pt x="32601" y="16233"/>
                    <a:pt x="33307" y="16670"/>
                    <a:pt x="34147" y="16670"/>
                  </a:cubicBezTo>
                  <a:cubicBezTo>
                    <a:pt x="34584" y="16670"/>
                    <a:pt x="35122" y="16502"/>
                    <a:pt x="35693" y="16233"/>
                  </a:cubicBezTo>
                  <a:cubicBezTo>
                    <a:pt x="36533" y="15662"/>
                    <a:pt x="37373" y="15258"/>
                    <a:pt x="38482" y="15258"/>
                  </a:cubicBezTo>
                  <a:cubicBezTo>
                    <a:pt x="38785" y="15258"/>
                    <a:pt x="39054" y="15258"/>
                    <a:pt x="39323" y="15393"/>
                  </a:cubicBezTo>
                  <a:cubicBezTo>
                    <a:pt x="40734" y="15662"/>
                    <a:pt x="41003" y="17073"/>
                    <a:pt x="42146" y="17645"/>
                  </a:cubicBezTo>
                  <a:cubicBezTo>
                    <a:pt x="42280" y="17779"/>
                    <a:pt x="42549" y="17779"/>
                    <a:pt x="42683" y="17779"/>
                  </a:cubicBezTo>
                  <a:lnTo>
                    <a:pt x="42986" y="17779"/>
                  </a:lnTo>
                  <a:cubicBezTo>
                    <a:pt x="44095" y="17779"/>
                    <a:pt x="45204" y="16670"/>
                    <a:pt x="45372" y="15527"/>
                  </a:cubicBezTo>
                  <a:cubicBezTo>
                    <a:pt x="45372" y="15124"/>
                    <a:pt x="45204" y="14687"/>
                    <a:pt x="44935" y="14284"/>
                  </a:cubicBezTo>
                  <a:cubicBezTo>
                    <a:pt x="46347" y="13981"/>
                    <a:pt x="47053" y="12469"/>
                    <a:pt x="47187" y="11057"/>
                  </a:cubicBezTo>
                  <a:lnTo>
                    <a:pt x="47187" y="9646"/>
                  </a:lnTo>
                  <a:cubicBezTo>
                    <a:pt x="47053" y="9242"/>
                    <a:pt x="47187" y="9108"/>
                    <a:pt x="47053" y="8806"/>
                  </a:cubicBezTo>
                  <a:cubicBezTo>
                    <a:pt x="46750" y="8402"/>
                    <a:pt x="46044" y="8402"/>
                    <a:pt x="46044" y="8100"/>
                  </a:cubicBezTo>
                  <a:lnTo>
                    <a:pt x="46044" y="7965"/>
                  </a:lnTo>
                  <a:cubicBezTo>
                    <a:pt x="46044" y="7831"/>
                    <a:pt x="46044" y="7696"/>
                    <a:pt x="46212" y="7428"/>
                  </a:cubicBezTo>
                  <a:lnTo>
                    <a:pt x="46212" y="7428"/>
                  </a:lnTo>
                  <a:cubicBezTo>
                    <a:pt x="46044" y="7562"/>
                    <a:pt x="45775" y="7562"/>
                    <a:pt x="45641" y="7562"/>
                  </a:cubicBezTo>
                  <a:lnTo>
                    <a:pt x="45372" y="7562"/>
                  </a:lnTo>
                  <a:cubicBezTo>
                    <a:pt x="43826" y="7428"/>
                    <a:pt x="43524" y="5445"/>
                    <a:pt x="42011" y="5041"/>
                  </a:cubicBezTo>
                  <a:cubicBezTo>
                    <a:pt x="41709" y="5041"/>
                    <a:pt x="41440" y="4907"/>
                    <a:pt x="41171" y="4907"/>
                  </a:cubicBezTo>
                  <a:cubicBezTo>
                    <a:pt x="40028" y="4907"/>
                    <a:pt x="39188" y="5445"/>
                    <a:pt x="38348" y="5882"/>
                  </a:cubicBezTo>
                  <a:cubicBezTo>
                    <a:pt x="37810" y="6150"/>
                    <a:pt x="37239" y="6419"/>
                    <a:pt x="36802" y="6419"/>
                  </a:cubicBezTo>
                  <a:cubicBezTo>
                    <a:pt x="35962" y="6419"/>
                    <a:pt x="35290" y="6016"/>
                    <a:pt x="34584" y="5041"/>
                  </a:cubicBezTo>
                  <a:cubicBezTo>
                    <a:pt x="34012" y="4201"/>
                    <a:pt x="34012" y="3227"/>
                    <a:pt x="34012" y="2218"/>
                  </a:cubicBezTo>
                  <a:cubicBezTo>
                    <a:pt x="34012" y="1815"/>
                    <a:pt x="33744" y="1378"/>
                    <a:pt x="33307" y="1378"/>
                  </a:cubicBezTo>
                  <a:lnTo>
                    <a:pt x="33172" y="1546"/>
                  </a:lnTo>
                  <a:lnTo>
                    <a:pt x="32332" y="1546"/>
                  </a:lnTo>
                  <a:cubicBezTo>
                    <a:pt x="31223" y="1546"/>
                    <a:pt x="29946" y="1109"/>
                    <a:pt x="29408" y="269"/>
                  </a:cubicBezTo>
                  <a:cubicBezTo>
                    <a:pt x="29240" y="0"/>
                    <a:pt x="28971" y="0"/>
                    <a:pt x="288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861;p31">
              <a:extLst>
                <a:ext uri="{FF2B5EF4-FFF2-40B4-BE49-F238E27FC236}">
                  <a16:creationId xmlns:a16="http://schemas.microsoft.com/office/drawing/2014/main" id="{461FF0F9-5896-4560-8CB8-6C0C41CDF6D4}"/>
                </a:ext>
              </a:extLst>
            </p:cNvPr>
            <p:cNvSpPr/>
            <p:nvPr/>
          </p:nvSpPr>
          <p:spPr>
            <a:xfrm>
              <a:off x="6133036" y="3492792"/>
              <a:ext cx="178533" cy="122190"/>
            </a:xfrm>
            <a:custGeom>
              <a:avLst/>
              <a:gdLst/>
              <a:ahLst/>
              <a:cxnLst/>
              <a:rect l="l" t="t" r="r" b="b"/>
              <a:pathLst>
                <a:path w="5748" h="3934" extrusionOk="0">
                  <a:moveTo>
                    <a:pt x="5311" y="1"/>
                  </a:moveTo>
                  <a:cubicBezTo>
                    <a:pt x="5042" y="1"/>
                    <a:pt x="4740" y="270"/>
                    <a:pt x="4740" y="572"/>
                  </a:cubicBezTo>
                  <a:cubicBezTo>
                    <a:pt x="4740" y="1816"/>
                    <a:pt x="3765" y="2790"/>
                    <a:pt x="2522" y="2925"/>
                  </a:cubicBezTo>
                  <a:cubicBezTo>
                    <a:pt x="2407" y="2958"/>
                    <a:pt x="2293" y="2973"/>
                    <a:pt x="2179" y="2973"/>
                  </a:cubicBezTo>
                  <a:cubicBezTo>
                    <a:pt x="1723" y="2973"/>
                    <a:pt x="1271" y="2737"/>
                    <a:pt x="841" y="2522"/>
                  </a:cubicBezTo>
                  <a:cubicBezTo>
                    <a:pt x="802" y="2482"/>
                    <a:pt x="736" y="2466"/>
                    <a:pt x="660" y="2466"/>
                  </a:cubicBezTo>
                  <a:cubicBezTo>
                    <a:pt x="477" y="2466"/>
                    <a:pt x="230" y="2561"/>
                    <a:pt x="135" y="2656"/>
                  </a:cubicBezTo>
                  <a:cubicBezTo>
                    <a:pt x="1" y="2925"/>
                    <a:pt x="135" y="3227"/>
                    <a:pt x="270" y="3362"/>
                  </a:cubicBezTo>
                  <a:cubicBezTo>
                    <a:pt x="841" y="3765"/>
                    <a:pt x="1547" y="3933"/>
                    <a:pt x="2219" y="3933"/>
                  </a:cubicBezTo>
                  <a:lnTo>
                    <a:pt x="2656" y="3933"/>
                  </a:lnTo>
                  <a:cubicBezTo>
                    <a:pt x="4336" y="3765"/>
                    <a:pt x="5748" y="2253"/>
                    <a:pt x="5748" y="572"/>
                  </a:cubicBezTo>
                  <a:cubicBezTo>
                    <a:pt x="5748" y="270"/>
                    <a:pt x="5580" y="1"/>
                    <a:pt x="531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862;p31">
              <a:extLst>
                <a:ext uri="{FF2B5EF4-FFF2-40B4-BE49-F238E27FC236}">
                  <a16:creationId xmlns:a16="http://schemas.microsoft.com/office/drawing/2014/main" id="{FA6B455F-977B-4B36-A84A-B37881BE2563}"/>
                </a:ext>
              </a:extLst>
            </p:cNvPr>
            <p:cNvSpPr/>
            <p:nvPr/>
          </p:nvSpPr>
          <p:spPr>
            <a:xfrm>
              <a:off x="6337660" y="3256735"/>
              <a:ext cx="234908" cy="209376"/>
            </a:xfrm>
            <a:custGeom>
              <a:avLst/>
              <a:gdLst/>
              <a:ahLst/>
              <a:cxnLst/>
              <a:rect l="l" t="t" r="r" b="b"/>
              <a:pathLst>
                <a:path w="7563" h="6741" extrusionOk="0">
                  <a:moveTo>
                    <a:pt x="3777" y="0"/>
                  </a:moveTo>
                  <a:cubicBezTo>
                    <a:pt x="2799" y="0"/>
                    <a:pt x="1814" y="426"/>
                    <a:pt x="1109" y="1283"/>
                  </a:cubicBezTo>
                  <a:cubicBezTo>
                    <a:pt x="0" y="2694"/>
                    <a:pt x="269" y="4811"/>
                    <a:pt x="1681" y="6055"/>
                  </a:cubicBezTo>
                  <a:cubicBezTo>
                    <a:pt x="2312" y="6518"/>
                    <a:pt x="3048" y="6741"/>
                    <a:pt x="3773" y="6741"/>
                  </a:cubicBezTo>
                  <a:cubicBezTo>
                    <a:pt x="4785" y="6741"/>
                    <a:pt x="5773" y="6306"/>
                    <a:pt x="6419" y="5484"/>
                  </a:cubicBezTo>
                  <a:cubicBezTo>
                    <a:pt x="7562" y="3971"/>
                    <a:pt x="7394" y="1854"/>
                    <a:pt x="5882" y="745"/>
                  </a:cubicBezTo>
                  <a:cubicBezTo>
                    <a:pt x="5270" y="249"/>
                    <a:pt x="4525" y="0"/>
                    <a:pt x="37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863;p31">
              <a:extLst>
                <a:ext uri="{FF2B5EF4-FFF2-40B4-BE49-F238E27FC236}">
                  <a16:creationId xmlns:a16="http://schemas.microsoft.com/office/drawing/2014/main" id="{1541C5F9-30C1-4920-B005-4847AA260ADD}"/>
                </a:ext>
              </a:extLst>
            </p:cNvPr>
            <p:cNvSpPr/>
            <p:nvPr/>
          </p:nvSpPr>
          <p:spPr>
            <a:xfrm>
              <a:off x="6384622" y="3440611"/>
              <a:ext cx="266216" cy="134677"/>
            </a:xfrm>
            <a:custGeom>
              <a:avLst/>
              <a:gdLst/>
              <a:ahLst/>
              <a:cxnLst/>
              <a:rect l="l" t="t" r="r" b="b"/>
              <a:pathLst>
                <a:path w="8571" h="4336" extrusionOk="0">
                  <a:moveTo>
                    <a:pt x="4202" y="0"/>
                  </a:moveTo>
                  <a:cubicBezTo>
                    <a:pt x="1983" y="135"/>
                    <a:pt x="1" y="1110"/>
                    <a:pt x="169" y="2252"/>
                  </a:cubicBezTo>
                  <a:cubicBezTo>
                    <a:pt x="169" y="3496"/>
                    <a:pt x="1983" y="4336"/>
                    <a:pt x="4370" y="4336"/>
                  </a:cubicBezTo>
                  <a:cubicBezTo>
                    <a:pt x="6588" y="4202"/>
                    <a:pt x="8571" y="3227"/>
                    <a:pt x="8403" y="2084"/>
                  </a:cubicBezTo>
                  <a:cubicBezTo>
                    <a:pt x="8403" y="841"/>
                    <a:pt x="6588" y="0"/>
                    <a:pt x="42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864;p31">
              <a:extLst>
                <a:ext uri="{FF2B5EF4-FFF2-40B4-BE49-F238E27FC236}">
                  <a16:creationId xmlns:a16="http://schemas.microsoft.com/office/drawing/2014/main" id="{0AC89F5C-6032-42B3-BE34-1BF79B2939BD}"/>
                </a:ext>
              </a:extLst>
            </p:cNvPr>
            <p:cNvSpPr/>
            <p:nvPr/>
          </p:nvSpPr>
          <p:spPr>
            <a:xfrm>
              <a:off x="5893997" y="3288416"/>
              <a:ext cx="217172" cy="192914"/>
            </a:xfrm>
            <a:custGeom>
              <a:avLst/>
              <a:gdLst/>
              <a:ahLst/>
              <a:cxnLst/>
              <a:rect l="l" t="t" r="r" b="b"/>
              <a:pathLst>
                <a:path w="6992" h="6211" extrusionOk="0">
                  <a:moveTo>
                    <a:pt x="3413" y="1"/>
                  </a:moveTo>
                  <a:cubicBezTo>
                    <a:pt x="2734" y="1"/>
                    <a:pt x="2061" y="223"/>
                    <a:pt x="1513" y="699"/>
                  </a:cubicBezTo>
                  <a:cubicBezTo>
                    <a:pt x="135" y="1674"/>
                    <a:pt x="0" y="3623"/>
                    <a:pt x="975" y="5035"/>
                  </a:cubicBezTo>
                  <a:cubicBezTo>
                    <a:pt x="1593" y="5821"/>
                    <a:pt x="2470" y="6211"/>
                    <a:pt x="3371" y="6211"/>
                  </a:cubicBezTo>
                  <a:cubicBezTo>
                    <a:pt x="4088" y="6211"/>
                    <a:pt x="4819" y="5963"/>
                    <a:pt x="5445" y="5472"/>
                  </a:cubicBezTo>
                  <a:cubicBezTo>
                    <a:pt x="6722" y="4464"/>
                    <a:pt x="6991" y="2514"/>
                    <a:pt x="5882" y="1103"/>
                  </a:cubicBezTo>
                  <a:cubicBezTo>
                    <a:pt x="5230" y="393"/>
                    <a:pt x="4315" y="1"/>
                    <a:pt x="34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865;p31">
              <a:extLst>
                <a:ext uri="{FF2B5EF4-FFF2-40B4-BE49-F238E27FC236}">
                  <a16:creationId xmlns:a16="http://schemas.microsoft.com/office/drawing/2014/main" id="{26E29FF5-E604-4426-A4A5-A021519F55DF}"/>
                </a:ext>
              </a:extLst>
            </p:cNvPr>
            <p:cNvSpPr/>
            <p:nvPr/>
          </p:nvSpPr>
          <p:spPr>
            <a:xfrm>
              <a:off x="5880424" y="3458346"/>
              <a:ext cx="182727" cy="121569"/>
            </a:xfrm>
            <a:custGeom>
              <a:avLst/>
              <a:gdLst/>
              <a:ahLst/>
              <a:cxnLst/>
              <a:rect l="l" t="t" r="r" b="b"/>
              <a:pathLst>
                <a:path w="5883" h="3914" extrusionOk="0">
                  <a:moveTo>
                    <a:pt x="1950" y="1"/>
                  </a:moveTo>
                  <a:cubicBezTo>
                    <a:pt x="1278" y="1"/>
                    <a:pt x="572" y="135"/>
                    <a:pt x="1" y="270"/>
                  </a:cubicBezTo>
                  <a:cubicBezTo>
                    <a:pt x="135" y="1110"/>
                    <a:pt x="135" y="1816"/>
                    <a:pt x="1" y="2656"/>
                  </a:cubicBezTo>
                  <a:lnTo>
                    <a:pt x="1" y="2925"/>
                  </a:lnTo>
                  <a:lnTo>
                    <a:pt x="1" y="3631"/>
                  </a:lnTo>
                  <a:cubicBezTo>
                    <a:pt x="572" y="3899"/>
                    <a:pt x="1278" y="3899"/>
                    <a:pt x="1950" y="3899"/>
                  </a:cubicBezTo>
                  <a:cubicBezTo>
                    <a:pt x="2100" y="3909"/>
                    <a:pt x="2248" y="3914"/>
                    <a:pt x="2394" y="3914"/>
                  </a:cubicBezTo>
                  <a:cubicBezTo>
                    <a:pt x="4315" y="3914"/>
                    <a:pt x="5882" y="3115"/>
                    <a:pt x="5882" y="2085"/>
                  </a:cubicBezTo>
                  <a:cubicBezTo>
                    <a:pt x="5882" y="1513"/>
                    <a:pt x="5479" y="975"/>
                    <a:pt x="4773" y="673"/>
                  </a:cubicBezTo>
                  <a:cubicBezTo>
                    <a:pt x="4067" y="270"/>
                    <a:pt x="3093" y="1"/>
                    <a:pt x="21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866;p31">
              <a:extLst>
                <a:ext uri="{FF2B5EF4-FFF2-40B4-BE49-F238E27FC236}">
                  <a16:creationId xmlns:a16="http://schemas.microsoft.com/office/drawing/2014/main" id="{B6D859BE-ABC8-4A42-B5B8-2D610C015540}"/>
                </a:ext>
              </a:extLst>
            </p:cNvPr>
            <p:cNvSpPr/>
            <p:nvPr/>
          </p:nvSpPr>
          <p:spPr>
            <a:xfrm>
              <a:off x="5858495" y="3818488"/>
              <a:ext cx="248481" cy="358775"/>
            </a:xfrm>
            <a:custGeom>
              <a:avLst/>
              <a:gdLst/>
              <a:ahLst/>
              <a:cxnLst/>
              <a:rect l="l" t="t" r="r" b="b"/>
              <a:pathLst>
                <a:path w="8000" h="11551" extrusionOk="0"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08" y="11271"/>
                    <a:pt x="2617" y="11551"/>
                    <a:pt x="3747" y="11551"/>
                  </a:cubicBezTo>
                  <a:cubicBezTo>
                    <a:pt x="4958" y="11551"/>
                    <a:pt x="6193" y="11229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1"/>
                  </a:lnTo>
                  <a:cubicBezTo>
                    <a:pt x="8000" y="707"/>
                    <a:pt x="6185" y="1144"/>
                    <a:pt x="4067" y="1144"/>
                  </a:cubicBezTo>
                  <a:cubicBezTo>
                    <a:pt x="1816" y="1144"/>
                    <a:pt x="1" y="707"/>
                    <a:pt x="1" y="1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867;p31">
              <a:extLst>
                <a:ext uri="{FF2B5EF4-FFF2-40B4-BE49-F238E27FC236}">
                  <a16:creationId xmlns:a16="http://schemas.microsoft.com/office/drawing/2014/main" id="{B1310A9B-D552-4383-9D6A-72133004D72A}"/>
                </a:ext>
              </a:extLst>
            </p:cNvPr>
            <p:cNvSpPr/>
            <p:nvPr/>
          </p:nvSpPr>
          <p:spPr>
            <a:xfrm>
              <a:off x="5858495" y="3818488"/>
              <a:ext cx="248481" cy="357036"/>
            </a:xfrm>
            <a:custGeom>
              <a:avLst/>
              <a:gdLst/>
              <a:ahLst/>
              <a:cxnLst/>
              <a:rect l="l" t="t" r="r" b="b"/>
              <a:pathLst>
                <a:path w="8000" h="11495" extrusionOk="0">
                  <a:moveTo>
                    <a:pt x="8000" y="1"/>
                  </a:moveTo>
                  <a:lnTo>
                    <a:pt x="8000" y="1"/>
                  </a:lnTo>
                  <a:lnTo>
                    <a:pt x="8000" y="5210"/>
                  </a:lnTo>
                  <a:lnTo>
                    <a:pt x="8000" y="5210"/>
                  </a:lnTo>
                  <a:lnTo>
                    <a:pt x="8000" y="1"/>
                  </a:lnTo>
                  <a:close/>
                  <a:moveTo>
                    <a:pt x="1" y="1"/>
                  </a:moveTo>
                  <a:lnTo>
                    <a:pt x="1" y="9815"/>
                  </a:lnTo>
                  <a:cubicBezTo>
                    <a:pt x="1" y="10251"/>
                    <a:pt x="135" y="10520"/>
                    <a:pt x="438" y="10655"/>
                  </a:cubicBezTo>
                  <a:cubicBezTo>
                    <a:pt x="1547" y="11361"/>
                    <a:pt x="2656" y="11495"/>
                    <a:pt x="3799" y="11495"/>
                  </a:cubicBezTo>
                  <a:cubicBezTo>
                    <a:pt x="4908" y="11495"/>
                    <a:pt x="6185" y="11226"/>
                    <a:pt x="7428" y="10655"/>
                  </a:cubicBezTo>
                  <a:cubicBezTo>
                    <a:pt x="7865" y="10520"/>
                    <a:pt x="8000" y="10251"/>
                    <a:pt x="8000" y="9815"/>
                  </a:cubicBezTo>
                  <a:lnTo>
                    <a:pt x="8000" y="9680"/>
                  </a:lnTo>
                  <a:lnTo>
                    <a:pt x="8000" y="9680"/>
                  </a:lnTo>
                  <a:lnTo>
                    <a:pt x="8000" y="9815"/>
                  </a:lnTo>
                  <a:cubicBezTo>
                    <a:pt x="8000" y="10251"/>
                    <a:pt x="7865" y="10520"/>
                    <a:pt x="7428" y="10655"/>
                  </a:cubicBezTo>
                  <a:cubicBezTo>
                    <a:pt x="6185" y="11226"/>
                    <a:pt x="4908" y="11495"/>
                    <a:pt x="3799" y="11495"/>
                  </a:cubicBezTo>
                  <a:cubicBezTo>
                    <a:pt x="2656" y="11495"/>
                    <a:pt x="1547" y="11361"/>
                    <a:pt x="438" y="10655"/>
                  </a:cubicBezTo>
                  <a:cubicBezTo>
                    <a:pt x="135" y="10520"/>
                    <a:pt x="1" y="10251"/>
                    <a:pt x="1" y="9815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868;p31">
              <a:extLst>
                <a:ext uri="{FF2B5EF4-FFF2-40B4-BE49-F238E27FC236}">
                  <a16:creationId xmlns:a16="http://schemas.microsoft.com/office/drawing/2014/main" id="{258B552B-85A8-43D5-A6E8-31D6364C1A76}"/>
                </a:ext>
              </a:extLst>
            </p:cNvPr>
            <p:cNvSpPr/>
            <p:nvPr/>
          </p:nvSpPr>
          <p:spPr>
            <a:xfrm>
              <a:off x="6106945" y="3980311"/>
              <a:ext cx="31" cy="138870"/>
            </a:xfrm>
            <a:custGeom>
              <a:avLst/>
              <a:gdLst/>
              <a:ahLst/>
              <a:cxnLst/>
              <a:rect l="l" t="t" r="r" b="b"/>
              <a:pathLst>
                <a:path w="1" h="4471" extrusionOk="0">
                  <a:moveTo>
                    <a:pt x="1" y="0"/>
                  </a:moveTo>
                  <a:lnTo>
                    <a:pt x="1" y="4470"/>
                  </a:lnTo>
                  <a:lnTo>
                    <a:pt x="1" y="4470"/>
                  </a:lnTo>
                  <a:close/>
                </a:path>
              </a:pathLst>
            </a:custGeom>
            <a:solidFill>
              <a:srgbClr val="DB9F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869;p31">
              <a:extLst>
                <a:ext uri="{FF2B5EF4-FFF2-40B4-BE49-F238E27FC236}">
                  <a16:creationId xmlns:a16="http://schemas.microsoft.com/office/drawing/2014/main" id="{34CE13F7-D3FE-4868-A8C9-832F0B502D83}"/>
                </a:ext>
              </a:extLst>
            </p:cNvPr>
            <p:cNvSpPr/>
            <p:nvPr/>
          </p:nvSpPr>
          <p:spPr>
            <a:xfrm>
              <a:off x="6080855" y="3827899"/>
              <a:ext cx="26122" cy="12548"/>
            </a:xfrm>
            <a:custGeom>
              <a:avLst/>
              <a:gdLst/>
              <a:ahLst/>
              <a:cxnLst/>
              <a:rect l="l" t="t" r="r" b="b"/>
              <a:pathLst>
                <a:path w="841" h="404" extrusionOk="0">
                  <a:moveTo>
                    <a:pt x="841" y="0"/>
                  </a:moveTo>
                  <a:cubicBezTo>
                    <a:pt x="841" y="0"/>
                    <a:pt x="730" y="0"/>
                    <a:pt x="709" y="101"/>
                  </a:cubicBezTo>
                  <a:lnTo>
                    <a:pt x="709" y="101"/>
                  </a:lnTo>
                  <a:cubicBezTo>
                    <a:pt x="763" y="68"/>
                    <a:pt x="807" y="34"/>
                    <a:pt x="841" y="0"/>
                  </a:cubicBezTo>
                  <a:close/>
                  <a:moveTo>
                    <a:pt x="709" y="101"/>
                  </a:moveTo>
                  <a:lnTo>
                    <a:pt x="709" y="101"/>
                  </a:lnTo>
                  <a:cubicBezTo>
                    <a:pt x="609" y="164"/>
                    <a:pt x="476" y="227"/>
                    <a:pt x="317" y="289"/>
                  </a:cubicBezTo>
                  <a:lnTo>
                    <a:pt x="317" y="289"/>
                  </a:lnTo>
                  <a:cubicBezTo>
                    <a:pt x="469" y="248"/>
                    <a:pt x="605" y="215"/>
                    <a:pt x="706" y="135"/>
                  </a:cubicBezTo>
                  <a:cubicBezTo>
                    <a:pt x="706" y="122"/>
                    <a:pt x="707" y="111"/>
                    <a:pt x="709" y="101"/>
                  </a:cubicBezTo>
                  <a:close/>
                  <a:moveTo>
                    <a:pt x="317" y="289"/>
                  </a:moveTo>
                  <a:cubicBezTo>
                    <a:pt x="216" y="317"/>
                    <a:pt x="108" y="350"/>
                    <a:pt x="0" y="404"/>
                  </a:cubicBezTo>
                  <a:cubicBezTo>
                    <a:pt x="115" y="366"/>
                    <a:pt x="221" y="328"/>
                    <a:pt x="317" y="289"/>
                  </a:cubicBezTo>
                  <a:close/>
                </a:path>
              </a:pathLst>
            </a:custGeom>
            <a:solidFill>
              <a:srgbClr val="E7BB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870;p31">
              <a:extLst>
                <a:ext uri="{FF2B5EF4-FFF2-40B4-BE49-F238E27FC236}">
                  <a16:creationId xmlns:a16="http://schemas.microsoft.com/office/drawing/2014/main" id="{93AFD013-D85E-43B9-8E95-BBA33BD9EC6E}"/>
                </a:ext>
              </a:extLst>
            </p:cNvPr>
            <p:cNvSpPr/>
            <p:nvPr/>
          </p:nvSpPr>
          <p:spPr>
            <a:xfrm>
              <a:off x="5858495" y="3827899"/>
              <a:ext cx="248481" cy="347625"/>
            </a:xfrm>
            <a:custGeom>
              <a:avLst/>
              <a:gdLst/>
              <a:ahLst/>
              <a:cxnLst/>
              <a:rect l="l" t="t" r="r" b="b"/>
              <a:pathLst>
                <a:path w="8000" h="11192" extrusionOk="0">
                  <a:moveTo>
                    <a:pt x="1" y="0"/>
                  </a:moveTo>
                  <a:lnTo>
                    <a:pt x="1" y="9512"/>
                  </a:lnTo>
                  <a:cubicBezTo>
                    <a:pt x="1" y="9948"/>
                    <a:pt x="135" y="10217"/>
                    <a:pt x="438" y="10352"/>
                  </a:cubicBezTo>
                  <a:cubicBezTo>
                    <a:pt x="1547" y="11058"/>
                    <a:pt x="2656" y="11192"/>
                    <a:pt x="3799" y="11192"/>
                  </a:cubicBezTo>
                  <a:cubicBezTo>
                    <a:pt x="4908" y="11192"/>
                    <a:pt x="6185" y="10923"/>
                    <a:pt x="7428" y="10352"/>
                  </a:cubicBezTo>
                  <a:cubicBezTo>
                    <a:pt x="7865" y="10217"/>
                    <a:pt x="8000" y="9948"/>
                    <a:pt x="8000" y="9512"/>
                  </a:cubicBezTo>
                  <a:lnTo>
                    <a:pt x="8000" y="9377"/>
                  </a:lnTo>
                  <a:lnTo>
                    <a:pt x="8000" y="4907"/>
                  </a:lnTo>
                  <a:lnTo>
                    <a:pt x="8000" y="0"/>
                  </a:lnTo>
                  <a:cubicBezTo>
                    <a:pt x="7865" y="135"/>
                    <a:pt x="7563" y="269"/>
                    <a:pt x="7159" y="404"/>
                  </a:cubicBezTo>
                  <a:lnTo>
                    <a:pt x="7025" y="404"/>
                  </a:lnTo>
                  <a:lnTo>
                    <a:pt x="7025" y="538"/>
                  </a:lnTo>
                  <a:lnTo>
                    <a:pt x="7025" y="7831"/>
                  </a:lnTo>
                  <a:cubicBezTo>
                    <a:pt x="7025" y="8268"/>
                    <a:pt x="6857" y="8537"/>
                    <a:pt x="6588" y="8671"/>
                  </a:cubicBezTo>
                  <a:cubicBezTo>
                    <a:pt x="5613" y="9243"/>
                    <a:pt x="4773" y="9646"/>
                    <a:pt x="3799" y="9646"/>
                  </a:cubicBezTo>
                  <a:cubicBezTo>
                    <a:pt x="2958" y="9646"/>
                    <a:pt x="2253" y="9377"/>
                    <a:pt x="1412" y="8806"/>
                  </a:cubicBezTo>
                  <a:cubicBezTo>
                    <a:pt x="1143" y="8537"/>
                    <a:pt x="975" y="8268"/>
                    <a:pt x="975" y="7831"/>
                  </a:cubicBezTo>
                  <a:lnTo>
                    <a:pt x="975" y="538"/>
                  </a:lnTo>
                  <a:lnTo>
                    <a:pt x="975" y="404"/>
                  </a:lnTo>
                  <a:lnTo>
                    <a:pt x="707" y="404"/>
                  </a:lnTo>
                  <a:cubicBezTo>
                    <a:pt x="438" y="269"/>
                    <a:pt x="135" y="135"/>
                    <a:pt x="1" y="0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871;p31">
              <a:extLst>
                <a:ext uri="{FF2B5EF4-FFF2-40B4-BE49-F238E27FC236}">
                  <a16:creationId xmlns:a16="http://schemas.microsoft.com/office/drawing/2014/main" id="{A802342B-8757-4330-B820-2707940E809E}"/>
                </a:ext>
              </a:extLst>
            </p:cNvPr>
            <p:cNvSpPr/>
            <p:nvPr/>
          </p:nvSpPr>
          <p:spPr>
            <a:xfrm>
              <a:off x="5858495" y="3784042"/>
              <a:ext cx="248481" cy="69978"/>
            </a:xfrm>
            <a:custGeom>
              <a:avLst/>
              <a:gdLst/>
              <a:ahLst/>
              <a:cxnLst/>
              <a:rect l="l" t="t" r="r" b="b"/>
              <a:pathLst>
                <a:path w="8000" h="2253" extrusionOk="0">
                  <a:moveTo>
                    <a:pt x="4067" y="1"/>
                  </a:moveTo>
                  <a:cubicBezTo>
                    <a:pt x="1816" y="1"/>
                    <a:pt x="1" y="572"/>
                    <a:pt x="1" y="1110"/>
                  </a:cubicBezTo>
                  <a:cubicBezTo>
                    <a:pt x="1" y="1412"/>
                    <a:pt x="135" y="1547"/>
                    <a:pt x="438" y="1681"/>
                  </a:cubicBezTo>
                  <a:cubicBezTo>
                    <a:pt x="572" y="1816"/>
                    <a:pt x="841" y="1816"/>
                    <a:pt x="975" y="1816"/>
                  </a:cubicBezTo>
                  <a:lnTo>
                    <a:pt x="975" y="1950"/>
                  </a:lnTo>
                  <a:cubicBezTo>
                    <a:pt x="1681" y="2118"/>
                    <a:pt x="2824" y="2253"/>
                    <a:pt x="4067" y="2253"/>
                  </a:cubicBezTo>
                  <a:cubicBezTo>
                    <a:pt x="5177" y="2253"/>
                    <a:pt x="6319" y="2118"/>
                    <a:pt x="7025" y="1950"/>
                  </a:cubicBezTo>
                  <a:lnTo>
                    <a:pt x="7025" y="1816"/>
                  </a:lnTo>
                  <a:cubicBezTo>
                    <a:pt x="7159" y="1816"/>
                    <a:pt x="7428" y="1816"/>
                    <a:pt x="7563" y="1681"/>
                  </a:cubicBezTo>
                  <a:cubicBezTo>
                    <a:pt x="7865" y="1547"/>
                    <a:pt x="8000" y="1412"/>
                    <a:pt x="8000" y="1110"/>
                  </a:cubicBezTo>
                  <a:cubicBezTo>
                    <a:pt x="8000" y="572"/>
                    <a:pt x="6185" y="1"/>
                    <a:pt x="4067" y="1"/>
                  </a:cubicBezTo>
                  <a:close/>
                </a:path>
              </a:pathLst>
            </a:custGeom>
            <a:solidFill>
              <a:srgbClr val="3FB6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872;p31">
              <a:extLst>
                <a:ext uri="{FF2B5EF4-FFF2-40B4-BE49-F238E27FC236}">
                  <a16:creationId xmlns:a16="http://schemas.microsoft.com/office/drawing/2014/main" id="{B164154F-640C-4FE2-9B8D-FFF7D3ACF03C}"/>
                </a:ext>
              </a:extLst>
            </p:cNvPr>
            <p:cNvSpPr/>
            <p:nvPr/>
          </p:nvSpPr>
          <p:spPr>
            <a:xfrm>
              <a:off x="5872069" y="3797616"/>
              <a:ext cx="221334" cy="42832"/>
            </a:xfrm>
            <a:custGeom>
              <a:avLst/>
              <a:gdLst/>
              <a:ahLst/>
              <a:cxnLst/>
              <a:rect l="l" t="t" r="r" b="b"/>
              <a:pathLst>
                <a:path w="7126" h="1379" extrusionOk="0">
                  <a:moveTo>
                    <a:pt x="3630" y="1"/>
                  </a:moveTo>
                  <a:cubicBezTo>
                    <a:pt x="1816" y="1"/>
                    <a:pt x="404" y="538"/>
                    <a:pt x="1" y="1244"/>
                  </a:cubicBezTo>
                  <a:cubicBezTo>
                    <a:pt x="135" y="1379"/>
                    <a:pt x="404" y="1379"/>
                    <a:pt x="538" y="1379"/>
                  </a:cubicBezTo>
                  <a:cubicBezTo>
                    <a:pt x="841" y="975"/>
                    <a:pt x="2084" y="538"/>
                    <a:pt x="3630" y="538"/>
                  </a:cubicBezTo>
                  <a:cubicBezTo>
                    <a:pt x="3899" y="404"/>
                    <a:pt x="4067" y="270"/>
                    <a:pt x="4202" y="1"/>
                  </a:cubicBezTo>
                  <a:close/>
                  <a:moveTo>
                    <a:pt x="4605" y="1"/>
                  </a:moveTo>
                  <a:cubicBezTo>
                    <a:pt x="4336" y="270"/>
                    <a:pt x="3899" y="404"/>
                    <a:pt x="3630" y="538"/>
                  </a:cubicBezTo>
                  <a:cubicBezTo>
                    <a:pt x="5042" y="538"/>
                    <a:pt x="6286" y="975"/>
                    <a:pt x="6588" y="1379"/>
                  </a:cubicBezTo>
                  <a:cubicBezTo>
                    <a:pt x="6722" y="1379"/>
                    <a:pt x="6991" y="1379"/>
                    <a:pt x="7126" y="1244"/>
                  </a:cubicBezTo>
                  <a:cubicBezTo>
                    <a:pt x="6722" y="673"/>
                    <a:pt x="5882" y="270"/>
                    <a:pt x="46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873;p31">
              <a:extLst>
                <a:ext uri="{FF2B5EF4-FFF2-40B4-BE49-F238E27FC236}">
                  <a16:creationId xmlns:a16="http://schemas.microsoft.com/office/drawing/2014/main" id="{AE076CD5-EDF3-4A3E-8FFC-4EEC0695697F}"/>
                </a:ext>
              </a:extLst>
            </p:cNvPr>
            <p:cNvSpPr/>
            <p:nvPr/>
          </p:nvSpPr>
          <p:spPr>
            <a:xfrm>
              <a:off x="5888779" y="3814326"/>
              <a:ext cx="187914" cy="39695"/>
            </a:xfrm>
            <a:custGeom>
              <a:avLst/>
              <a:gdLst/>
              <a:ahLst/>
              <a:cxnLst/>
              <a:rect l="l" t="t" r="r" b="b"/>
              <a:pathLst>
                <a:path w="6050" h="1278" extrusionOk="0">
                  <a:moveTo>
                    <a:pt x="3092" y="0"/>
                  </a:moveTo>
                  <a:cubicBezTo>
                    <a:pt x="1546" y="0"/>
                    <a:pt x="303" y="437"/>
                    <a:pt x="0" y="841"/>
                  </a:cubicBezTo>
                  <a:lnTo>
                    <a:pt x="0" y="975"/>
                  </a:lnTo>
                  <a:cubicBezTo>
                    <a:pt x="706" y="1143"/>
                    <a:pt x="1849" y="1278"/>
                    <a:pt x="3092" y="1278"/>
                  </a:cubicBezTo>
                  <a:cubicBezTo>
                    <a:pt x="4202" y="1278"/>
                    <a:pt x="5344" y="1143"/>
                    <a:pt x="6050" y="975"/>
                  </a:cubicBezTo>
                  <a:lnTo>
                    <a:pt x="6050" y="841"/>
                  </a:lnTo>
                  <a:cubicBezTo>
                    <a:pt x="5748" y="437"/>
                    <a:pt x="4504" y="0"/>
                    <a:pt x="30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874;p31">
              <a:extLst>
                <a:ext uri="{FF2B5EF4-FFF2-40B4-BE49-F238E27FC236}">
                  <a16:creationId xmlns:a16="http://schemas.microsoft.com/office/drawing/2014/main" id="{C246D750-4F88-44F1-B651-143545F8DCDF}"/>
                </a:ext>
              </a:extLst>
            </p:cNvPr>
            <p:cNvSpPr/>
            <p:nvPr/>
          </p:nvSpPr>
          <p:spPr>
            <a:xfrm>
              <a:off x="5737423" y="3468130"/>
              <a:ext cx="217141" cy="311781"/>
            </a:xfrm>
            <a:custGeom>
              <a:avLst/>
              <a:gdLst/>
              <a:ahLst/>
              <a:cxnLst/>
              <a:rect l="l" t="t" r="r" b="b"/>
              <a:pathLst>
                <a:path w="6991" h="10038" extrusionOk="0">
                  <a:moveTo>
                    <a:pt x="2740" y="1"/>
                  </a:moveTo>
                  <a:cubicBezTo>
                    <a:pt x="2423" y="1"/>
                    <a:pt x="2107" y="33"/>
                    <a:pt x="1815" y="89"/>
                  </a:cubicBezTo>
                  <a:cubicBezTo>
                    <a:pt x="1378" y="89"/>
                    <a:pt x="672" y="89"/>
                    <a:pt x="404" y="224"/>
                  </a:cubicBezTo>
                  <a:cubicBezTo>
                    <a:pt x="1244" y="795"/>
                    <a:pt x="2353" y="358"/>
                    <a:pt x="2790" y="1635"/>
                  </a:cubicBezTo>
                  <a:cubicBezTo>
                    <a:pt x="3059" y="2610"/>
                    <a:pt x="2655" y="3181"/>
                    <a:pt x="2084" y="3719"/>
                  </a:cubicBezTo>
                  <a:cubicBezTo>
                    <a:pt x="1815" y="4021"/>
                    <a:pt x="1513" y="4156"/>
                    <a:pt x="1109" y="4425"/>
                  </a:cubicBezTo>
                  <a:cubicBezTo>
                    <a:pt x="135" y="5265"/>
                    <a:pt x="0" y="6811"/>
                    <a:pt x="1109" y="7651"/>
                  </a:cubicBezTo>
                  <a:cubicBezTo>
                    <a:pt x="1590" y="8132"/>
                    <a:pt x="2258" y="8293"/>
                    <a:pt x="2924" y="8293"/>
                  </a:cubicBezTo>
                  <a:cubicBezTo>
                    <a:pt x="3422" y="8293"/>
                    <a:pt x="3919" y="8203"/>
                    <a:pt x="4336" y="8088"/>
                  </a:cubicBezTo>
                  <a:cubicBezTo>
                    <a:pt x="4455" y="8064"/>
                    <a:pt x="4569" y="8052"/>
                    <a:pt x="4675" y="8052"/>
                  </a:cubicBezTo>
                  <a:cubicBezTo>
                    <a:pt x="5318" y="8052"/>
                    <a:pt x="5714" y="8476"/>
                    <a:pt x="5714" y="9197"/>
                  </a:cubicBezTo>
                  <a:lnTo>
                    <a:pt x="5714" y="10037"/>
                  </a:lnTo>
                  <a:cubicBezTo>
                    <a:pt x="5882" y="9768"/>
                    <a:pt x="6285" y="9466"/>
                    <a:pt x="6419" y="9197"/>
                  </a:cubicBezTo>
                  <a:cubicBezTo>
                    <a:pt x="6856" y="8626"/>
                    <a:pt x="6991" y="8222"/>
                    <a:pt x="6722" y="7517"/>
                  </a:cubicBezTo>
                  <a:cubicBezTo>
                    <a:pt x="6285" y="6676"/>
                    <a:pt x="5310" y="6676"/>
                    <a:pt x="4739" y="6105"/>
                  </a:cubicBezTo>
                  <a:cubicBezTo>
                    <a:pt x="3764" y="5399"/>
                    <a:pt x="5176" y="4727"/>
                    <a:pt x="5579" y="4021"/>
                  </a:cubicBezTo>
                  <a:cubicBezTo>
                    <a:pt x="5882" y="3450"/>
                    <a:pt x="5714" y="2610"/>
                    <a:pt x="5579" y="2038"/>
                  </a:cubicBezTo>
                  <a:cubicBezTo>
                    <a:pt x="5445" y="1198"/>
                    <a:pt x="4873" y="660"/>
                    <a:pt x="4033" y="224"/>
                  </a:cubicBezTo>
                  <a:cubicBezTo>
                    <a:pt x="3639" y="66"/>
                    <a:pt x="3188" y="1"/>
                    <a:pt x="27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875;p31">
              <a:extLst>
                <a:ext uri="{FF2B5EF4-FFF2-40B4-BE49-F238E27FC236}">
                  <a16:creationId xmlns:a16="http://schemas.microsoft.com/office/drawing/2014/main" id="{54BBFEEF-E539-4BED-BC87-677771587652}"/>
                </a:ext>
              </a:extLst>
            </p:cNvPr>
            <p:cNvSpPr/>
            <p:nvPr/>
          </p:nvSpPr>
          <p:spPr>
            <a:xfrm>
              <a:off x="5771869" y="3709933"/>
              <a:ext cx="143032" cy="43888"/>
            </a:xfrm>
            <a:custGeom>
              <a:avLst/>
              <a:gdLst/>
              <a:ahLst/>
              <a:cxnLst/>
              <a:rect l="l" t="t" r="r" b="b"/>
              <a:pathLst>
                <a:path w="4605" h="1413" extrusionOk="0">
                  <a:moveTo>
                    <a:pt x="1815" y="437"/>
                  </a:moveTo>
                  <a:lnTo>
                    <a:pt x="1815" y="437"/>
                  </a:lnTo>
                  <a:lnTo>
                    <a:pt x="1815" y="437"/>
                  </a:lnTo>
                  <a:lnTo>
                    <a:pt x="1815" y="437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227" y="303"/>
                  </a:moveTo>
                  <a:lnTo>
                    <a:pt x="3227" y="303"/>
                  </a:lnTo>
                  <a:lnTo>
                    <a:pt x="3227" y="303"/>
                  </a:lnTo>
                  <a:close/>
                  <a:moveTo>
                    <a:pt x="3630" y="303"/>
                  </a:moveTo>
                  <a:cubicBezTo>
                    <a:pt x="4201" y="303"/>
                    <a:pt x="4605" y="706"/>
                    <a:pt x="4605" y="1412"/>
                  </a:cubicBezTo>
                  <a:cubicBezTo>
                    <a:pt x="4605" y="706"/>
                    <a:pt x="4201" y="303"/>
                    <a:pt x="3630" y="303"/>
                  </a:cubicBezTo>
                  <a:close/>
                  <a:moveTo>
                    <a:pt x="3630" y="303"/>
                  </a:moveTo>
                  <a:lnTo>
                    <a:pt x="3630" y="303"/>
                  </a:lnTo>
                  <a:lnTo>
                    <a:pt x="3630" y="303"/>
                  </a:lnTo>
                  <a:lnTo>
                    <a:pt x="3630" y="303"/>
                  </a:lnTo>
                  <a:close/>
                  <a:moveTo>
                    <a:pt x="0" y="1"/>
                  </a:moveTo>
                  <a:cubicBezTo>
                    <a:pt x="572" y="303"/>
                    <a:pt x="1109" y="437"/>
                    <a:pt x="1815" y="437"/>
                  </a:cubicBezTo>
                  <a:cubicBezTo>
                    <a:pt x="1109" y="437"/>
                    <a:pt x="572" y="303"/>
                    <a:pt x="0" y="1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876;p31">
              <a:extLst>
                <a:ext uri="{FF2B5EF4-FFF2-40B4-BE49-F238E27FC236}">
                  <a16:creationId xmlns:a16="http://schemas.microsoft.com/office/drawing/2014/main" id="{2B3773D8-C799-43E8-8C86-5169C737CE05}"/>
                </a:ext>
              </a:extLst>
            </p:cNvPr>
            <p:cNvSpPr/>
            <p:nvPr/>
          </p:nvSpPr>
          <p:spPr>
            <a:xfrm>
              <a:off x="5749940" y="3583612"/>
              <a:ext cx="191051" cy="196300"/>
            </a:xfrm>
            <a:custGeom>
              <a:avLst/>
              <a:gdLst/>
              <a:ahLst/>
              <a:cxnLst/>
              <a:rect l="l" t="t" r="r" b="b"/>
              <a:pathLst>
                <a:path w="6151" h="6320" extrusionOk="0">
                  <a:moveTo>
                    <a:pt x="1681" y="1"/>
                  </a:moveTo>
                  <a:lnTo>
                    <a:pt x="1681" y="1"/>
                  </a:lnTo>
                  <a:cubicBezTo>
                    <a:pt x="1412" y="303"/>
                    <a:pt x="1110" y="438"/>
                    <a:pt x="706" y="707"/>
                  </a:cubicBezTo>
                  <a:cubicBezTo>
                    <a:pt x="269" y="1144"/>
                    <a:pt x="1" y="1849"/>
                    <a:pt x="1" y="2387"/>
                  </a:cubicBezTo>
                  <a:cubicBezTo>
                    <a:pt x="1" y="2958"/>
                    <a:pt x="135" y="3664"/>
                    <a:pt x="706" y="3933"/>
                  </a:cubicBezTo>
                  <a:lnTo>
                    <a:pt x="706" y="4068"/>
                  </a:lnTo>
                  <a:cubicBezTo>
                    <a:pt x="1278" y="4370"/>
                    <a:pt x="1815" y="4504"/>
                    <a:pt x="2521" y="4504"/>
                  </a:cubicBezTo>
                  <a:cubicBezTo>
                    <a:pt x="2958" y="4504"/>
                    <a:pt x="3361" y="4504"/>
                    <a:pt x="3933" y="4370"/>
                  </a:cubicBezTo>
                  <a:lnTo>
                    <a:pt x="4336" y="4370"/>
                  </a:lnTo>
                  <a:cubicBezTo>
                    <a:pt x="4907" y="4370"/>
                    <a:pt x="5311" y="4773"/>
                    <a:pt x="5311" y="5479"/>
                  </a:cubicBezTo>
                  <a:lnTo>
                    <a:pt x="5311" y="5614"/>
                  </a:lnTo>
                  <a:lnTo>
                    <a:pt x="5311" y="6319"/>
                  </a:lnTo>
                  <a:cubicBezTo>
                    <a:pt x="5479" y="6050"/>
                    <a:pt x="5882" y="5748"/>
                    <a:pt x="6016" y="5479"/>
                  </a:cubicBezTo>
                  <a:cubicBezTo>
                    <a:pt x="6151" y="4202"/>
                    <a:pt x="4638" y="3664"/>
                    <a:pt x="4638" y="3664"/>
                  </a:cubicBezTo>
                  <a:cubicBezTo>
                    <a:pt x="1547" y="2958"/>
                    <a:pt x="1412" y="1144"/>
                    <a:pt x="16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877;p31">
              <a:extLst>
                <a:ext uri="{FF2B5EF4-FFF2-40B4-BE49-F238E27FC236}">
                  <a16:creationId xmlns:a16="http://schemas.microsoft.com/office/drawing/2014/main" id="{D40E385E-8D1B-4C97-B697-5CAEFBD04599}"/>
                </a:ext>
              </a:extLst>
            </p:cNvPr>
            <p:cNvSpPr/>
            <p:nvPr/>
          </p:nvSpPr>
          <p:spPr>
            <a:xfrm>
              <a:off x="5984817" y="3614951"/>
              <a:ext cx="91876" cy="199406"/>
            </a:xfrm>
            <a:custGeom>
              <a:avLst/>
              <a:gdLst/>
              <a:ahLst/>
              <a:cxnLst/>
              <a:rect l="l" t="t" r="r" b="b"/>
              <a:pathLst>
                <a:path w="2958" h="6420" extrusionOk="0">
                  <a:moveTo>
                    <a:pt x="1950" y="0"/>
                  </a:moveTo>
                  <a:lnTo>
                    <a:pt x="1815" y="135"/>
                  </a:lnTo>
                  <a:cubicBezTo>
                    <a:pt x="1412" y="403"/>
                    <a:pt x="841" y="538"/>
                    <a:pt x="572" y="975"/>
                  </a:cubicBezTo>
                  <a:cubicBezTo>
                    <a:pt x="572" y="1109"/>
                    <a:pt x="437" y="1244"/>
                    <a:pt x="437" y="1378"/>
                  </a:cubicBezTo>
                  <a:cubicBezTo>
                    <a:pt x="135" y="1815"/>
                    <a:pt x="135" y="2353"/>
                    <a:pt x="135" y="2790"/>
                  </a:cubicBezTo>
                  <a:cubicBezTo>
                    <a:pt x="269" y="3495"/>
                    <a:pt x="841" y="4033"/>
                    <a:pt x="975" y="4605"/>
                  </a:cubicBezTo>
                  <a:cubicBezTo>
                    <a:pt x="1110" y="5310"/>
                    <a:pt x="572" y="6016"/>
                    <a:pt x="0" y="6419"/>
                  </a:cubicBezTo>
                  <a:cubicBezTo>
                    <a:pt x="572" y="6151"/>
                    <a:pt x="1110" y="6016"/>
                    <a:pt x="1546" y="5714"/>
                  </a:cubicBezTo>
                  <a:cubicBezTo>
                    <a:pt x="1681" y="5579"/>
                    <a:pt x="1950" y="5445"/>
                    <a:pt x="2118" y="5310"/>
                  </a:cubicBezTo>
                  <a:cubicBezTo>
                    <a:pt x="2387" y="5041"/>
                    <a:pt x="2656" y="4739"/>
                    <a:pt x="2790" y="4201"/>
                  </a:cubicBezTo>
                  <a:cubicBezTo>
                    <a:pt x="2958" y="3495"/>
                    <a:pt x="2252" y="3059"/>
                    <a:pt x="1815" y="2655"/>
                  </a:cubicBezTo>
                  <a:cubicBezTo>
                    <a:pt x="841" y="1681"/>
                    <a:pt x="1546" y="84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878;p31">
              <a:extLst>
                <a:ext uri="{FF2B5EF4-FFF2-40B4-BE49-F238E27FC236}">
                  <a16:creationId xmlns:a16="http://schemas.microsoft.com/office/drawing/2014/main" id="{9F7138B4-2364-403C-83EA-A5046722AF43}"/>
                </a:ext>
              </a:extLst>
            </p:cNvPr>
            <p:cNvSpPr/>
            <p:nvPr/>
          </p:nvSpPr>
          <p:spPr>
            <a:xfrm>
              <a:off x="5984817" y="3645204"/>
              <a:ext cx="74140" cy="169153"/>
            </a:xfrm>
            <a:custGeom>
              <a:avLst/>
              <a:gdLst/>
              <a:ahLst/>
              <a:cxnLst/>
              <a:rect l="l" t="t" r="r" b="b"/>
              <a:pathLst>
                <a:path w="2387" h="5446" extrusionOk="0">
                  <a:moveTo>
                    <a:pt x="572" y="1"/>
                  </a:moveTo>
                  <a:lnTo>
                    <a:pt x="572" y="1"/>
                  </a:lnTo>
                  <a:cubicBezTo>
                    <a:pt x="568" y="24"/>
                    <a:pt x="565" y="47"/>
                    <a:pt x="561" y="70"/>
                  </a:cubicBezTo>
                  <a:lnTo>
                    <a:pt x="561" y="70"/>
                  </a:lnTo>
                  <a:cubicBezTo>
                    <a:pt x="568" y="47"/>
                    <a:pt x="572" y="24"/>
                    <a:pt x="572" y="1"/>
                  </a:cubicBezTo>
                  <a:close/>
                  <a:moveTo>
                    <a:pt x="561" y="70"/>
                  </a:moveTo>
                  <a:lnTo>
                    <a:pt x="561" y="70"/>
                  </a:lnTo>
                  <a:cubicBezTo>
                    <a:pt x="530" y="181"/>
                    <a:pt x="437" y="293"/>
                    <a:pt x="437" y="404"/>
                  </a:cubicBezTo>
                  <a:cubicBezTo>
                    <a:pt x="269" y="707"/>
                    <a:pt x="135" y="1110"/>
                    <a:pt x="135" y="1379"/>
                  </a:cubicBezTo>
                  <a:lnTo>
                    <a:pt x="135" y="1816"/>
                  </a:lnTo>
                  <a:cubicBezTo>
                    <a:pt x="269" y="2521"/>
                    <a:pt x="841" y="3059"/>
                    <a:pt x="975" y="3631"/>
                  </a:cubicBezTo>
                  <a:lnTo>
                    <a:pt x="975" y="3899"/>
                  </a:lnTo>
                  <a:cubicBezTo>
                    <a:pt x="975" y="4202"/>
                    <a:pt x="841" y="4605"/>
                    <a:pt x="572" y="4908"/>
                  </a:cubicBezTo>
                  <a:cubicBezTo>
                    <a:pt x="437" y="5177"/>
                    <a:pt x="269" y="5311"/>
                    <a:pt x="0" y="5445"/>
                  </a:cubicBezTo>
                  <a:cubicBezTo>
                    <a:pt x="572" y="5177"/>
                    <a:pt x="1110" y="5042"/>
                    <a:pt x="1546" y="4740"/>
                  </a:cubicBezTo>
                  <a:cubicBezTo>
                    <a:pt x="1681" y="4605"/>
                    <a:pt x="1950" y="4471"/>
                    <a:pt x="2118" y="4336"/>
                  </a:cubicBezTo>
                  <a:cubicBezTo>
                    <a:pt x="2387" y="3227"/>
                    <a:pt x="1412" y="2387"/>
                    <a:pt x="1412" y="2387"/>
                  </a:cubicBezTo>
                  <a:cubicBezTo>
                    <a:pt x="595" y="1700"/>
                    <a:pt x="445" y="887"/>
                    <a:pt x="561" y="7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879;p31">
              <a:extLst>
                <a:ext uri="{FF2B5EF4-FFF2-40B4-BE49-F238E27FC236}">
                  <a16:creationId xmlns:a16="http://schemas.microsoft.com/office/drawing/2014/main" id="{3D4D5DFF-3C49-4816-82FB-23A8C5A3BE4E}"/>
                </a:ext>
              </a:extLst>
            </p:cNvPr>
            <p:cNvSpPr/>
            <p:nvPr/>
          </p:nvSpPr>
          <p:spPr>
            <a:xfrm>
              <a:off x="5972300" y="3370663"/>
              <a:ext cx="73084" cy="78334"/>
            </a:xfrm>
            <a:custGeom>
              <a:avLst/>
              <a:gdLst/>
              <a:ahLst/>
              <a:cxnLst/>
              <a:rect l="l" t="t" r="r" b="b"/>
              <a:pathLst>
                <a:path w="2353" h="2522" extrusionOk="0">
                  <a:moveTo>
                    <a:pt x="1244" y="1"/>
                  </a:moveTo>
                  <a:cubicBezTo>
                    <a:pt x="538" y="1"/>
                    <a:pt x="0" y="572"/>
                    <a:pt x="0" y="1278"/>
                  </a:cubicBezTo>
                  <a:cubicBezTo>
                    <a:pt x="0" y="1984"/>
                    <a:pt x="538" y="2521"/>
                    <a:pt x="1244" y="2521"/>
                  </a:cubicBezTo>
                  <a:cubicBezTo>
                    <a:pt x="1815" y="2521"/>
                    <a:pt x="2353" y="1984"/>
                    <a:pt x="2353" y="1278"/>
                  </a:cubicBezTo>
                  <a:cubicBezTo>
                    <a:pt x="2353" y="572"/>
                    <a:pt x="1815" y="1"/>
                    <a:pt x="1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880;p31">
              <a:extLst>
                <a:ext uri="{FF2B5EF4-FFF2-40B4-BE49-F238E27FC236}">
                  <a16:creationId xmlns:a16="http://schemas.microsoft.com/office/drawing/2014/main" id="{BA6734D9-17BA-4695-8A23-F827A9EBF40E}"/>
                </a:ext>
              </a:extLst>
            </p:cNvPr>
            <p:cNvSpPr/>
            <p:nvPr/>
          </p:nvSpPr>
          <p:spPr>
            <a:xfrm>
              <a:off x="6398196" y="3353953"/>
              <a:ext cx="74140" cy="73115"/>
            </a:xfrm>
            <a:custGeom>
              <a:avLst/>
              <a:gdLst/>
              <a:ahLst/>
              <a:cxnLst/>
              <a:rect l="l" t="t" r="r" b="b"/>
              <a:pathLst>
                <a:path w="2387" h="2354" extrusionOk="0">
                  <a:moveTo>
                    <a:pt x="1110" y="1"/>
                  </a:moveTo>
                  <a:cubicBezTo>
                    <a:pt x="404" y="1"/>
                    <a:pt x="0" y="539"/>
                    <a:pt x="0" y="1110"/>
                  </a:cubicBezTo>
                  <a:cubicBezTo>
                    <a:pt x="0" y="1816"/>
                    <a:pt x="404" y="2354"/>
                    <a:pt x="1110" y="2354"/>
                  </a:cubicBezTo>
                  <a:cubicBezTo>
                    <a:pt x="1815" y="2354"/>
                    <a:pt x="2387" y="1816"/>
                    <a:pt x="2387" y="1110"/>
                  </a:cubicBezTo>
                  <a:cubicBezTo>
                    <a:pt x="2387" y="539"/>
                    <a:pt x="1815" y="1"/>
                    <a:pt x="11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881;p31">
              <a:extLst>
                <a:ext uri="{FF2B5EF4-FFF2-40B4-BE49-F238E27FC236}">
                  <a16:creationId xmlns:a16="http://schemas.microsoft.com/office/drawing/2014/main" id="{2F8C6642-4A15-47F7-93E0-02DBA4E3FEDB}"/>
                </a:ext>
              </a:extLst>
            </p:cNvPr>
            <p:cNvSpPr/>
            <p:nvPr/>
          </p:nvSpPr>
          <p:spPr>
            <a:xfrm>
              <a:off x="5949809" y="4373187"/>
              <a:ext cx="674377" cy="457578"/>
            </a:xfrm>
            <a:custGeom>
              <a:avLst/>
              <a:gdLst/>
              <a:ahLst/>
              <a:cxnLst/>
              <a:rect l="l" t="t" r="r" b="b"/>
              <a:pathLst>
                <a:path w="21712" h="14732" extrusionOk="0">
                  <a:moveTo>
                    <a:pt x="18426" y="1"/>
                  </a:moveTo>
                  <a:cubicBezTo>
                    <a:pt x="17914" y="1"/>
                    <a:pt x="17394" y="109"/>
                    <a:pt x="16939" y="313"/>
                  </a:cubicBezTo>
                  <a:lnTo>
                    <a:pt x="16805" y="313"/>
                  </a:lnTo>
                  <a:lnTo>
                    <a:pt x="13713" y="1725"/>
                  </a:lnTo>
                  <a:lnTo>
                    <a:pt x="9243" y="3674"/>
                  </a:lnTo>
                  <a:lnTo>
                    <a:pt x="5042" y="5489"/>
                  </a:lnTo>
                  <a:cubicBezTo>
                    <a:pt x="4739" y="5623"/>
                    <a:pt x="4336" y="5926"/>
                    <a:pt x="4201" y="6329"/>
                  </a:cubicBezTo>
                  <a:lnTo>
                    <a:pt x="4067" y="6464"/>
                  </a:lnTo>
                  <a:lnTo>
                    <a:pt x="0" y="12917"/>
                  </a:lnTo>
                  <a:lnTo>
                    <a:pt x="2219" y="14731"/>
                  </a:lnTo>
                  <a:lnTo>
                    <a:pt x="7260" y="9556"/>
                  </a:lnTo>
                  <a:lnTo>
                    <a:pt x="15393" y="8850"/>
                  </a:lnTo>
                  <a:lnTo>
                    <a:pt x="16368" y="8715"/>
                  </a:lnTo>
                  <a:cubicBezTo>
                    <a:pt x="17645" y="8715"/>
                    <a:pt x="18754" y="8144"/>
                    <a:pt x="19729" y="7438"/>
                  </a:cubicBezTo>
                  <a:cubicBezTo>
                    <a:pt x="20569" y="6598"/>
                    <a:pt x="21275" y="5489"/>
                    <a:pt x="21712" y="4380"/>
                  </a:cubicBezTo>
                  <a:lnTo>
                    <a:pt x="21712" y="3540"/>
                  </a:lnTo>
                  <a:lnTo>
                    <a:pt x="21712" y="2968"/>
                  </a:lnTo>
                  <a:cubicBezTo>
                    <a:pt x="21543" y="1994"/>
                    <a:pt x="21006" y="1019"/>
                    <a:pt x="20031" y="448"/>
                  </a:cubicBezTo>
                  <a:cubicBezTo>
                    <a:pt x="19583" y="143"/>
                    <a:pt x="19010" y="1"/>
                    <a:pt x="18426" y="1"/>
                  </a:cubicBezTo>
                  <a:close/>
                </a:path>
              </a:pathLst>
            </a:custGeom>
            <a:solidFill>
              <a:srgbClr val="BDB8FF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36" name="TextBox 235">
            <a:extLst>
              <a:ext uri="{FF2B5EF4-FFF2-40B4-BE49-F238E27FC236}">
                <a16:creationId xmlns:a16="http://schemas.microsoft.com/office/drawing/2014/main" id="{BD5E5673-0E4E-473F-B799-62CE61F371DC}"/>
              </a:ext>
            </a:extLst>
          </p:cNvPr>
          <p:cNvSpPr txBox="1"/>
          <p:nvPr userDrawn="1"/>
        </p:nvSpPr>
        <p:spPr>
          <a:xfrm>
            <a:off x="4323388" y="1572169"/>
            <a:ext cx="371623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F7964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KHÁM PHÁ</a:t>
            </a:r>
          </a:p>
        </p:txBody>
      </p:sp>
    </p:spTree>
    <p:extLst>
      <p:ext uri="{BB962C8B-B14F-4D97-AF65-F5344CB8AC3E}">
        <p14:creationId xmlns:p14="http://schemas.microsoft.com/office/powerpoint/2010/main" val="1409622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10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11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1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11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103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117" grpId="0" animBg="1"/>
      <p:bldP spid="118" grpId="0" animBg="1"/>
      <p:bldP spid="236" grpId="0"/>
    </p:bldLst>
  </p:timing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92D05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36" name="Google Shape;631;p30">
            <a:extLst>
              <a:ext uri="{FF2B5EF4-FFF2-40B4-BE49-F238E27FC236}">
                <a16:creationId xmlns:a16="http://schemas.microsoft.com/office/drawing/2014/main" id="{CD1EBE97-8F9B-460E-9BC5-FD02CD5043DA}"/>
              </a:ext>
            </a:extLst>
          </p:cNvPr>
          <p:cNvGrpSpPr/>
          <p:nvPr userDrawn="1"/>
        </p:nvGrpSpPr>
        <p:grpSpPr>
          <a:xfrm>
            <a:off x="7653565" y="3622312"/>
            <a:ext cx="1306451" cy="2486166"/>
            <a:chOff x="961250" y="234750"/>
            <a:chExt cx="1222525" cy="2320700"/>
          </a:xfrm>
        </p:grpSpPr>
        <p:sp>
          <p:nvSpPr>
            <p:cNvPr id="237" name="Google Shape;632;p30">
              <a:extLst>
                <a:ext uri="{FF2B5EF4-FFF2-40B4-BE49-F238E27FC236}">
                  <a16:creationId xmlns:a16="http://schemas.microsoft.com/office/drawing/2014/main" id="{687291A7-7C04-436D-8909-2F2DB91394D5}"/>
                </a:ext>
              </a:extLst>
            </p:cNvPr>
            <p:cNvSpPr/>
            <p:nvPr/>
          </p:nvSpPr>
          <p:spPr>
            <a:xfrm>
              <a:off x="1529225" y="1558100"/>
              <a:ext cx="189075" cy="241150"/>
            </a:xfrm>
            <a:custGeom>
              <a:avLst/>
              <a:gdLst/>
              <a:ahLst/>
              <a:cxnLst/>
              <a:rect l="l" t="t" r="r" b="b"/>
              <a:pathLst>
                <a:path w="7563" h="9646" extrusionOk="0">
                  <a:moveTo>
                    <a:pt x="2353" y="0"/>
                  </a:moveTo>
                  <a:cubicBezTo>
                    <a:pt x="1378" y="0"/>
                    <a:pt x="404" y="572"/>
                    <a:pt x="135" y="1681"/>
                  </a:cubicBezTo>
                  <a:cubicBezTo>
                    <a:pt x="0" y="2252"/>
                    <a:pt x="0" y="2790"/>
                    <a:pt x="269" y="3361"/>
                  </a:cubicBezTo>
                  <a:lnTo>
                    <a:pt x="3496" y="9646"/>
                  </a:lnTo>
                  <a:lnTo>
                    <a:pt x="7562" y="7562"/>
                  </a:lnTo>
                  <a:lnTo>
                    <a:pt x="6857" y="4907"/>
                  </a:lnTo>
                  <a:cubicBezTo>
                    <a:pt x="6722" y="3932"/>
                    <a:pt x="6285" y="3092"/>
                    <a:pt x="5580" y="2252"/>
                  </a:cubicBezTo>
                  <a:cubicBezTo>
                    <a:pt x="5042" y="1546"/>
                    <a:pt x="4336" y="840"/>
                    <a:pt x="3496" y="269"/>
                  </a:cubicBezTo>
                  <a:cubicBezTo>
                    <a:pt x="3059" y="135"/>
                    <a:pt x="2790" y="0"/>
                    <a:pt x="2353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8" name="Google Shape;633;p30">
              <a:extLst>
                <a:ext uri="{FF2B5EF4-FFF2-40B4-BE49-F238E27FC236}">
                  <a16:creationId xmlns:a16="http://schemas.microsoft.com/office/drawing/2014/main" id="{F72938D2-902A-4133-8C58-B3B12FE4D0FF}"/>
                </a:ext>
              </a:extLst>
            </p:cNvPr>
            <p:cNvSpPr/>
            <p:nvPr/>
          </p:nvSpPr>
          <p:spPr>
            <a:xfrm>
              <a:off x="1647700" y="1816875"/>
              <a:ext cx="206725" cy="252400"/>
            </a:xfrm>
            <a:custGeom>
              <a:avLst/>
              <a:gdLst/>
              <a:ahLst/>
              <a:cxnLst/>
              <a:rect l="l" t="t" r="r" b="b"/>
              <a:pathLst>
                <a:path w="8269" h="10096" extrusionOk="0">
                  <a:moveTo>
                    <a:pt x="3361" y="1"/>
                  </a:moveTo>
                  <a:lnTo>
                    <a:pt x="0" y="1816"/>
                  </a:lnTo>
                  <a:lnTo>
                    <a:pt x="3664" y="8840"/>
                  </a:lnTo>
                  <a:cubicBezTo>
                    <a:pt x="3933" y="9377"/>
                    <a:pt x="4336" y="9814"/>
                    <a:pt x="5042" y="9949"/>
                  </a:cubicBezTo>
                  <a:cubicBezTo>
                    <a:pt x="5363" y="10052"/>
                    <a:pt x="5703" y="10095"/>
                    <a:pt x="6048" y="10095"/>
                  </a:cubicBezTo>
                  <a:cubicBezTo>
                    <a:pt x="6607" y="10095"/>
                    <a:pt x="7177" y="9981"/>
                    <a:pt x="7697" y="9814"/>
                  </a:cubicBezTo>
                  <a:cubicBezTo>
                    <a:pt x="8134" y="9680"/>
                    <a:pt x="8268" y="9109"/>
                    <a:pt x="7865" y="8974"/>
                  </a:cubicBezTo>
                  <a:lnTo>
                    <a:pt x="5176" y="7697"/>
                  </a:lnTo>
                  <a:lnTo>
                    <a:pt x="3361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39" name="Google Shape;634;p30">
              <a:extLst>
                <a:ext uri="{FF2B5EF4-FFF2-40B4-BE49-F238E27FC236}">
                  <a16:creationId xmlns:a16="http://schemas.microsoft.com/office/drawing/2014/main" id="{3C26E551-6E6B-4C61-AA82-0348436BF92C}"/>
                </a:ext>
              </a:extLst>
            </p:cNvPr>
            <p:cNvSpPr/>
            <p:nvPr/>
          </p:nvSpPr>
          <p:spPr>
            <a:xfrm>
              <a:off x="1598975" y="1737350"/>
              <a:ext cx="164700" cy="132500"/>
            </a:xfrm>
            <a:custGeom>
              <a:avLst/>
              <a:gdLst/>
              <a:ahLst/>
              <a:cxnLst/>
              <a:rect l="l" t="t" r="r" b="b"/>
              <a:pathLst>
                <a:path w="6588" h="5300" extrusionOk="0">
                  <a:moveTo>
                    <a:pt x="5457" y="0"/>
                  </a:moveTo>
                  <a:cubicBezTo>
                    <a:pt x="5352" y="0"/>
                    <a:pt x="5252" y="38"/>
                    <a:pt x="5176" y="123"/>
                  </a:cubicBezTo>
                  <a:lnTo>
                    <a:pt x="4772" y="392"/>
                  </a:lnTo>
                  <a:lnTo>
                    <a:pt x="706" y="2476"/>
                  </a:lnTo>
                  <a:lnTo>
                    <a:pt x="0" y="2778"/>
                  </a:lnTo>
                  <a:lnTo>
                    <a:pt x="1412" y="5299"/>
                  </a:lnTo>
                  <a:lnTo>
                    <a:pt x="1949" y="4997"/>
                  </a:lnTo>
                  <a:lnTo>
                    <a:pt x="5310" y="3182"/>
                  </a:lnTo>
                  <a:lnTo>
                    <a:pt x="6150" y="2778"/>
                  </a:lnTo>
                  <a:cubicBezTo>
                    <a:pt x="6453" y="2644"/>
                    <a:pt x="6587" y="2341"/>
                    <a:pt x="6453" y="2073"/>
                  </a:cubicBezTo>
                  <a:lnTo>
                    <a:pt x="6016" y="527"/>
                  </a:lnTo>
                  <a:cubicBezTo>
                    <a:pt x="6016" y="238"/>
                    <a:pt x="5723" y="0"/>
                    <a:pt x="545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0" name="Google Shape;635;p30">
              <a:extLst>
                <a:ext uri="{FF2B5EF4-FFF2-40B4-BE49-F238E27FC236}">
                  <a16:creationId xmlns:a16="http://schemas.microsoft.com/office/drawing/2014/main" id="{D302D271-50D4-4155-9A69-E249459AC0E2}"/>
                </a:ext>
              </a:extLst>
            </p:cNvPr>
            <p:cNvSpPr/>
            <p:nvPr/>
          </p:nvSpPr>
          <p:spPr>
            <a:xfrm>
              <a:off x="1287250" y="1496000"/>
              <a:ext cx="392400" cy="420700"/>
            </a:xfrm>
            <a:custGeom>
              <a:avLst/>
              <a:gdLst/>
              <a:ahLst/>
              <a:cxnLst/>
              <a:rect l="l" t="t" r="r" b="b"/>
              <a:pathLst>
                <a:path w="15696" h="16828" extrusionOk="0">
                  <a:moveTo>
                    <a:pt x="8715" y="0"/>
                  </a:moveTo>
                  <a:cubicBezTo>
                    <a:pt x="8144" y="0"/>
                    <a:pt x="7563" y="77"/>
                    <a:pt x="6991" y="232"/>
                  </a:cubicBezTo>
                  <a:cubicBezTo>
                    <a:pt x="4201" y="1207"/>
                    <a:pt x="2118" y="4030"/>
                    <a:pt x="840" y="9475"/>
                  </a:cubicBezTo>
                  <a:cubicBezTo>
                    <a:pt x="437" y="11155"/>
                    <a:pt x="135" y="12836"/>
                    <a:pt x="0" y="14516"/>
                  </a:cubicBezTo>
                  <a:lnTo>
                    <a:pt x="0" y="15087"/>
                  </a:lnTo>
                  <a:cubicBezTo>
                    <a:pt x="1465" y="15986"/>
                    <a:pt x="3690" y="16828"/>
                    <a:pt x="6887" y="16828"/>
                  </a:cubicBezTo>
                  <a:cubicBezTo>
                    <a:pt x="9191" y="16828"/>
                    <a:pt x="12000" y="16390"/>
                    <a:pt x="15393" y="15222"/>
                  </a:cubicBezTo>
                  <a:cubicBezTo>
                    <a:pt x="15259" y="14382"/>
                    <a:pt x="15259" y="13407"/>
                    <a:pt x="15259" y="12432"/>
                  </a:cubicBezTo>
                  <a:cubicBezTo>
                    <a:pt x="15695" y="7660"/>
                    <a:pt x="15259" y="3593"/>
                    <a:pt x="12469" y="1375"/>
                  </a:cubicBezTo>
                  <a:cubicBezTo>
                    <a:pt x="11465" y="467"/>
                    <a:pt x="10121" y="0"/>
                    <a:pt x="87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1" name="Google Shape;636;p30">
              <a:extLst>
                <a:ext uri="{FF2B5EF4-FFF2-40B4-BE49-F238E27FC236}">
                  <a16:creationId xmlns:a16="http://schemas.microsoft.com/office/drawing/2014/main" id="{9F9D9497-4024-4862-BFC9-C7AB537B839F}"/>
                </a:ext>
              </a:extLst>
            </p:cNvPr>
            <p:cNvSpPr/>
            <p:nvPr/>
          </p:nvSpPr>
          <p:spPr>
            <a:xfrm>
              <a:off x="1567025" y="1904250"/>
              <a:ext cx="4225" cy="25"/>
            </a:xfrm>
            <a:custGeom>
              <a:avLst/>
              <a:gdLst/>
              <a:ahLst/>
              <a:cxnLst/>
              <a:rect l="l" t="t" r="r" b="b"/>
              <a:pathLst>
                <a:path w="169" h="1" extrusionOk="0">
                  <a:moveTo>
                    <a:pt x="169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2" name="Google Shape;637;p30">
              <a:extLst>
                <a:ext uri="{FF2B5EF4-FFF2-40B4-BE49-F238E27FC236}">
                  <a16:creationId xmlns:a16="http://schemas.microsoft.com/office/drawing/2014/main" id="{A06D0AAE-A1CB-44E4-8A77-73002D3A2F0E}"/>
                </a:ext>
              </a:extLst>
            </p:cNvPr>
            <p:cNvSpPr/>
            <p:nvPr/>
          </p:nvSpPr>
          <p:spPr>
            <a:xfrm>
              <a:off x="1567025" y="1575725"/>
              <a:ext cx="7600" cy="328550"/>
            </a:xfrm>
            <a:custGeom>
              <a:avLst/>
              <a:gdLst/>
              <a:ahLst/>
              <a:cxnLst/>
              <a:rect l="l" t="t" r="r" b="b"/>
              <a:pathLst>
                <a:path w="304" h="13142" extrusionOk="0">
                  <a:moveTo>
                    <a:pt x="303" y="1"/>
                  </a:moveTo>
                  <a:lnTo>
                    <a:pt x="301" y="241"/>
                  </a:lnTo>
                  <a:lnTo>
                    <a:pt x="303" y="135"/>
                  </a:lnTo>
                  <a:lnTo>
                    <a:pt x="303" y="1"/>
                  </a:lnTo>
                  <a:close/>
                  <a:moveTo>
                    <a:pt x="301" y="241"/>
                  </a:moveTo>
                  <a:lnTo>
                    <a:pt x="1" y="13142"/>
                  </a:lnTo>
                  <a:lnTo>
                    <a:pt x="169" y="13142"/>
                  </a:lnTo>
                  <a:lnTo>
                    <a:pt x="301" y="24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3" name="Google Shape;638;p30">
              <a:extLst>
                <a:ext uri="{FF2B5EF4-FFF2-40B4-BE49-F238E27FC236}">
                  <a16:creationId xmlns:a16="http://schemas.microsoft.com/office/drawing/2014/main" id="{DFDED29A-A543-4DDB-8E9E-20A5DAF07B51}"/>
                </a:ext>
              </a:extLst>
            </p:cNvPr>
            <p:cNvSpPr/>
            <p:nvPr/>
          </p:nvSpPr>
          <p:spPr>
            <a:xfrm>
              <a:off x="1462000" y="1915175"/>
              <a:ext cx="49600" cy="3400"/>
            </a:xfrm>
            <a:custGeom>
              <a:avLst/>
              <a:gdLst/>
              <a:ahLst/>
              <a:cxnLst/>
              <a:rect l="l" t="t" r="r" b="b"/>
              <a:pathLst>
                <a:path w="1984" h="136" extrusionOk="0">
                  <a:moveTo>
                    <a:pt x="1" y="135"/>
                  </a:moveTo>
                  <a:lnTo>
                    <a:pt x="1" y="135"/>
                  </a:lnTo>
                  <a:lnTo>
                    <a:pt x="1" y="135"/>
                  </a:lnTo>
                  <a:lnTo>
                    <a:pt x="1" y="135"/>
                  </a:lnTo>
                  <a:close/>
                  <a:moveTo>
                    <a:pt x="1984" y="1"/>
                  </a:moveTo>
                  <a:cubicBezTo>
                    <a:pt x="1278" y="1"/>
                    <a:pt x="707" y="135"/>
                    <a:pt x="1" y="135"/>
                  </a:cubicBezTo>
                  <a:cubicBezTo>
                    <a:pt x="707" y="135"/>
                    <a:pt x="1278" y="1"/>
                    <a:pt x="1984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4" name="Google Shape;639;p30">
              <a:extLst>
                <a:ext uri="{FF2B5EF4-FFF2-40B4-BE49-F238E27FC236}">
                  <a16:creationId xmlns:a16="http://schemas.microsoft.com/office/drawing/2014/main" id="{891958B6-954E-4DF4-A06C-FBC9E416A9BE}"/>
                </a:ext>
              </a:extLst>
            </p:cNvPr>
            <p:cNvSpPr/>
            <p:nvPr/>
          </p:nvSpPr>
          <p:spPr>
            <a:xfrm>
              <a:off x="1462000" y="1533725"/>
              <a:ext cx="73975" cy="384850"/>
            </a:xfrm>
            <a:custGeom>
              <a:avLst/>
              <a:gdLst/>
              <a:ahLst/>
              <a:cxnLst/>
              <a:rect l="l" t="t" r="r" b="b"/>
              <a:pathLst>
                <a:path w="2959" h="15394" extrusionOk="0">
                  <a:moveTo>
                    <a:pt x="1681" y="1"/>
                  </a:moveTo>
                  <a:cubicBezTo>
                    <a:pt x="1547" y="404"/>
                    <a:pt x="1547" y="841"/>
                    <a:pt x="1412" y="1244"/>
                  </a:cubicBezTo>
                  <a:cubicBezTo>
                    <a:pt x="841" y="4605"/>
                    <a:pt x="169" y="10083"/>
                    <a:pt x="1" y="15393"/>
                  </a:cubicBezTo>
                  <a:cubicBezTo>
                    <a:pt x="707" y="15393"/>
                    <a:pt x="1278" y="15259"/>
                    <a:pt x="1984" y="15259"/>
                  </a:cubicBezTo>
                  <a:cubicBezTo>
                    <a:pt x="2253" y="10923"/>
                    <a:pt x="2521" y="5445"/>
                    <a:pt x="2958" y="1815"/>
                  </a:cubicBezTo>
                  <a:cubicBezTo>
                    <a:pt x="2118" y="1547"/>
                    <a:pt x="1681" y="706"/>
                    <a:pt x="1681" y="1"/>
                  </a:cubicBez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5" name="Google Shape;640;p30">
              <a:extLst>
                <a:ext uri="{FF2B5EF4-FFF2-40B4-BE49-F238E27FC236}">
                  <a16:creationId xmlns:a16="http://schemas.microsoft.com/office/drawing/2014/main" id="{356FBE5B-403A-46D2-8289-CDE62AC8E1C8}"/>
                </a:ext>
              </a:extLst>
            </p:cNvPr>
            <p:cNvSpPr/>
            <p:nvPr/>
          </p:nvSpPr>
          <p:spPr>
            <a:xfrm>
              <a:off x="1602325" y="1519450"/>
              <a:ext cx="3375" cy="14300"/>
            </a:xfrm>
            <a:custGeom>
              <a:avLst/>
              <a:gdLst/>
              <a:ahLst/>
              <a:cxnLst/>
              <a:rect l="l" t="t" r="r" b="b"/>
              <a:pathLst>
                <a:path w="135" h="572" extrusionOk="0">
                  <a:moveTo>
                    <a:pt x="135" y="0"/>
                  </a:moveTo>
                  <a:lnTo>
                    <a:pt x="0" y="572"/>
                  </a:lnTo>
                  <a:lnTo>
                    <a:pt x="135" y="57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6" name="Google Shape;641;p30">
              <a:extLst>
                <a:ext uri="{FF2B5EF4-FFF2-40B4-BE49-F238E27FC236}">
                  <a16:creationId xmlns:a16="http://schemas.microsoft.com/office/drawing/2014/main" id="{6E21DD77-A145-4889-AAF0-D687CBC0C68E}"/>
                </a:ext>
              </a:extLst>
            </p:cNvPr>
            <p:cNvSpPr/>
            <p:nvPr/>
          </p:nvSpPr>
          <p:spPr>
            <a:xfrm>
              <a:off x="1571225" y="1533725"/>
              <a:ext cx="34475" cy="370550"/>
            </a:xfrm>
            <a:custGeom>
              <a:avLst/>
              <a:gdLst/>
              <a:ahLst/>
              <a:cxnLst/>
              <a:rect l="l" t="t" r="r" b="b"/>
              <a:pathLst>
                <a:path w="1379" h="14822" extrusionOk="0">
                  <a:moveTo>
                    <a:pt x="1244" y="1"/>
                  </a:moveTo>
                  <a:cubicBezTo>
                    <a:pt x="1244" y="841"/>
                    <a:pt x="841" y="1379"/>
                    <a:pt x="135" y="1681"/>
                  </a:cubicBezTo>
                  <a:lnTo>
                    <a:pt x="1" y="14822"/>
                  </a:lnTo>
                  <a:cubicBezTo>
                    <a:pt x="404" y="14822"/>
                    <a:pt x="841" y="14688"/>
                    <a:pt x="1379" y="14553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E3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7" name="Google Shape;642;p30">
              <a:extLst>
                <a:ext uri="{FF2B5EF4-FFF2-40B4-BE49-F238E27FC236}">
                  <a16:creationId xmlns:a16="http://schemas.microsoft.com/office/drawing/2014/main" id="{0FCB9DE3-0F3D-4CBE-8A4E-9ECE8EC5924A}"/>
                </a:ext>
              </a:extLst>
            </p:cNvPr>
            <p:cNvSpPr/>
            <p:nvPr/>
          </p:nvSpPr>
          <p:spPr>
            <a:xfrm>
              <a:off x="1518300" y="1953825"/>
              <a:ext cx="252100" cy="447225"/>
            </a:xfrm>
            <a:custGeom>
              <a:avLst/>
              <a:gdLst/>
              <a:ahLst/>
              <a:cxnLst/>
              <a:rect l="l" t="t" r="r" b="b"/>
              <a:pathLst>
                <a:path w="10084" h="17889" extrusionOk="0">
                  <a:moveTo>
                    <a:pt x="6588" y="1"/>
                  </a:moveTo>
                  <a:lnTo>
                    <a:pt x="4639" y="1547"/>
                  </a:lnTo>
                  <a:lnTo>
                    <a:pt x="2118" y="3496"/>
                  </a:lnTo>
                  <a:lnTo>
                    <a:pt x="1110" y="4202"/>
                  </a:lnTo>
                  <a:lnTo>
                    <a:pt x="975" y="4336"/>
                  </a:lnTo>
                  <a:lnTo>
                    <a:pt x="1110" y="4336"/>
                  </a:lnTo>
                  <a:lnTo>
                    <a:pt x="1950" y="5580"/>
                  </a:lnTo>
                  <a:lnTo>
                    <a:pt x="4773" y="9378"/>
                  </a:lnTo>
                  <a:lnTo>
                    <a:pt x="1681" y="12739"/>
                  </a:lnTo>
                  <a:lnTo>
                    <a:pt x="572" y="13982"/>
                  </a:lnTo>
                  <a:cubicBezTo>
                    <a:pt x="135" y="14553"/>
                    <a:pt x="1" y="15394"/>
                    <a:pt x="437" y="15965"/>
                  </a:cubicBezTo>
                  <a:lnTo>
                    <a:pt x="1547" y="17645"/>
                  </a:lnTo>
                  <a:cubicBezTo>
                    <a:pt x="1659" y="17814"/>
                    <a:pt x="1848" y="17889"/>
                    <a:pt x="2040" y="17889"/>
                  </a:cubicBezTo>
                  <a:cubicBezTo>
                    <a:pt x="2306" y="17889"/>
                    <a:pt x="2578" y="17745"/>
                    <a:pt x="2656" y="17511"/>
                  </a:cubicBezTo>
                  <a:lnTo>
                    <a:pt x="3227" y="15394"/>
                  </a:lnTo>
                  <a:lnTo>
                    <a:pt x="3361" y="15394"/>
                  </a:lnTo>
                  <a:lnTo>
                    <a:pt x="8840" y="12302"/>
                  </a:lnTo>
                  <a:cubicBezTo>
                    <a:pt x="9680" y="11764"/>
                    <a:pt x="10083" y="10789"/>
                    <a:pt x="9814" y="9781"/>
                  </a:cubicBezTo>
                  <a:lnTo>
                    <a:pt x="67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8" name="Google Shape;643;p30">
              <a:extLst>
                <a:ext uri="{FF2B5EF4-FFF2-40B4-BE49-F238E27FC236}">
                  <a16:creationId xmlns:a16="http://schemas.microsoft.com/office/drawing/2014/main" id="{719DC071-233A-4152-8329-C8E64F89D460}"/>
                </a:ext>
              </a:extLst>
            </p:cNvPr>
            <p:cNvSpPr/>
            <p:nvPr/>
          </p:nvSpPr>
          <p:spPr>
            <a:xfrm>
              <a:off x="1518300" y="2272275"/>
              <a:ext cx="84050" cy="128775"/>
            </a:xfrm>
            <a:custGeom>
              <a:avLst/>
              <a:gdLst/>
              <a:ahLst/>
              <a:cxnLst/>
              <a:rect l="l" t="t" r="r" b="b"/>
              <a:pathLst>
                <a:path w="3362" h="5151" extrusionOk="0">
                  <a:moveTo>
                    <a:pt x="1681" y="1"/>
                  </a:moveTo>
                  <a:lnTo>
                    <a:pt x="572" y="1244"/>
                  </a:lnTo>
                  <a:cubicBezTo>
                    <a:pt x="135" y="1815"/>
                    <a:pt x="1" y="2656"/>
                    <a:pt x="437" y="3227"/>
                  </a:cubicBezTo>
                  <a:lnTo>
                    <a:pt x="1547" y="4907"/>
                  </a:lnTo>
                  <a:cubicBezTo>
                    <a:pt x="1659" y="5076"/>
                    <a:pt x="1848" y="5151"/>
                    <a:pt x="2040" y="5151"/>
                  </a:cubicBezTo>
                  <a:cubicBezTo>
                    <a:pt x="2306" y="5151"/>
                    <a:pt x="2578" y="5007"/>
                    <a:pt x="2656" y="4773"/>
                  </a:cubicBezTo>
                  <a:lnTo>
                    <a:pt x="3227" y="2656"/>
                  </a:lnTo>
                  <a:lnTo>
                    <a:pt x="3361" y="2656"/>
                  </a:lnTo>
                  <a:cubicBezTo>
                    <a:pt x="2790" y="1815"/>
                    <a:pt x="2252" y="841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49" name="Google Shape;644;p30">
              <a:extLst>
                <a:ext uri="{FF2B5EF4-FFF2-40B4-BE49-F238E27FC236}">
                  <a16:creationId xmlns:a16="http://schemas.microsoft.com/office/drawing/2014/main" id="{D99063E4-8047-4A9A-83F0-3913338153F6}"/>
                </a:ext>
              </a:extLst>
            </p:cNvPr>
            <p:cNvSpPr/>
            <p:nvPr/>
          </p:nvSpPr>
          <p:spPr>
            <a:xfrm>
              <a:off x="1266250" y="1990050"/>
              <a:ext cx="357100" cy="513300"/>
            </a:xfrm>
            <a:custGeom>
              <a:avLst/>
              <a:gdLst/>
              <a:ahLst/>
              <a:cxnLst/>
              <a:rect l="l" t="t" r="r" b="b"/>
              <a:pathLst>
                <a:path w="14284" h="20532" extrusionOk="0">
                  <a:moveTo>
                    <a:pt x="1295" y="1"/>
                  </a:moveTo>
                  <a:cubicBezTo>
                    <a:pt x="838" y="1"/>
                    <a:pt x="400" y="388"/>
                    <a:pt x="269" y="938"/>
                  </a:cubicBezTo>
                  <a:cubicBezTo>
                    <a:pt x="0" y="5542"/>
                    <a:pt x="3932" y="12399"/>
                    <a:pt x="10519" y="20532"/>
                  </a:cubicBezTo>
                  <a:lnTo>
                    <a:pt x="14284" y="19961"/>
                  </a:lnTo>
                  <a:lnTo>
                    <a:pt x="14015" y="19826"/>
                  </a:lnTo>
                  <a:lnTo>
                    <a:pt x="8839" y="3862"/>
                  </a:lnTo>
                  <a:cubicBezTo>
                    <a:pt x="8839" y="3593"/>
                    <a:pt x="8537" y="3291"/>
                    <a:pt x="8402" y="3156"/>
                  </a:cubicBezTo>
                  <a:lnTo>
                    <a:pt x="1680" y="98"/>
                  </a:lnTo>
                  <a:cubicBezTo>
                    <a:pt x="1555" y="31"/>
                    <a:pt x="1424" y="1"/>
                    <a:pt x="12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0" name="Google Shape;645;p30">
              <a:extLst>
                <a:ext uri="{FF2B5EF4-FFF2-40B4-BE49-F238E27FC236}">
                  <a16:creationId xmlns:a16="http://schemas.microsoft.com/office/drawing/2014/main" id="{0E554B2F-BF11-40A2-97D2-0FDB1AEB641B}"/>
                </a:ext>
              </a:extLst>
            </p:cNvPr>
            <p:cNvSpPr/>
            <p:nvPr/>
          </p:nvSpPr>
          <p:spPr>
            <a:xfrm>
              <a:off x="1272950" y="1873175"/>
              <a:ext cx="420150" cy="227725"/>
            </a:xfrm>
            <a:custGeom>
              <a:avLst/>
              <a:gdLst/>
              <a:ahLst/>
              <a:cxnLst/>
              <a:rect l="l" t="t" r="r" b="b"/>
              <a:pathLst>
                <a:path w="16806" h="9109" extrusionOk="0">
                  <a:moveTo>
                    <a:pt x="572" y="0"/>
                  </a:moveTo>
                  <a:lnTo>
                    <a:pt x="169" y="2790"/>
                  </a:lnTo>
                  <a:cubicBezTo>
                    <a:pt x="1" y="3933"/>
                    <a:pt x="1" y="5042"/>
                    <a:pt x="1" y="6285"/>
                  </a:cubicBezTo>
                  <a:lnTo>
                    <a:pt x="1" y="6857"/>
                  </a:lnTo>
                  <a:lnTo>
                    <a:pt x="8403" y="8974"/>
                  </a:lnTo>
                  <a:cubicBezTo>
                    <a:pt x="8571" y="9108"/>
                    <a:pt x="8705" y="9108"/>
                    <a:pt x="8974" y="9108"/>
                  </a:cubicBezTo>
                  <a:lnTo>
                    <a:pt x="11764" y="8806"/>
                  </a:lnTo>
                  <a:lnTo>
                    <a:pt x="12470" y="8671"/>
                  </a:lnTo>
                  <a:lnTo>
                    <a:pt x="14856" y="6453"/>
                  </a:lnTo>
                  <a:lnTo>
                    <a:pt x="16402" y="5042"/>
                  </a:lnTo>
                  <a:cubicBezTo>
                    <a:pt x="16671" y="4773"/>
                    <a:pt x="16805" y="4336"/>
                    <a:pt x="16671" y="4067"/>
                  </a:cubicBezTo>
                  <a:lnTo>
                    <a:pt x="16536" y="3227"/>
                  </a:lnTo>
                  <a:lnTo>
                    <a:pt x="16133" y="1110"/>
                  </a:lnTo>
                  <a:cubicBezTo>
                    <a:pt x="15965" y="841"/>
                    <a:pt x="15965" y="572"/>
                    <a:pt x="15965" y="135"/>
                  </a:cubicBezTo>
                  <a:cubicBezTo>
                    <a:pt x="12572" y="1303"/>
                    <a:pt x="9763" y="1741"/>
                    <a:pt x="7459" y="1741"/>
                  </a:cubicBezTo>
                  <a:cubicBezTo>
                    <a:pt x="4262" y="1741"/>
                    <a:pt x="2037" y="899"/>
                    <a:pt x="5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1" name="Google Shape;646;p30">
              <a:extLst>
                <a:ext uri="{FF2B5EF4-FFF2-40B4-BE49-F238E27FC236}">
                  <a16:creationId xmlns:a16="http://schemas.microsoft.com/office/drawing/2014/main" id="{6503A830-067E-43A5-B647-8F98FA6CC23D}"/>
                </a:ext>
              </a:extLst>
            </p:cNvPr>
            <p:cNvSpPr/>
            <p:nvPr/>
          </p:nvSpPr>
          <p:spPr>
            <a:xfrm>
              <a:off x="1560325" y="2072300"/>
              <a:ext cx="119325" cy="200000"/>
            </a:xfrm>
            <a:custGeom>
              <a:avLst/>
              <a:gdLst/>
              <a:ahLst/>
              <a:cxnLst/>
              <a:rect l="l" t="t" r="r" b="b"/>
              <a:pathLst>
                <a:path w="4773" h="8000" extrusionOk="0">
                  <a:moveTo>
                    <a:pt x="1815" y="1"/>
                  </a:moveTo>
                  <a:lnTo>
                    <a:pt x="975" y="706"/>
                  </a:lnTo>
                  <a:lnTo>
                    <a:pt x="269" y="841"/>
                  </a:lnTo>
                  <a:lnTo>
                    <a:pt x="1815" y="2824"/>
                  </a:lnTo>
                  <a:lnTo>
                    <a:pt x="1815" y="1"/>
                  </a:lnTo>
                  <a:close/>
                  <a:moveTo>
                    <a:pt x="3932" y="1412"/>
                  </a:moveTo>
                  <a:cubicBezTo>
                    <a:pt x="3226" y="2118"/>
                    <a:pt x="2655" y="2689"/>
                    <a:pt x="2252" y="3227"/>
                  </a:cubicBezTo>
                  <a:lnTo>
                    <a:pt x="2117" y="3362"/>
                  </a:lnTo>
                  <a:lnTo>
                    <a:pt x="3092" y="4639"/>
                  </a:lnTo>
                  <a:lnTo>
                    <a:pt x="0" y="8000"/>
                  </a:lnTo>
                  <a:lnTo>
                    <a:pt x="0" y="8000"/>
                  </a:lnTo>
                  <a:lnTo>
                    <a:pt x="3798" y="5479"/>
                  </a:lnTo>
                  <a:cubicBezTo>
                    <a:pt x="4470" y="5042"/>
                    <a:pt x="4772" y="4202"/>
                    <a:pt x="4638" y="3530"/>
                  </a:cubicBezTo>
                  <a:lnTo>
                    <a:pt x="4067" y="1412"/>
                  </a:lnTo>
                  <a:cubicBezTo>
                    <a:pt x="4067" y="1412"/>
                    <a:pt x="4067" y="1547"/>
                    <a:pt x="3932" y="1547"/>
                  </a:cubicBezTo>
                  <a:lnTo>
                    <a:pt x="3932" y="1412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2" name="Google Shape;647;p30">
              <a:extLst>
                <a:ext uri="{FF2B5EF4-FFF2-40B4-BE49-F238E27FC236}">
                  <a16:creationId xmlns:a16="http://schemas.microsoft.com/office/drawing/2014/main" id="{DF84C57A-2063-4AAB-ABAA-2320913DF64F}"/>
                </a:ext>
              </a:extLst>
            </p:cNvPr>
            <p:cNvSpPr/>
            <p:nvPr/>
          </p:nvSpPr>
          <p:spPr>
            <a:xfrm>
              <a:off x="1493925" y="1994601"/>
              <a:ext cx="111775" cy="108425"/>
            </a:xfrm>
            <a:custGeom>
              <a:avLst/>
              <a:gdLst/>
              <a:ahLst/>
              <a:cxnLst/>
              <a:rect l="l" t="t" r="r" b="b"/>
              <a:pathLst>
                <a:path w="4471" h="4337" extrusionOk="0">
                  <a:moveTo>
                    <a:pt x="4471" y="1"/>
                  </a:moveTo>
                  <a:cubicBezTo>
                    <a:pt x="4068" y="841"/>
                    <a:pt x="3496" y="1379"/>
                    <a:pt x="3093" y="1950"/>
                  </a:cubicBezTo>
                  <a:cubicBezTo>
                    <a:pt x="2656" y="2219"/>
                    <a:pt x="2387" y="2522"/>
                    <a:pt x="2085" y="2790"/>
                  </a:cubicBezTo>
                  <a:cubicBezTo>
                    <a:pt x="707" y="3765"/>
                    <a:pt x="1" y="4336"/>
                    <a:pt x="135" y="4336"/>
                  </a:cubicBezTo>
                  <a:lnTo>
                    <a:pt x="2925" y="4034"/>
                  </a:lnTo>
                  <a:lnTo>
                    <a:pt x="3631" y="3899"/>
                  </a:lnTo>
                  <a:lnTo>
                    <a:pt x="4471" y="3194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3" name="Google Shape;648;p30">
              <a:extLst>
                <a:ext uri="{FF2B5EF4-FFF2-40B4-BE49-F238E27FC236}">
                  <a16:creationId xmlns:a16="http://schemas.microsoft.com/office/drawing/2014/main" id="{F9B2B0E4-B837-452D-9FDA-3D4DD7D1D0B7}"/>
                </a:ext>
              </a:extLst>
            </p:cNvPr>
            <p:cNvSpPr/>
            <p:nvPr/>
          </p:nvSpPr>
          <p:spPr>
            <a:xfrm>
              <a:off x="1529225" y="2489050"/>
              <a:ext cx="153775" cy="66400"/>
            </a:xfrm>
            <a:custGeom>
              <a:avLst/>
              <a:gdLst/>
              <a:ahLst/>
              <a:cxnLst/>
              <a:rect l="l" t="t" r="r" b="b"/>
              <a:pathLst>
                <a:path w="6151" h="2656" extrusionOk="0">
                  <a:moveTo>
                    <a:pt x="3765" y="1"/>
                  </a:moveTo>
                  <a:lnTo>
                    <a:pt x="0" y="572"/>
                  </a:lnTo>
                  <a:cubicBezTo>
                    <a:pt x="538" y="1278"/>
                    <a:pt x="1110" y="1815"/>
                    <a:pt x="1681" y="2521"/>
                  </a:cubicBezTo>
                  <a:lnTo>
                    <a:pt x="5311" y="2656"/>
                  </a:lnTo>
                  <a:cubicBezTo>
                    <a:pt x="5882" y="2656"/>
                    <a:pt x="6151" y="1984"/>
                    <a:pt x="5714" y="1547"/>
                  </a:cubicBezTo>
                  <a:lnTo>
                    <a:pt x="376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4" name="Google Shape;649;p30">
              <a:extLst>
                <a:ext uri="{FF2B5EF4-FFF2-40B4-BE49-F238E27FC236}">
                  <a16:creationId xmlns:a16="http://schemas.microsoft.com/office/drawing/2014/main" id="{A7A1E2E4-93B6-4ACB-8A08-DCB30F05A025}"/>
                </a:ext>
              </a:extLst>
            </p:cNvPr>
            <p:cNvSpPr/>
            <p:nvPr/>
          </p:nvSpPr>
          <p:spPr>
            <a:xfrm>
              <a:off x="1500650" y="1379125"/>
              <a:ext cx="112625" cy="203350"/>
            </a:xfrm>
            <a:custGeom>
              <a:avLst/>
              <a:gdLst/>
              <a:ahLst/>
              <a:cxnLst/>
              <a:rect l="l" t="t" r="r" b="b"/>
              <a:pathLst>
                <a:path w="4505" h="8134" extrusionOk="0">
                  <a:moveTo>
                    <a:pt x="572" y="1"/>
                  </a:moveTo>
                  <a:lnTo>
                    <a:pt x="303" y="3933"/>
                  </a:lnTo>
                  <a:lnTo>
                    <a:pt x="135" y="5882"/>
                  </a:lnTo>
                  <a:cubicBezTo>
                    <a:pt x="1" y="7025"/>
                    <a:pt x="841" y="7999"/>
                    <a:pt x="1984" y="8134"/>
                  </a:cubicBezTo>
                  <a:cubicBezTo>
                    <a:pt x="3093" y="8134"/>
                    <a:pt x="4067" y="7294"/>
                    <a:pt x="4067" y="6185"/>
                  </a:cubicBezTo>
                  <a:lnTo>
                    <a:pt x="4202" y="5042"/>
                  </a:lnTo>
                  <a:lnTo>
                    <a:pt x="4504" y="303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5" name="Google Shape;650;p30">
              <a:extLst>
                <a:ext uri="{FF2B5EF4-FFF2-40B4-BE49-F238E27FC236}">
                  <a16:creationId xmlns:a16="http://schemas.microsoft.com/office/drawing/2014/main" id="{50BBEB0A-8D24-4CBF-AE3E-0D240D2D426E}"/>
                </a:ext>
              </a:extLst>
            </p:cNvPr>
            <p:cNvSpPr/>
            <p:nvPr/>
          </p:nvSpPr>
          <p:spPr>
            <a:xfrm>
              <a:off x="1059550" y="406000"/>
              <a:ext cx="1015850" cy="1068100"/>
            </a:xfrm>
            <a:custGeom>
              <a:avLst/>
              <a:gdLst/>
              <a:ahLst/>
              <a:cxnLst/>
              <a:rect l="l" t="t" r="r" b="b"/>
              <a:pathLst>
                <a:path w="40634" h="42724" extrusionOk="0">
                  <a:moveTo>
                    <a:pt x="20385" y="1"/>
                  </a:moveTo>
                  <a:cubicBezTo>
                    <a:pt x="20223" y="1"/>
                    <a:pt x="20060" y="3"/>
                    <a:pt x="19897" y="7"/>
                  </a:cubicBezTo>
                  <a:cubicBezTo>
                    <a:pt x="9545" y="276"/>
                    <a:pt x="1681" y="8846"/>
                    <a:pt x="437" y="19197"/>
                  </a:cubicBezTo>
                  <a:cubicBezTo>
                    <a:pt x="0" y="22424"/>
                    <a:pt x="303" y="25650"/>
                    <a:pt x="1277" y="28574"/>
                  </a:cubicBezTo>
                  <a:cubicBezTo>
                    <a:pt x="841" y="29414"/>
                    <a:pt x="572" y="30523"/>
                    <a:pt x="841" y="31532"/>
                  </a:cubicBezTo>
                  <a:cubicBezTo>
                    <a:pt x="1143" y="33884"/>
                    <a:pt x="3092" y="35565"/>
                    <a:pt x="5478" y="35733"/>
                  </a:cubicBezTo>
                  <a:cubicBezTo>
                    <a:pt x="9377" y="39934"/>
                    <a:pt x="15696" y="42723"/>
                    <a:pt x="24098" y="42723"/>
                  </a:cubicBezTo>
                  <a:cubicBezTo>
                    <a:pt x="30382" y="42723"/>
                    <a:pt x="35592" y="39766"/>
                    <a:pt x="36835" y="36002"/>
                  </a:cubicBezTo>
                  <a:cubicBezTo>
                    <a:pt x="37104" y="35430"/>
                    <a:pt x="37272" y="34893"/>
                    <a:pt x="37272" y="34187"/>
                  </a:cubicBezTo>
                  <a:lnTo>
                    <a:pt x="37272" y="32641"/>
                  </a:lnTo>
                  <a:cubicBezTo>
                    <a:pt x="37407" y="31532"/>
                    <a:pt x="37810" y="30389"/>
                    <a:pt x="38381" y="29280"/>
                  </a:cubicBezTo>
                  <a:cubicBezTo>
                    <a:pt x="39793" y="26490"/>
                    <a:pt x="40633" y="23398"/>
                    <a:pt x="40633" y="20037"/>
                  </a:cubicBezTo>
                  <a:cubicBezTo>
                    <a:pt x="40633" y="9007"/>
                    <a:pt x="31492" y="1"/>
                    <a:pt x="20385" y="1"/>
                  </a:cubicBez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6" name="Google Shape;651;p30">
              <a:extLst>
                <a:ext uri="{FF2B5EF4-FFF2-40B4-BE49-F238E27FC236}">
                  <a16:creationId xmlns:a16="http://schemas.microsoft.com/office/drawing/2014/main" id="{D3BFEAA0-88DE-428B-977B-6A1CC4196EFA}"/>
                </a:ext>
              </a:extLst>
            </p:cNvPr>
            <p:cNvSpPr/>
            <p:nvPr/>
          </p:nvSpPr>
          <p:spPr>
            <a:xfrm>
              <a:off x="1077200" y="1176625"/>
              <a:ext cx="651175" cy="297475"/>
            </a:xfrm>
            <a:custGeom>
              <a:avLst/>
              <a:gdLst/>
              <a:ahLst/>
              <a:cxnLst/>
              <a:rect l="l" t="t" r="r" b="b"/>
              <a:pathLst>
                <a:path w="26047" h="11899" extrusionOk="0">
                  <a:moveTo>
                    <a:pt x="26047" y="11764"/>
                  </a:moveTo>
                  <a:cubicBezTo>
                    <a:pt x="25207" y="11764"/>
                    <a:pt x="24366" y="11898"/>
                    <a:pt x="23392" y="11898"/>
                  </a:cubicBezTo>
                  <a:cubicBezTo>
                    <a:pt x="22686" y="11898"/>
                    <a:pt x="21980" y="11898"/>
                    <a:pt x="21274" y="11764"/>
                  </a:cubicBezTo>
                  <a:lnTo>
                    <a:pt x="21274" y="11764"/>
                  </a:lnTo>
                  <a:cubicBezTo>
                    <a:pt x="21980" y="11898"/>
                    <a:pt x="22686" y="11898"/>
                    <a:pt x="23392" y="11898"/>
                  </a:cubicBezTo>
                  <a:cubicBezTo>
                    <a:pt x="24366" y="11898"/>
                    <a:pt x="25207" y="11764"/>
                    <a:pt x="26047" y="11764"/>
                  </a:cubicBezTo>
                  <a:lnTo>
                    <a:pt x="26047" y="11764"/>
                  </a:lnTo>
                  <a:close/>
                  <a:moveTo>
                    <a:pt x="0" y="1"/>
                  </a:moveTo>
                  <a:cubicBezTo>
                    <a:pt x="0" y="135"/>
                    <a:pt x="0" y="404"/>
                    <a:pt x="135" y="707"/>
                  </a:cubicBezTo>
                  <a:cubicBezTo>
                    <a:pt x="269" y="2219"/>
                    <a:pt x="1109" y="3362"/>
                    <a:pt x="2386" y="4068"/>
                  </a:cubicBezTo>
                  <a:cubicBezTo>
                    <a:pt x="1109" y="3362"/>
                    <a:pt x="269" y="2219"/>
                    <a:pt x="135" y="707"/>
                  </a:cubicBezTo>
                  <a:cubicBezTo>
                    <a:pt x="0" y="404"/>
                    <a:pt x="0" y="135"/>
                    <a:pt x="0" y="1"/>
                  </a:cubicBezTo>
                  <a:close/>
                </a:path>
              </a:pathLst>
            </a:custGeom>
            <a:solidFill>
              <a:srgbClr val="E4D7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7" name="Google Shape;652;p30">
              <a:extLst>
                <a:ext uri="{FF2B5EF4-FFF2-40B4-BE49-F238E27FC236}">
                  <a16:creationId xmlns:a16="http://schemas.microsoft.com/office/drawing/2014/main" id="{E788FED8-91C2-4885-9A0F-FA359E57B1FC}"/>
                </a:ext>
              </a:extLst>
            </p:cNvPr>
            <p:cNvSpPr/>
            <p:nvPr/>
          </p:nvSpPr>
          <p:spPr>
            <a:xfrm>
              <a:off x="1560325" y="1467350"/>
              <a:ext cx="48750" cy="3375"/>
            </a:xfrm>
            <a:custGeom>
              <a:avLst/>
              <a:gdLst/>
              <a:ahLst/>
              <a:cxnLst/>
              <a:rect l="l" t="t" r="r" b="b"/>
              <a:pathLst>
                <a:path w="1950" h="135" extrusionOk="0">
                  <a:moveTo>
                    <a:pt x="0" y="0"/>
                  </a:moveTo>
                  <a:cubicBezTo>
                    <a:pt x="571" y="135"/>
                    <a:pt x="1277" y="135"/>
                    <a:pt x="1949" y="135"/>
                  </a:cubicBezTo>
                  <a:lnTo>
                    <a:pt x="1949" y="135"/>
                  </a:lnTo>
                  <a:cubicBezTo>
                    <a:pt x="1277" y="135"/>
                    <a:pt x="571" y="135"/>
                    <a:pt x="0" y="0"/>
                  </a:cubicBezTo>
                  <a:close/>
                </a:path>
              </a:pathLst>
            </a:custGeom>
            <a:solidFill>
              <a:srgbClr val="8459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8" name="Google Shape;653;p30">
              <a:extLst>
                <a:ext uri="{FF2B5EF4-FFF2-40B4-BE49-F238E27FC236}">
                  <a16:creationId xmlns:a16="http://schemas.microsoft.com/office/drawing/2014/main" id="{218819E8-AEA7-4F3F-A4AF-EA2AAE328B3F}"/>
                </a:ext>
              </a:extLst>
            </p:cNvPr>
            <p:cNvSpPr/>
            <p:nvPr/>
          </p:nvSpPr>
          <p:spPr>
            <a:xfrm>
              <a:off x="1077200" y="1078325"/>
              <a:ext cx="651175" cy="395775"/>
            </a:xfrm>
            <a:custGeom>
              <a:avLst/>
              <a:gdLst/>
              <a:ahLst/>
              <a:cxnLst/>
              <a:rect l="l" t="t" r="r" b="b"/>
              <a:pathLst>
                <a:path w="26047" h="15831" extrusionOk="0">
                  <a:moveTo>
                    <a:pt x="3798" y="1"/>
                  </a:moveTo>
                  <a:cubicBezTo>
                    <a:pt x="2521" y="1"/>
                    <a:pt x="1681" y="572"/>
                    <a:pt x="1109" y="1278"/>
                  </a:cubicBezTo>
                  <a:cubicBezTo>
                    <a:pt x="437" y="2252"/>
                    <a:pt x="135" y="3362"/>
                    <a:pt x="0" y="3798"/>
                  </a:cubicBezTo>
                  <a:lnTo>
                    <a:pt x="0" y="3933"/>
                  </a:lnTo>
                  <a:cubicBezTo>
                    <a:pt x="0" y="4067"/>
                    <a:pt x="0" y="4336"/>
                    <a:pt x="135" y="4639"/>
                  </a:cubicBezTo>
                  <a:cubicBezTo>
                    <a:pt x="269" y="6151"/>
                    <a:pt x="1109" y="7294"/>
                    <a:pt x="2386" y="8000"/>
                  </a:cubicBezTo>
                  <a:cubicBezTo>
                    <a:pt x="3092" y="8403"/>
                    <a:pt x="3932" y="8672"/>
                    <a:pt x="4772" y="8840"/>
                  </a:cubicBezTo>
                  <a:cubicBezTo>
                    <a:pt x="7999" y="12335"/>
                    <a:pt x="12872" y="14856"/>
                    <a:pt x="19325" y="15561"/>
                  </a:cubicBezTo>
                  <a:cubicBezTo>
                    <a:pt x="19896" y="15696"/>
                    <a:pt x="20602" y="15696"/>
                    <a:pt x="21274" y="15696"/>
                  </a:cubicBezTo>
                  <a:cubicBezTo>
                    <a:pt x="21980" y="15830"/>
                    <a:pt x="22686" y="15830"/>
                    <a:pt x="23392" y="15830"/>
                  </a:cubicBezTo>
                  <a:cubicBezTo>
                    <a:pt x="24366" y="15830"/>
                    <a:pt x="25207" y="15696"/>
                    <a:pt x="26047" y="15696"/>
                  </a:cubicBezTo>
                  <a:lnTo>
                    <a:pt x="25912" y="15561"/>
                  </a:lnTo>
                  <a:cubicBezTo>
                    <a:pt x="18922" y="14856"/>
                    <a:pt x="12872" y="10655"/>
                    <a:pt x="9377" y="4639"/>
                  </a:cubicBezTo>
                  <a:lnTo>
                    <a:pt x="8402" y="2958"/>
                  </a:lnTo>
                  <a:lnTo>
                    <a:pt x="8402" y="4202"/>
                  </a:lnTo>
                  <a:cubicBezTo>
                    <a:pt x="7428" y="2387"/>
                    <a:pt x="6722" y="270"/>
                    <a:pt x="4336" y="1"/>
                  </a:cubicBezTo>
                  <a:close/>
                </a:path>
              </a:pathLst>
            </a:custGeom>
            <a:solidFill>
              <a:srgbClr val="946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59" name="Google Shape;654;p30">
              <a:extLst>
                <a:ext uri="{FF2B5EF4-FFF2-40B4-BE49-F238E27FC236}">
                  <a16:creationId xmlns:a16="http://schemas.microsoft.com/office/drawing/2014/main" id="{D690D892-E82D-4D5B-988E-5A924B304C6C}"/>
                </a:ext>
              </a:extLst>
            </p:cNvPr>
            <p:cNvSpPr/>
            <p:nvPr/>
          </p:nvSpPr>
          <p:spPr>
            <a:xfrm>
              <a:off x="1230950" y="1480775"/>
              <a:ext cx="280650" cy="704150"/>
            </a:xfrm>
            <a:custGeom>
              <a:avLst/>
              <a:gdLst/>
              <a:ahLst/>
              <a:cxnLst/>
              <a:rect l="l" t="t" r="r" b="b"/>
              <a:pathLst>
                <a:path w="11226" h="28166" extrusionOk="0">
                  <a:moveTo>
                    <a:pt x="11107" y="0"/>
                  </a:moveTo>
                  <a:cubicBezTo>
                    <a:pt x="2938" y="0"/>
                    <a:pt x="838" y="13777"/>
                    <a:pt x="303" y="19898"/>
                  </a:cubicBezTo>
                  <a:cubicBezTo>
                    <a:pt x="0" y="22687"/>
                    <a:pt x="1546" y="25645"/>
                    <a:pt x="4202" y="26888"/>
                  </a:cubicBezTo>
                  <a:cubicBezTo>
                    <a:pt x="4907" y="27191"/>
                    <a:pt x="5613" y="27459"/>
                    <a:pt x="6319" y="27594"/>
                  </a:cubicBezTo>
                  <a:cubicBezTo>
                    <a:pt x="7159" y="27863"/>
                    <a:pt x="8134" y="28031"/>
                    <a:pt x="8705" y="28165"/>
                  </a:cubicBezTo>
                  <a:cubicBezTo>
                    <a:pt x="9411" y="28165"/>
                    <a:pt x="9949" y="27594"/>
                    <a:pt x="9814" y="26888"/>
                  </a:cubicBezTo>
                  <a:cubicBezTo>
                    <a:pt x="8403" y="19898"/>
                    <a:pt x="9814" y="8975"/>
                    <a:pt x="10654" y="3362"/>
                  </a:cubicBezTo>
                  <a:cubicBezTo>
                    <a:pt x="10923" y="1413"/>
                    <a:pt x="11226" y="1"/>
                    <a:pt x="11226" y="1"/>
                  </a:cubicBezTo>
                  <a:cubicBezTo>
                    <a:pt x="11186" y="1"/>
                    <a:pt x="11146" y="0"/>
                    <a:pt x="1110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0" name="Google Shape;655;p30">
              <a:extLst>
                <a:ext uri="{FF2B5EF4-FFF2-40B4-BE49-F238E27FC236}">
                  <a16:creationId xmlns:a16="http://schemas.microsoft.com/office/drawing/2014/main" id="{DBE0DFD8-8D8F-41CC-B4ED-CB5CACE685A9}"/>
                </a:ext>
              </a:extLst>
            </p:cNvPr>
            <p:cNvSpPr/>
            <p:nvPr/>
          </p:nvSpPr>
          <p:spPr>
            <a:xfrm>
              <a:off x="1235312" y="1480800"/>
              <a:ext cx="273100" cy="689825"/>
            </a:xfrm>
            <a:custGeom>
              <a:avLst/>
              <a:gdLst/>
              <a:ahLst/>
              <a:cxnLst/>
              <a:rect l="l" t="t" r="r" b="b"/>
              <a:pathLst>
                <a:path w="10924" h="27593" extrusionOk="0">
                  <a:moveTo>
                    <a:pt x="10789" y="0"/>
                  </a:moveTo>
                  <a:cubicBezTo>
                    <a:pt x="8806" y="0"/>
                    <a:pt x="7126" y="840"/>
                    <a:pt x="5882" y="2252"/>
                  </a:cubicBezTo>
                  <a:cubicBezTo>
                    <a:pt x="6017" y="2118"/>
                    <a:pt x="6151" y="2118"/>
                    <a:pt x="6420" y="1983"/>
                  </a:cubicBezTo>
                  <a:cubicBezTo>
                    <a:pt x="6723" y="1983"/>
                    <a:pt x="6857" y="1815"/>
                    <a:pt x="7126" y="1815"/>
                  </a:cubicBezTo>
                  <a:cubicBezTo>
                    <a:pt x="8269" y="1815"/>
                    <a:pt x="9243" y="2655"/>
                    <a:pt x="9378" y="3932"/>
                  </a:cubicBezTo>
                  <a:lnTo>
                    <a:pt x="9378" y="4201"/>
                  </a:lnTo>
                  <a:cubicBezTo>
                    <a:pt x="9378" y="4638"/>
                    <a:pt x="9243" y="5176"/>
                    <a:pt x="8941" y="5613"/>
                  </a:cubicBezTo>
                  <a:lnTo>
                    <a:pt x="4740" y="10789"/>
                  </a:lnTo>
                  <a:lnTo>
                    <a:pt x="2219" y="8402"/>
                  </a:lnTo>
                  <a:cubicBezTo>
                    <a:pt x="841" y="12469"/>
                    <a:pt x="270" y="16939"/>
                    <a:pt x="1" y="19897"/>
                  </a:cubicBezTo>
                  <a:lnTo>
                    <a:pt x="1" y="20468"/>
                  </a:lnTo>
                  <a:cubicBezTo>
                    <a:pt x="1" y="23123"/>
                    <a:pt x="1379" y="25644"/>
                    <a:pt x="3900" y="26887"/>
                  </a:cubicBezTo>
                  <a:cubicBezTo>
                    <a:pt x="4605" y="27190"/>
                    <a:pt x="5311" y="27458"/>
                    <a:pt x="6017" y="27593"/>
                  </a:cubicBezTo>
                  <a:cubicBezTo>
                    <a:pt x="6588" y="15964"/>
                    <a:pt x="8672" y="8134"/>
                    <a:pt x="10352" y="3361"/>
                  </a:cubicBezTo>
                  <a:cubicBezTo>
                    <a:pt x="10621" y="1412"/>
                    <a:pt x="10924" y="0"/>
                    <a:pt x="109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1" name="Google Shape;656;p30">
              <a:extLst>
                <a:ext uri="{FF2B5EF4-FFF2-40B4-BE49-F238E27FC236}">
                  <a16:creationId xmlns:a16="http://schemas.microsoft.com/office/drawing/2014/main" id="{D5827388-1C85-4A58-B2FA-393667CA1DFD}"/>
                </a:ext>
              </a:extLst>
            </p:cNvPr>
            <p:cNvSpPr/>
            <p:nvPr/>
          </p:nvSpPr>
          <p:spPr>
            <a:xfrm>
              <a:off x="1605675" y="1516075"/>
              <a:ext cx="158000" cy="639125"/>
            </a:xfrm>
            <a:custGeom>
              <a:avLst/>
              <a:gdLst/>
              <a:ahLst/>
              <a:cxnLst/>
              <a:rect l="l" t="t" r="r" b="b"/>
              <a:pathLst>
                <a:path w="6320" h="25565" extrusionOk="0">
                  <a:moveTo>
                    <a:pt x="1" y="1"/>
                  </a:moveTo>
                  <a:lnTo>
                    <a:pt x="1" y="25342"/>
                  </a:lnTo>
                  <a:cubicBezTo>
                    <a:pt x="1" y="25499"/>
                    <a:pt x="105" y="25564"/>
                    <a:pt x="218" y="25564"/>
                  </a:cubicBezTo>
                  <a:cubicBezTo>
                    <a:pt x="298" y="25564"/>
                    <a:pt x="382" y="25532"/>
                    <a:pt x="438" y="25476"/>
                  </a:cubicBezTo>
                  <a:cubicBezTo>
                    <a:pt x="841" y="24938"/>
                    <a:pt x="1412" y="24367"/>
                    <a:pt x="2118" y="23661"/>
                  </a:cubicBezTo>
                  <a:cubicBezTo>
                    <a:pt x="3093" y="22821"/>
                    <a:pt x="4202" y="21981"/>
                    <a:pt x="5479" y="21578"/>
                  </a:cubicBezTo>
                  <a:cubicBezTo>
                    <a:pt x="5479" y="21578"/>
                    <a:pt x="6319" y="2656"/>
                    <a:pt x="303" y="135"/>
                  </a:cubicBezTo>
                  <a:cubicBezTo>
                    <a:pt x="135" y="1"/>
                    <a:pt x="135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2" name="Google Shape;657;p30">
              <a:extLst>
                <a:ext uri="{FF2B5EF4-FFF2-40B4-BE49-F238E27FC236}">
                  <a16:creationId xmlns:a16="http://schemas.microsoft.com/office/drawing/2014/main" id="{5B4F96A0-8CA6-4C62-B834-A0E213FD3632}"/>
                </a:ext>
              </a:extLst>
            </p:cNvPr>
            <p:cNvSpPr/>
            <p:nvPr/>
          </p:nvSpPr>
          <p:spPr>
            <a:xfrm>
              <a:off x="1742650" y="1988275"/>
              <a:ext cx="25" cy="56325"/>
            </a:xfrm>
            <a:custGeom>
              <a:avLst/>
              <a:gdLst/>
              <a:ahLst/>
              <a:cxnLst/>
              <a:rect l="l" t="t" r="r" b="b"/>
              <a:pathLst>
                <a:path w="1" h="2253" extrusionOk="0">
                  <a:moveTo>
                    <a:pt x="0" y="1"/>
                  </a:moveTo>
                  <a:lnTo>
                    <a:pt x="0" y="2253"/>
                  </a:lnTo>
                  <a:lnTo>
                    <a:pt x="0" y="2253"/>
                  </a:lnTo>
                  <a:close/>
                </a:path>
              </a:pathLst>
            </a:custGeom>
            <a:solidFill>
              <a:srgbClr val="9D68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3" name="Google Shape;658;p30">
              <a:extLst>
                <a:ext uri="{FF2B5EF4-FFF2-40B4-BE49-F238E27FC236}">
                  <a16:creationId xmlns:a16="http://schemas.microsoft.com/office/drawing/2014/main" id="{0507FA8D-8E87-443C-99AF-671C53542CEE}"/>
                </a:ext>
              </a:extLst>
            </p:cNvPr>
            <p:cNvSpPr/>
            <p:nvPr/>
          </p:nvSpPr>
          <p:spPr>
            <a:xfrm>
              <a:off x="1612719" y="1526520"/>
              <a:ext cx="129425" cy="584825"/>
            </a:xfrm>
            <a:custGeom>
              <a:avLst/>
              <a:gdLst/>
              <a:ahLst/>
              <a:cxnLst/>
              <a:rect l="l" t="t" r="r" b="b"/>
              <a:pathLst>
                <a:path w="5177" h="23393" extrusionOk="0">
                  <a:moveTo>
                    <a:pt x="0" y="1"/>
                  </a:moveTo>
                  <a:lnTo>
                    <a:pt x="0" y="1"/>
                  </a:lnTo>
                  <a:cubicBezTo>
                    <a:pt x="975" y="4067"/>
                    <a:pt x="2924" y="14587"/>
                    <a:pt x="1815" y="23392"/>
                  </a:cubicBezTo>
                  <a:cubicBezTo>
                    <a:pt x="1950" y="23392"/>
                    <a:pt x="1950" y="23392"/>
                    <a:pt x="1950" y="23258"/>
                  </a:cubicBezTo>
                  <a:cubicBezTo>
                    <a:pt x="2655" y="22686"/>
                    <a:pt x="3361" y="22149"/>
                    <a:pt x="4336" y="21712"/>
                  </a:cubicBezTo>
                  <a:cubicBezTo>
                    <a:pt x="4605" y="21577"/>
                    <a:pt x="4874" y="21443"/>
                    <a:pt x="5176" y="21309"/>
                  </a:cubicBezTo>
                  <a:lnTo>
                    <a:pt x="5176" y="20872"/>
                  </a:lnTo>
                  <a:lnTo>
                    <a:pt x="5176" y="18620"/>
                  </a:lnTo>
                  <a:cubicBezTo>
                    <a:pt x="5176" y="13310"/>
                    <a:pt x="4605" y="1984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4" name="Google Shape;659;p30">
              <a:extLst>
                <a:ext uri="{FF2B5EF4-FFF2-40B4-BE49-F238E27FC236}">
                  <a16:creationId xmlns:a16="http://schemas.microsoft.com/office/drawing/2014/main" id="{F17AF54C-CB24-4BAD-A65B-FA98A922A07F}"/>
                </a:ext>
              </a:extLst>
            </p:cNvPr>
            <p:cNvSpPr/>
            <p:nvPr/>
          </p:nvSpPr>
          <p:spPr>
            <a:xfrm>
              <a:off x="1672050" y="1203050"/>
              <a:ext cx="133625" cy="120650"/>
            </a:xfrm>
            <a:custGeom>
              <a:avLst/>
              <a:gdLst/>
              <a:ahLst/>
              <a:cxnLst/>
              <a:rect l="l" t="t" r="r" b="b"/>
              <a:pathLst>
                <a:path w="5345" h="4826" extrusionOk="0">
                  <a:moveTo>
                    <a:pt x="910" y="0"/>
                  </a:moveTo>
                  <a:cubicBezTo>
                    <a:pt x="707" y="0"/>
                    <a:pt x="536" y="125"/>
                    <a:pt x="438" y="322"/>
                  </a:cubicBezTo>
                  <a:cubicBezTo>
                    <a:pt x="1" y="2170"/>
                    <a:pt x="841" y="3851"/>
                    <a:pt x="2522" y="4523"/>
                  </a:cubicBezTo>
                  <a:cubicBezTo>
                    <a:pt x="2959" y="4691"/>
                    <a:pt x="3362" y="4825"/>
                    <a:pt x="3799" y="4825"/>
                  </a:cubicBezTo>
                  <a:cubicBezTo>
                    <a:pt x="4202" y="4825"/>
                    <a:pt x="4505" y="4825"/>
                    <a:pt x="4908" y="4691"/>
                  </a:cubicBezTo>
                  <a:cubicBezTo>
                    <a:pt x="5210" y="4523"/>
                    <a:pt x="5345" y="4254"/>
                    <a:pt x="5210" y="3985"/>
                  </a:cubicBezTo>
                  <a:cubicBezTo>
                    <a:pt x="5072" y="3874"/>
                    <a:pt x="4864" y="3649"/>
                    <a:pt x="4721" y="3649"/>
                  </a:cubicBezTo>
                  <a:cubicBezTo>
                    <a:pt x="4690" y="3649"/>
                    <a:pt x="4662" y="3659"/>
                    <a:pt x="4639" y="3683"/>
                  </a:cubicBezTo>
                  <a:cubicBezTo>
                    <a:pt x="4353" y="3767"/>
                    <a:pt x="4034" y="3809"/>
                    <a:pt x="3719" y="3809"/>
                  </a:cubicBezTo>
                  <a:cubicBezTo>
                    <a:pt x="3404" y="3809"/>
                    <a:pt x="3093" y="3767"/>
                    <a:pt x="2824" y="3683"/>
                  </a:cubicBezTo>
                  <a:cubicBezTo>
                    <a:pt x="1681" y="3145"/>
                    <a:pt x="1144" y="1868"/>
                    <a:pt x="1413" y="624"/>
                  </a:cubicBezTo>
                  <a:cubicBezTo>
                    <a:pt x="1547" y="322"/>
                    <a:pt x="1278" y="53"/>
                    <a:pt x="1144" y="53"/>
                  </a:cubicBezTo>
                  <a:cubicBezTo>
                    <a:pt x="1063" y="17"/>
                    <a:pt x="984" y="0"/>
                    <a:pt x="9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5" name="Google Shape;660;p30">
              <a:extLst>
                <a:ext uri="{FF2B5EF4-FFF2-40B4-BE49-F238E27FC236}">
                  <a16:creationId xmlns:a16="http://schemas.microsoft.com/office/drawing/2014/main" id="{F41BCDDB-02E2-4379-9B6C-BF9A4AB166B5}"/>
                </a:ext>
              </a:extLst>
            </p:cNvPr>
            <p:cNvSpPr/>
            <p:nvPr/>
          </p:nvSpPr>
          <p:spPr>
            <a:xfrm>
              <a:off x="1511575" y="981325"/>
              <a:ext cx="189075" cy="169625"/>
            </a:xfrm>
            <a:custGeom>
              <a:avLst/>
              <a:gdLst/>
              <a:ahLst/>
              <a:cxnLst/>
              <a:rect l="l" t="t" r="r" b="b"/>
              <a:pathLst>
                <a:path w="7563" h="6785" extrusionOk="0">
                  <a:moveTo>
                    <a:pt x="3765" y="0"/>
                  </a:moveTo>
                  <a:cubicBezTo>
                    <a:pt x="3349" y="0"/>
                    <a:pt x="2927" y="80"/>
                    <a:pt x="2521" y="251"/>
                  </a:cubicBezTo>
                  <a:cubicBezTo>
                    <a:pt x="841" y="957"/>
                    <a:pt x="1" y="2906"/>
                    <a:pt x="706" y="4586"/>
                  </a:cubicBezTo>
                  <a:cubicBezTo>
                    <a:pt x="1218" y="5968"/>
                    <a:pt x="2489" y="6785"/>
                    <a:pt x="3808" y="6785"/>
                  </a:cubicBezTo>
                  <a:cubicBezTo>
                    <a:pt x="4222" y="6785"/>
                    <a:pt x="4641" y="6704"/>
                    <a:pt x="5042" y="6536"/>
                  </a:cubicBezTo>
                  <a:cubicBezTo>
                    <a:pt x="6722" y="5830"/>
                    <a:pt x="7563" y="3881"/>
                    <a:pt x="6857" y="2066"/>
                  </a:cubicBezTo>
                  <a:cubicBezTo>
                    <a:pt x="6322" y="791"/>
                    <a:pt x="5071" y="0"/>
                    <a:pt x="3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6" name="Google Shape;661;p30">
              <a:extLst>
                <a:ext uri="{FF2B5EF4-FFF2-40B4-BE49-F238E27FC236}">
                  <a16:creationId xmlns:a16="http://schemas.microsoft.com/office/drawing/2014/main" id="{3BD418D7-B418-4700-99C2-41F3F8254F23}"/>
                </a:ext>
              </a:extLst>
            </p:cNvPr>
            <p:cNvSpPr/>
            <p:nvPr/>
          </p:nvSpPr>
          <p:spPr>
            <a:xfrm>
              <a:off x="1416625" y="1104875"/>
              <a:ext cx="217650" cy="119550"/>
            </a:xfrm>
            <a:custGeom>
              <a:avLst/>
              <a:gdLst/>
              <a:ahLst/>
              <a:cxnLst/>
              <a:rect l="l" t="t" r="r" b="b"/>
              <a:pathLst>
                <a:path w="8706" h="4782" extrusionOk="0">
                  <a:moveTo>
                    <a:pt x="2895" y="0"/>
                  </a:moveTo>
                  <a:cubicBezTo>
                    <a:pt x="1591" y="0"/>
                    <a:pt x="571" y="433"/>
                    <a:pt x="303" y="1190"/>
                  </a:cubicBezTo>
                  <a:cubicBezTo>
                    <a:pt x="1" y="2300"/>
                    <a:pt x="1413" y="3711"/>
                    <a:pt x="3664" y="4417"/>
                  </a:cubicBezTo>
                  <a:cubicBezTo>
                    <a:pt x="4472" y="4662"/>
                    <a:pt x="5267" y="4782"/>
                    <a:pt x="5964" y="4782"/>
                  </a:cubicBezTo>
                  <a:cubicBezTo>
                    <a:pt x="7180" y="4782"/>
                    <a:pt x="8098" y="4416"/>
                    <a:pt x="8269" y="3711"/>
                  </a:cubicBezTo>
                  <a:cubicBezTo>
                    <a:pt x="8706" y="2568"/>
                    <a:pt x="7160" y="1056"/>
                    <a:pt x="5042" y="350"/>
                  </a:cubicBezTo>
                  <a:cubicBezTo>
                    <a:pt x="4294" y="112"/>
                    <a:pt x="3558" y="0"/>
                    <a:pt x="28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7" name="Google Shape;662;p30">
              <a:extLst>
                <a:ext uri="{FF2B5EF4-FFF2-40B4-BE49-F238E27FC236}">
                  <a16:creationId xmlns:a16="http://schemas.microsoft.com/office/drawing/2014/main" id="{C385EF22-3CB8-4019-BA32-53F3E992EEB1}"/>
                </a:ext>
              </a:extLst>
            </p:cNvPr>
            <p:cNvSpPr/>
            <p:nvPr/>
          </p:nvSpPr>
          <p:spPr>
            <a:xfrm>
              <a:off x="1851025" y="1079925"/>
              <a:ext cx="161350" cy="143875"/>
            </a:xfrm>
            <a:custGeom>
              <a:avLst/>
              <a:gdLst/>
              <a:ahLst/>
              <a:cxnLst/>
              <a:rect l="l" t="t" r="r" b="b"/>
              <a:pathLst>
                <a:path w="6454" h="5755" extrusionOk="0">
                  <a:moveTo>
                    <a:pt x="3263" y="0"/>
                  </a:moveTo>
                  <a:cubicBezTo>
                    <a:pt x="2615" y="0"/>
                    <a:pt x="1959" y="214"/>
                    <a:pt x="1412" y="642"/>
                  </a:cubicBezTo>
                  <a:cubicBezTo>
                    <a:pt x="135" y="1617"/>
                    <a:pt x="1" y="3432"/>
                    <a:pt x="975" y="4709"/>
                  </a:cubicBezTo>
                  <a:cubicBezTo>
                    <a:pt x="1597" y="5406"/>
                    <a:pt x="2451" y="5755"/>
                    <a:pt x="3277" y="5755"/>
                  </a:cubicBezTo>
                  <a:cubicBezTo>
                    <a:pt x="3924" y="5755"/>
                    <a:pt x="4555" y="5541"/>
                    <a:pt x="5042" y="5112"/>
                  </a:cubicBezTo>
                  <a:cubicBezTo>
                    <a:pt x="6285" y="4003"/>
                    <a:pt x="6453" y="2188"/>
                    <a:pt x="5445" y="1046"/>
                  </a:cubicBezTo>
                  <a:cubicBezTo>
                    <a:pt x="4899" y="349"/>
                    <a:pt x="4088" y="0"/>
                    <a:pt x="3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8" name="Google Shape;663;p30">
              <a:extLst>
                <a:ext uri="{FF2B5EF4-FFF2-40B4-BE49-F238E27FC236}">
                  <a16:creationId xmlns:a16="http://schemas.microsoft.com/office/drawing/2014/main" id="{F5423D84-0684-4C1F-A0C2-6E662B7A7DBE}"/>
                </a:ext>
              </a:extLst>
            </p:cNvPr>
            <p:cNvSpPr/>
            <p:nvPr/>
          </p:nvSpPr>
          <p:spPr>
            <a:xfrm>
              <a:off x="1861100" y="1212125"/>
              <a:ext cx="130275" cy="93925"/>
            </a:xfrm>
            <a:custGeom>
              <a:avLst/>
              <a:gdLst/>
              <a:ahLst/>
              <a:cxnLst/>
              <a:rect l="l" t="t" r="r" b="b"/>
              <a:pathLst>
                <a:path w="5211" h="3757" extrusionOk="0">
                  <a:moveTo>
                    <a:pt x="2706" y="1"/>
                  </a:moveTo>
                  <a:cubicBezTo>
                    <a:pt x="2286" y="1"/>
                    <a:pt x="1900" y="43"/>
                    <a:pt x="1547" y="127"/>
                  </a:cubicBezTo>
                  <a:cubicBezTo>
                    <a:pt x="841" y="396"/>
                    <a:pt x="303" y="665"/>
                    <a:pt x="169" y="1236"/>
                  </a:cubicBezTo>
                  <a:cubicBezTo>
                    <a:pt x="1" y="2211"/>
                    <a:pt x="1412" y="3320"/>
                    <a:pt x="3362" y="3757"/>
                  </a:cubicBezTo>
                  <a:lnTo>
                    <a:pt x="4773" y="3757"/>
                  </a:lnTo>
                  <a:cubicBezTo>
                    <a:pt x="5042" y="3185"/>
                    <a:pt x="5210" y="2648"/>
                    <a:pt x="5210" y="1942"/>
                  </a:cubicBezTo>
                  <a:lnTo>
                    <a:pt x="5210" y="396"/>
                  </a:lnTo>
                  <a:cubicBezTo>
                    <a:pt x="4908" y="261"/>
                    <a:pt x="4639" y="261"/>
                    <a:pt x="4202" y="127"/>
                  </a:cubicBezTo>
                  <a:lnTo>
                    <a:pt x="4068" y="127"/>
                  </a:lnTo>
                  <a:cubicBezTo>
                    <a:pt x="3580" y="43"/>
                    <a:pt x="3126" y="1"/>
                    <a:pt x="27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69" name="Google Shape;664;p30">
              <a:extLst>
                <a:ext uri="{FF2B5EF4-FFF2-40B4-BE49-F238E27FC236}">
                  <a16:creationId xmlns:a16="http://schemas.microsoft.com/office/drawing/2014/main" id="{89ABBB3D-561C-4A6D-83AF-8DB2D236FE5B}"/>
                </a:ext>
              </a:extLst>
            </p:cNvPr>
            <p:cNvSpPr/>
            <p:nvPr/>
          </p:nvSpPr>
          <p:spPr>
            <a:xfrm>
              <a:off x="1609050" y="1010500"/>
              <a:ext cx="70600" cy="61000"/>
            </a:xfrm>
            <a:custGeom>
              <a:avLst/>
              <a:gdLst/>
              <a:ahLst/>
              <a:cxnLst/>
              <a:rect l="l" t="t" r="r" b="b"/>
              <a:pathLst>
                <a:path w="2824" h="2440" extrusionOk="0">
                  <a:moveTo>
                    <a:pt x="1429" y="0"/>
                  </a:moveTo>
                  <a:cubicBezTo>
                    <a:pt x="1232" y="0"/>
                    <a:pt x="1029" y="60"/>
                    <a:pt x="841" y="193"/>
                  </a:cubicBezTo>
                  <a:cubicBezTo>
                    <a:pt x="168" y="462"/>
                    <a:pt x="0" y="1168"/>
                    <a:pt x="303" y="1739"/>
                  </a:cubicBezTo>
                  <a:cubicBezTo>
                    <a:pt x="580" y="2224"/>
                    <a:pt x="1000" y="2439"/>
                    <a:pt x="1421" y="2439"/>
                  </a:cubicBezTo>
                  <a:cubicBezTo>
                    <a:pt x="1612" y="2439"/>
                    <a:pt x="1804" y="2394"/>
                    <a:pt x="1983" y="2310"/>
                  </a:cubicBezTo>
                  <a:cubicBezTo>
                    <a:pt x="2521" y="1873"/>
                    <a:pt x="2823" y="1168"/>
                    <a:pt x="2387" y="630"/>
                  </a:cubicBezTo>
                  <a:cubicBezTo>
                    <a:pt x="2206" y="247"/>
                    <a:pt x="1830" y="0"/>
                    <a:pt x="14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0" name="Google Shape;665;p30">
              <a:extLst>
                <a:ext uri="{FF2B5EF4-FFF2-40B4-BE49-F238E27FC236}">
                  <a16:creationId xmlns:a16="http://schemas.microsoft.com/office/drawing/2014/main" id="{0182B3EE-9155-4759-8BCA-B58AC723AA41}"/>
                </a:ext>
              </a:extLst>
            </p:cNvPr>
            <p:cNvSpPr/>
            <p:nvPr/>
          </p:nvSpPr>
          <p:spPr>
            <a:xfrm>
              <a:off x="1920775" y="1096000"/>
              <a:ext cx="70600" cy="61125"/>
            </a:xfrm>
            <a:custGeom>
              <a:avLst/>
              <a:gdLst/>
              <a:ahLst/>
              <a:cxnLst/>
              <a:rect l="l" t="t" r="r" b="b"/>
              <a:pathLst>
                <a:path w="2824" h="2445" extrusionOk="0">
                  <a:moveTo>
                    <a:pt x="1432" y="1"/>
                  </a:moveTo>
                  <a:cubicBezTo>
                    <a:pt x="1231" y="1"/>
                    <a:pt x="1028" y="45"/>
                    <a:pt x="840" y="134"/>
                  </a:cubicBezTo>
                  <a:cubicBezTo>
                    <a:pt x="303" y="571"/>
                    <a:pt x="0" y="1243"/>
                    <a:pt x="437" y="1814"/>
                  </a:cubicBezTo>
                  <a:cubicBezTo>
                    <a:pt x="617" y="2197"/>
                    <a:pt x="1054" y="2444"/>
                    <a:pt x="1494" y="2444"/>
                  </a:cubicBezTo>
                  <a:cubicBezTo>
                    <a:pt x="1711" y="2444"/>
                    <a:pt x="1929" y="2384"/>
                    <a:pt x="2117" y="2251"/>
                  </a:cubicBezTo>
                  <a:cubicBezTo>
                    <a:pt x="2655" y="1949"/>
                    <a:pt x="2823" y="1109"/>
                    <a:pt x="2521" y="571"/>
                  </a:cubicBezTo>
                  <a:cubicBezTo>
                    <a:pt x="2250" y="187"/>
                    <a:pt x="1843" y="1"/>
                    <a:pt x="14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1" name="Google Shape;666;p30">
              <a:extLst>
                <a:ext uri="{FF2B5EF4-FFF2-40B4-BE49-F238E27FC236}">
                  <a16:creationId xmlns:a16="http://schemas.microsoft.com/office/drawing/2014/main" id="{61C7DA74-2D1A-4B52-A21F-46D56DF26BDE}"/>
                </a:ext>
              </a:extLst>
            </p:cNvPr>
            <p:cNvSpPr/>
            <p:nvPr/>
          </p:nvSpPr>
          <p:spPr>
            <a:xfrm>
              <a:off x="961250" y="236825"/>
              <a:ext cx="1222525" cy="946550"/>
            </a:xfrm>
            <a:custGeom>
              <a:avLst/>
              <a:gdLst/>
              <a:ahLst/>
              <a:cxnLst/>
              <a:rect l="l" t="t" r="r" b="b"/>
              <a:pathLst>
                <a:path w="48901" h="37862" extrusionOk="0">
                  <a:moveTo>
                    <a:pt x="22449" y="0"/>
                  </a:moveTo>
                  <a:cubicBezTo>
                    <a:pt x="20136" y="0"/>
                    <a:pt x="17807" y="494"/>
                    <a:pt x="15561" y="1329"/>
                  </a:cubicBezTo>
                  <a:cubicBezTo>
                    <a:pt x="13309" y="2169"/>
                    <a:pt x="11360" y="3547"/>
                    <a:pt x="9679" y="5228"/>
                  </a:cubicBezTo>
                  <a:cubicBezTo>
                    <a:pt x="8839" y="5934"/>
                    <a:pt x="8133" y="6639"/>
                    <a:pt x="7428" y="7480"/>
                  </a:cubicBezTo>
                  <a:lnTo>
                    <a:pt x="7428" y="7614"/>
                  </a:lnTo>
                  <a:cubicBezTo>
                    <a:pt x="6184" y="8891"/>
                    <a:pt x="5209" y="10269"/>
                    <a:pt x="4235" y="11815"/>
                  </a:cubicBezTo>
                  <a:cubicBezTo>
                    <a:pt x="3663" y="12521"/>
                    <a:pt x="3092" y="13361"/>
                    <a:pt x="3092" y="14201"/>
                  </a:cubicBezTo>
                  <a:cubicBezTo>
                    <a:pt x="3798" y="13932"/>
                    <a:pt x="4369" y="13227"/>
                    <a:pt x="5075" y="12924"/>
                  </a:cubicBezTo>
                  <a:lnTo>
                    <a:pt x="5075" y="12924"/>
                  </a:lnTo>
                  <a:cubicBezTo>
                    <a:pt x="2823" y="16016"/>
                    <a:pt x="1849" y="20083"/>
                    <a:pt x="1277" y="23847"/>
                  </a:cubicBezTo>
                  <a:cubicBezTo>
                    <a:pt x="0" y="32417"/>
                    <a:pt x="4638" y="37593"/>
                    <a:pt x="4638" y="37593"/>
                  </a:cubicBezTo>
                  <a:lnTo>
                    <a:pt x="4638" y="37458"/>
                  </a:lnTo>
                  <a:cubicBezTo>
                    <a:pt x="4773" y="37022"/>
                    <a:pt x="5075" y="35912"/>
                    <a:pt x="5747" y="34938"/>
                  </a:cubicBezTo>
                  <a:cubicBezTo>
                    <a:pt x="6349" y="34221"/>
                    <a:pt x="7146" y="33603"/>
                    <a:pt x="8327" y="33603"/>
                  </a:cubicBezTo>
                  <a:cubicBezTo>
                    <a:pt x="8531" y="33603"/>
                    <a:pt x="8746" y="33621"/>
                    <a:pt x="8974" y="33661"/>
                  </a:cubicBezTo>
                  <a:cubicBezTo>
                    <a:pt x="11360" y="33930"/>
                    <a:pt x="12066" y="36047"/>
                    <a:pt x="13040" y="37862"/>
                  </a:cubicBezTo>
                  <a:cubicBezTo>
                    <a:pt x="13175" y="34938"/>
                    <a:pt x="13175" y="31980"/>
                    <a:pt x="14317" y="29191"/>
                  </a:cubicBezTo>
                  <a:cubicBezTo>
                    <a:pt x="14721" y="27779"/>
                    <a:pt x="15695" y="26368"/>
                    <a:pt x="16536" y="25124"/>
                  </a:cubicBezTo>
                  <a:cubicBezTo>
                    <a:pt x="17376" y="24149"/>
                    <a:pt x="18922" y="22603"/>
                    <a:pt x="20031" y="22032"/>
                  </a:cubicBezTo>
                  <a:lnTo>
                    <a:pt x="20031" y="22032"/>
                  </a:lnTo>
                  <a:cubicBezTo>
                    <a:pt x="20031" y="22603"/>
                    <a:pt x="19762" y="23175"/>
                    <a:pt x="19628" y="23847"/>
                  </a:cubicBezTo>
                  <a:cubicBezTo>
                    <a:pt x="19493" y="24553"/>
                    <a:pt x="19493" y="25258"/>
                    <a:pt x="19493" y="25964"/>
                  </a:cubicBezTo>
                  <a:cubicBezTo>
                    <a:pt x="19493" y="27376"/>
                    <a:pt x="19493" y="28619"/>
                    <a:pt x="19896" y="29896"/>
                  </a:cubicBezTo>
                  <a:cubicBezTo>
                    <a:pt x="22283" y="28888"/>
                    <a:pt x="25240" y="27914"/>
                    <a:pt x="27458" y="26368"/>
                  </a:cubicBezTo>
                  <a:cubicBezTo>
                    <a:pt x="29273" y="25124"/>
                    <a:pt x="32231" y="22469"/>
                    <a:pt x="32365" y="19948"/>
                  </a:cubicBezTo>
                  <a:lnTo>
                    <a:pt x="32365" y="19948"/>
                  </a:lnTo>
                  <a:cubicBezTo>
                    <a:pt x="32365" y="22032"/>
                    <a:pt x="32500" y="24284"/>
                    <a:pt x="31962" y="26368"/>
                  </a:cubicBezTo>
                  <a:cubicBezTo>
                    <a:pt x="31525" y="28048"/>
                    <a:pt x="30550" y="29594"/>
                    <a:pt x="29710" y="31140"/>
                  </a:cubicBezTo>
                  <a:cubicBezTo>
                    <a:pt x="30083" y="31267"/>
                    <a:pt x="30516" y="31324"/>
                    <a:pt x="30981" y="31324"/>
                  </a:cubicBezTo>
                  <a:cubicBezTo>
                    <a:pt x="32613" y="31324"/>
                    <a:pt x="34627" y="30618"/>
                    <a:pt x="35726" y="29728"/>
                  </a:cubicBezTo>
                  <a:cubicBezTo>
                    <a:pt x="37272" y="28216"/>
                    <a:pt x="38247" y="26233"/>
                    <a:pt x="39356" y="24553"/>
                  </a:cubicBezTo>
                  <a:lnTo>
                    <a:pt x="39356" y="24553"/>
                  </a:lnTo>
                  <a:cubicBezTo>
                    <a:pt x="38684" y="26536"/>
                    <a:pt x="38818" y="28619"/>
                    <a:pt x="37675" y="30569"/>
                  </a:cubicBezTo>
                  <a:cubicBezTo>
                    <a:pt x="36566" y="32552"/>
                    <a:pt x="34617" y="33795"/>
                    <a:pt x="32802" y="34938"/>
                  </a:cubicBezTo>
                  <a:cubicBezTo>
                    <a:pt x="33065" y="34955"/>
                    <a:pt x="33332" y="34963"/>
                    <a:pt x="33603" y="34963"/>
                  </a:cubicBezTo>
                  <a:cubicBezTo>
                    <a:pt x="35483" y="34963"/>
                    <a:pt x="37535" y="34584"/>
                    <a:pt x="39356" y="34232"/>
                  </a:cubicBezTo>
                  <a:cubicBezTo>
                    <a:pt x="41608" y="33930"/>
                    <a:pt x="43994" y="32955"/>
                    <a:pt x="45674" y="31409"/>
                  </a:cubicBezTo>
                  <a:cubicBezTo>
                    <a:pt x="48195" y="29325"/>
                    <a:pt x="48195" y="27208"/>
                    <a:pt x="48464" y="26099"/>
                  </a:cubicBezTo>
                  <a:cubicBezTo>
                    <a:pt x="48766" y="24284"/>
                    <a:pt x="48598" y="22469"/>
                    <a:pt x="48060" y="20789"/>
                  </a:cubicBezTo>
                  <a:cubicBezTo>
                    <a:pt x="47355" y="18806"/>
                    <a:pt x="46783" y="16856"/>
                    <a:pt x="45674" y="15176"/>
                  </a:cubicBezTo>
                  <a:lnTo>
                    <a:pt x="45674" y="15176"/>
                  </a:lnTo>
                  <a:lnTo>
                    <a:pt x="45809" y="15310"/>
                  </a:lnTo>
                  <a:cubicBezTo>
                    <a:pt x="46514" y="15445"/>
                    <a:pt x="46918" y="15747"/>
                    <a:pt x="47355" y="16151"/>
                  </a:cubicBezTo>
                  <a:cubicBezTo>
                    <a:pt x="47926" y="16587"/>
                    <a:pt x="48329" y="17125"/>
                    <a:pt x="48901" y="17697"/>
                  </a:cubicBezTo>
                  <a:lnTo>
                    <a:pt x="48901" y="17562"/>
                  </a:lnTo>
                  <a:cubicBezTo>
                    <a:pt x="48901" y="16453"/>
                    <a:pt x="48060" y="14605"/>
                    <a:pt x="47623" y="13630"/>
                  </a:cubicBezTo>
                  <a:cubicBezTo>
                    <a:pt x="46918" y="12084"/>
                    <a:pt x="45674" y="11109"/>
                    <a:pt x="44700" y="9866"/>
                  </a:cubicBezTo>
                  <a:cubicBezTo>
                    <a:pt x="42523" y="7007"/>
                    <a:pt x="39718" y="4682"/>
                    <a:pt x="35981" y="4682"/>
                  </a:cubicBezTo>
                  <a:cubicBezTo>
                    <a:pt x="35853" y="4682"/>
                    <a:pt x="35723" y="4684"/>
                    <a:pt x="35592" y="4690"/>
                  </a:cubicBezTo>
                  <a:cubicBezTo>
                    <a:pt x="35020" y="4690"/>
                    <a:pt x="34180" y="4690"/>
                    <a:pt x="33642" y="4388"/>
                  </a:cubicBezTo>
                  <a:cubicBezTo>
                    <a:pt x="32802" y="4119"/>
                    <a:pt x="32096" y="3278"/>
                    <a:pt x="31525" y="2707"/>
                  </a:cubicBezTo>
                  <a:cubicBezTo>
                    <a:pt x="30113" y="1867"/>
                    <a:pt x="28735" y="1161"/>
                    <a:pt x="27189" y="758"/>
                  </a:cubicBezTo>
                  <a:cubicBezTo>
                    <a:pt x="25638" y="236"/>
                    <a:pt x="24047" y="0"/>
                    <a:pt x="22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2" name="Google Shape;667;p30">
              <a:extLst>
                <a:ext uri="{FF2B5EF4-FFF2-40B4-BE49-F238E27FC236}">
                  <a16:creationId xmlns:a16="http://schemas.microsoft.com/office/drawing/2014/main" id="{1165ADB0-7380-4ED7-BB9B-BE4D5E2D1E99}"/>
                </a:ext>
              </a:extLst>
            </p:cNvPr>
            <p:cNvSpPr/>
            <p:nvPr/>
          </p:nvSpPr>
          <p:spPr>
            <a:xfrm>
              <a:off x="989800" y="234750"/>
              <a:ext cx="1193975" cy="706225"/>
            </a:xfrm>
            <a:custGeom>
              <a:avLst/>
              <a:gdLst/>
              <a:ahLst/>
              <a:cxnLst/>
              <a:rect l="l" t="t" r="r" b="b"/>
              <a:pathLst>
                <a:path w="47759" h="28249" extrusionOk="0">
                  <a:moveTo>
                    <a:pt x="21409" y="1"/>
                  </a:moveTo>
                  <a:cubicBezTo>
                    <a:pt x="19588" y="1"/>
                    <a:pt x="17826" y="343"/>
                    <a:pt x="16079" y="888"/>
                  </a:cubicBezTo>
                  <a:lnTo>
                    <a:pt x="16079" y="888"/>
                  </a:lnTo>
                  <a:cubicBezTo>
                    <a:pt x="17867" y="391"/>
                    <a:pt x="19609" y="135"/>
                    <a:pt x="21409" y="135"/>
                  </a:cubicBezTo>
                  <a:cubicBezTo>
                    <a:pt x="22955" y="135"/>
                    <a:pt x="24501" y="269"/>
                    <a:pt x="26047" y="841"/>
                  </a:cubicBezTo>
                  <a:cubicBezTo>
                    <a:pt x="24501" y="269"/>
                    <a:pt x="22955" y="1"/>
                    <a:pt x="21409" y="1"/>
                  </a:cubicBezTo>
                  <a:close/>
                  <a:moveTo>
                    <a:pt x="26048" y="841"/>
                  </a:moveTo>
                  <a:cubicBezTo>
                    <a:pt x="27594" y="1244"/>
                    <a:pt x="28971" y="1950"/>
                    <a:pt x="30383" y="2790"/>
                  </a:cubicBezTo>
                  <a:cubicBezTo>
                    <a:pt x="28971" y="1815"/>
                    <a:pt x="27594" y="1244"/>
                    <a:pt x="26048" y="841"/>
                  </a:cubicBezTo>
                  <a:close/>
                  <a:moveTo>
                    <a:pt x="16079" y="888"/>
                  </a:moveTo>
                  <a:cubicBezTo>
                    <a:pt x="15531" y="1040"/>
                    <a:pt x="14978" y="1215"/>
                    <a:pt x="14419" y="1412"/>
                  </a:cubicBezTo>
                  <a:cubicBezTo>
                    <a:pt x="13293" y="1832"/>
                    <a:pt x="12243" y="2387"/>
                    <a:pt x="11264" y="3046"/>
                  </a:cubicBezTo>
                  <a:lnTo>
                    <a:pt x="11264" y="3046"/>
                  </a:lnTo>
                  <a:cubicBezTo>
                    <a:pt x="12276" y="2387"/>
                    <a:pt x="13360" y="1832"/>
                    <a:pt x="14553" y="1412"/>
                  </a:cubicBezTo>
                  <a:cubicBezTo>
                    <a:pt x="15061" y="1223"/>
                    <a:pt x="15569" y="1047"/>
                    <a:pt x="16079" y="888"/>
                  </a:cubicBezTo>
                  <a:close/>
                  <a:moveTo>
                    <a:pt x="30383" y="2790"/>
                  </a:moveTo>
                  <a:lnTo>
                    <a:pt x="30383" y="2790"/>
                  </a:lnTo>
                  <a:cubicBezTo>
                    <a:pt x="30954" y="3361"/>
                    <a:pt x="31660" y="4202"/>
                    <a:pt x="32500" y="4471"/>
                  </a:cubicBezTo>
                  <a:cubicBezTo>
                    <a:pt x="31660" y="4202"/>
                    <a:pt x="30954" y="3227"/>
                    <a:pt x="30383" y="2790"/>
                  </a:cubicBezTo>
                  <a:close/>
                  <a:moveTo>
                    <a:pt x="11264" y="3046"/>
                  </a:moveTo>
                  <a:lnTo>
                    <a:pt x="11264" y="3046"/>
                  </a:lnTo>
                  <a:cubicBezTo>
                    <a:pt x="10251" y="3706"/>
                    <a:pt x="9310" y="4471"/>
                    <a:pt x="8403" y="5311"/>
                  </a:cubicBezTo>
                  <a:cubicBezTo>
                    <a:pt x="8148" y="5565"/>
                    <a:pt x="7894" y="5837"/>
                    <a:pt x="7640" y="6114"/>
                  </a:cubicBezTo>
                  <a:lnTo>
                    <a:pt x="7640" y="6114"/>
                  </a:lnTo>
                  <a:cubicBezTo>
                    <a:pt x="7925" y="5841"/>
                    <a:pt x="8222" y="5576"/>
                    <a:pt x="8537" y="5311"/>
                  </a:cubicBezTo>
                  <a:cubicBezTo>
                    <a:pt x="9378" y="4471"/>
                    <a:pt x="10285" y="3706"/>
                    <a:pt x="11264" y="3046"/>
                  </a:cubicBezTo>
                  <a:close/>
                  <a:moveTo>
                    <a:pt x="7640" y="6114"/>
                  </a:moveTo>
                  <a:cubicBezTo>
                    <a:pt x="7166" y="6566"/>
                    <a:pt x="6726" y="7038"/>
                    <a:pt x="6286" y="7563"/>
                  </a:cubicBezTo>
                  <a:cubicBezTo>
                    <a:pt x="6737" y="7111"/>
                    <a:pt x="7188" y="6605"/>
                    <a:pt x="7640" y="6114"/>
                  </a:cubicBezTo>
                  <a:close/>
                  <a:moveTo>
                    <a:pt x="32500" y="4471"/>
                  </a:moveTo>
                  <a:lnTo>
                    <a:pt x="32500" y="4471"/>
                  </a:lnTo>
                  <a:cubicBezTo>
                    <a:pt x="32769" y="4605"/>
                    <a:pt x="33173" y="4773"/>
                    <a:pt x="33744" y="4773"/>
                  </a:cubicBezTo>
                  <a:lnTo>
                    <a:pt x="34584" y="4773"/>
                  </a:lnTo>
                  <a:cubicBezTo>
                    <a:pt x="38382" y="4773"/>
                    <a:pt x="41306" y="6991"/>
                    <a:pt x="43558" y="9949"/>
                  </a:cubicBezTo>
                  <a:cubicBezTo>
                    <a:pt x="41306" y="6991"/>
                    <a:pt x="38382" y="4605"/>
                    <a:pt x="34584" y="4605"/>
                  </a:cubicBezTo>
                  <a:lnTo>
                    <a:pt x="33744" y="4605"/>
                  </a:lnTo>
                  <a:cubicBezTo>
                    <a:pt x="33173" y="4605"/>
                    <a:pt x="32769" y="4605"/>
                    <a:pt x="32500" y="4471"/>
                  </a:cubicBezTo>
                  <a:close/>
                  <a:moveTo>
                    <a:pt x="6286" y="7563"/>
                  </a:moveTo>
                  <a:cubicBezTo>
                    <a:pt x="5042" y="8974"/>
                    <a:pt x="4067" y="10352"/>
                    <a:pt x="3093" y="11898"/>
                  </a:cubicBezTo>
                  <a:cubicBezTo>
                    <a:pt x="4067" y="10352"/>
                    <a:pt x="5042" y="8974"/>
                    <a:pt x="6286" y="7697"/>
                  </a:cubicBezTo>
                  <a:lnTo>
                    <a:pt x="6286" y="7563"/>
                  </a:lnTo>
                  <a:close/>
                  <a:moveTo>
                    <a:pt x="46482" y="13714"/>
                  </a:moveTo>
                  <a:lnTo>
                    <a:pt x="46482" y="13714"/>
                  </a:lnTo>
                  <a:cubicBezTo>
                    <a:pt x="46919" y="14688"/>
                    <a:pt x="47759" y="16671"/>
                    <a:pt x="47759" y="17780"/>
                  </a:cubicBezTo>
                  <a:lnTo>
                    <a:pt x="47759" y="17645"/>
                  </a:lnTo>
                  <a:cubicBezTo>
                    <a:pt x="47759" y="16536"/>
                    <a:pt x="46919" y="14688"/>
                    <a:pt x="46482" y="13714"/>
                  </a:cubicBezTo>
                  <a:close/>
                  <a:moveTo>
                    <a:pt x="3909" y="13040"/>
                  </a:moveTo>
                  <a:lnTo>
                    <a:pt x="3909" y="13040"/>
                  </a:lnTo>
                  <a:cubicBezTo>
                    <a:pt x="1674" y="16128"/>
                    <a:pt x="705" y="20179"/>
                    <a:pt x="135" y="23795"/>
                  </a:cubicBezTo>
                  <a:cubicBezTo>
                    <a:pt x="2" y="25456"/>
                    <a:pt x="1" y="26854"/>
                    <a:pt x="1" y="28248"/>
                  </a:cubicBezTo>
                  <a:lnTo>
                    <a:pt x="1" y="28248"/>
                  </a:lnTo>
                  <a:cubicBezTo>
                    <a:pt x="1" y="26854"/>
                    <a:pt x="2" y="25457"/>
                    <a:pt x="135" y="23930"/>
                  </a:cubicBezTo>
                  <a:cubicBezTo>
                    <a:pt x="705" y="20179"/>
                    <a:pt x="1674" y="16128"/>
                    <a:pt x="3909" y="13040"/>
                  </a:cubicBezTo>
                  <a:close/>
                </a:path>
              </a:pathLst>
            </a:custGeom>
            <a:solidFill>
              <a:srgbClr val="FAF2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3" name="Google Shape;668;p30">
              <a:extLst>
                <a:ext uri="{FF2B5EF4-FFF2-40B4-BE49-F238E27FC236}">
                  <a16:creationId xmlns:a16="http://schemas.microsoft.com/office/drawing/2014/main" id="{CBB68A9B-8AB9-42DA-9B5E-6D17EBD9957D}"/>
                </a:ext>
              </a:extLst>
            </p:cNvPr>
            <p:cNvSpPr/>
            <p:nvPr/>
          </p:nvSpPr>
          <p:spPr>
            <a:xfrm>
              <a:off x="989800" y="238125"/>
              <a:ext cx="1193975" cy="935175"/>
            </a:xfrm>
            <a:custGeom>
              <a:avLst/>
              <a:gdLst/>
              <a:ahLst/>
              <a:cxnLst/>
              <a:rect l="l" t="t" r="r" b="b"/>
              <a:pathLst>
                <a:path w="47759" h="37407" extrusionOk="0">
                  <a:moveTo>
                    <a:pt x="21409" y="0"/>
                  </a:moveTo>
                  <a:cubicBezTo>
                    <a:pt x="19057" y="0"/>
                    <a:pt x="16805" y="437"/>
                    <a:pt x="14419" y="1277"/>
                  </a:cubicBezTo>
                  <a:cubicBezTo>
                    <a:pt x="12167" y="2117"/>
                    <a:pt x="10218" y="3495"/>
                    <a:pt x="8537" y="5176"/>
                  </a:cubicBezTo>
                  <a:cubicBezTo>
                    <a:pt x="7697" y="5882"/>
                    <a:pt x="6991" y="6587"/>
                    <a:pt x="6286" y="7428"/>
                  </a:cubicBezTo>
                  <a:lnTo>
                    <a:pt x="6286" y="7562"/>
                  </a:lnTo>
                  <a:cubicBezTo>
                    <a:pt x="5042" y="8839"/>
                    <a:pt x="4067" y="10217"/>
                    <a:pt x="3093" y="11763"/>
                  </a:cubicBezTo>
                  <a:cubicBezTo>
                    <a:pt x="2521" y="12469"/>
                    <a:pt x="1950" y="13309"/>
                    <a:pt x="1950" y="14149"/>
                  </a:cubicBezTo>
                  <a:cubicBezTo>
                    <a:pt x="2656" y="13880"/>
                    <a:pt x="3227" y="13175"/>
                    <a:pt x="3933" y="12872"/>
                  </a:cubicBezTo>
                  <a:lnTo>
                    <a:pt x="3933" y="12872"/>
                  </a:lnTo>
                  <a:cubicBezTo>
                    <a:pt x="1681" y="15964"/>
                    <a:pt x="707" y="20031"/>
                    <a:pt x="135" y="23795"/>
                  </a:cubicBezTo>
                  <a:cubicBezTo>
                    <a:pt x="1" y="25341"/>
                    <a:pt x="1" y="26752"/>
                    <a:pt x="1" y="28164"/>
                  </a:cubicBezTo>
                  <a:cubicBezTo>
                    <a:pt x="404" y="33609"/>
                    <a:pt x="3093" y="36970"/>
                    <a:pt x="3496" y="37406"/>
                  </a:cubicBezTo>
                  <a:cubicBezTo>
                    <a:pt x="3496" y="37406"/>
                    <a:pt x="3765" y="36129"/>
                    <a:pt x="4471" y="35020"/>
                  </a:cubicBezTo>
                  <a:cubicBezTo>
                    <a:pt x="4202" y="33205"/>
                    <a:pt x="4202" y="31222"/>
                    <a:pt x="4471" y="28836"/>
                  </a:cubicBezTo>
                  <a:cubicBezTo>
                    <a:pt x="5042" y="25341"/>
                    <a:pt x="5882" y="21577"/>
                    <a:pt x="8134" y="18619"/>
                  </a:cubicBezTo>
                  <a:lnTo>
                    <a:pt x="8134" y="18619"/>
                  </a:lnTo>
                  <a:cubicBezTo>
                    <a:pt x="7294" y="18922"/>
                    <a:pt x="6857" y="19459"/>
                    <a:pt x="6151" y="19896"/>
                  </a:cubicBezTo>
                  <a:cubicBezTo>
                    <a:pt x="6151" y="19056"/>
                    <a:pt x="6722" y="18216"/>
                    <a:pt x="7126" y="17510"/>
                  </a:cubicBezTo>
                  <a:cubicBezTo>
                    <a:pt x="8134" y="16099"/>
                    <a:pt x="9109" y="14721"/>
                    <a:pt x="10218" y="13443"/>
                  </a:cubicBezTo>
                  <a:cubicBezTo>
                    <a:pt x="12470" y="10923"/>
                    <a:pt x="14856" y="8671"/>
                    <a:pt x="18049" y="7562"/>
                  </a:cubicBezTo>
                  <a:cubicBezTo>
                    <a:pt x="20166" y="6722"/>
                    <a:pt x="22418" y="6318"/>
                    <a:pt x="24636" y="6318"/>
                  </a:cubicBezTo>
                  <a:cubicBezTo>
                    <a:pt x="26182" y="6318"/>
                    <a:pt x="27593" y="6453"/>
                    <a:pt x="28971" y="6991"/>
                  </a:cubicBezTo>
                  <a:cubicBezTo>
                    <a:pt x="30517" y="7428"/>
                    <a:pt x="31929" y="7999"/>
                    <a:pt x="33172" y="8839"/>
                  </a:cubicBezTo>
                  <a:cubicBezTo>
                    <a:pt x="33744" y="9377"/>
                    <a:pt x="34450" y="10217"/>
                    <a:pt x="35155" y="10520"/>
                  </a:cubicBezTo>
                  <a:cubicBezTo>
                    <a:pt x="35424" y="10654"/>
                    <a:pt x="35861" y="10654"/>
                    <a:pt x="36264" y="10654"/>
                  </a:cubicBezTo>
                  <a:lnTo>
                    <a:pt x="37105" y="10654"/>
                  </a:lnTo>
                  <a:cubicBezTo>
                    <a:pt x="38920" y="10654"/>
                    <a:pt x="41037" y="11897"/>
                    <a:pt x="42717" y="13175"/>
                  </a:cubicBezTo>
                  <a:cubicBezTo>
                    <a:pt x="44398" y="14418"/>
                    <a:pt x="45641" y="15695"/>
                    <a:pt x="45641" y="15695"/>
                  </a:cubicBezTo>
                  <a:cubicBezTo>
                    <a:pt x="46481" y="16099"/>
                    <a:pt x="46918" y="16804"/>
                    <a:pt x="47624" y="17510"/>
                  </a:cubicBezTo>
                  <a:lnTo>
                    <a:pt x="47759" y="17645"/>
                  </a:lnTo>
                  <a:lnTo>
                    <a:pt x="47759" y="17510"/>
                  </a:lnTo>
                  <a:cubicBezTo>
                    <a:pt x="47759" y="16401"/>
                    <a:pt x="46918" y="14553"/>
                    <a:pt x="46481" y="13578"/>
                  </a:cubicBezTo>
                  <a:cubicBezTo>
                    <a:pt x="45776" y="12032"/>
                    <a:pt x="44532" y="11057"/>
                    <a:pt x="43558" y="9814"/>
                  </a:cubicBezTo>
                  <a:cubicBezTo>
                    <a:pt x="41306" y="6856"/>
                    <a:pt x="38382" y="4638"/>
                    <a:pt x="34584" y="4638"/>
                  </a:cubicBezTo>
                  <a:lnTo>
                    <a:pt x="33744" y="4638"/>
                  </a:lnTo>
                  <a:cubicBezTo>
                    <a:pt x="33172" y="4638"/>
                    <a:pt x="32769" y="4470"/>
                    <a:pt x="32500" y="4336"/>
                  </a:cubicBezTo>
                  <a:cubicBezTo>
                    <a:pt x="31660" y="4067"/>
                    <a:pt x="30954" y="3226"/>
                    <a:pt x="30383" y="2655"/>
                  </a:cubicBezTo>
                  <a:cubicBezTo>
                    <a:pt x="28971" y="1815"/>
                    <a:pt x="27593" y="1109"/>
                    <a:pt x="26047" y="706"/>
                  </a:cubicBezTo>
                  <a:cubicBezTo>
                    <a:pt x="24501" y="134"/>
                    <a:pt x="22955" y="0"/>
                    <a:pt x="214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4" name="Google Shape;669;p30">
              <a:extLst>
                <a:ext uri="{FF2B5EF4-FFF2-40B4-BE49-F238E27FC236}">
                  <a16:creationId xmlns:a16="http://schemas.microsoft.com/office/drawing/2014/main" id="{D1976D00-D8BE-4CA0-8F85-F6054E10FEF5}"/>
                </a:ext>
              </a:extLst>
            </p:cNvPr>
            <p:cNvSpPr/>
            <p:nvPr/>
          </p:nvSpPr>
          <p:spPr>
            <a:xfrm>
              <a:off x="1070475" y="1736225"/>
              <a:ext cx="244525" cy="252075"/>
            </a:xfrm>
            <a:custGeom>
              <a:avLst/>
              <a:gdLst/>
              <a:ahLst/>
              <a:cxnLst/>
              <a:rect l="l" t="t" r="r" b="b"/>
              <a:pathLst>
                <a:path w="9781" h="10083" extrusionOk="0">
                  <a:moveTo>
                    <a:pt x="6856" y="0"/>
                  </a:moveTo>
                  <a:lnTo>
                    <a:pt x="3227" y="7865"/>
                  </a:lnTo>
                  <a:lnTo>
                    <a:pt x="404" y="8570"/>
                  </a:lnTo>
                  <a:cubicBezTo>
                    <a:pt x="0" y="8705"/>
                    <a:pt x="0" y="9243"/>
                    <a:pt x="269" y="9411"/>
                  </a:cubicBezTo>
                  <a:cubicBezTo>
                    <a:pt x="1109" y="9814"/>
                    <a:pt x="2084" y="10083"/>
                    <a:pt x="3059" y="10083"/>
                  </a:cubicBezTo>
                  <a:cubicBezTo>
                    <a:pt x="3630" y="10083"/>
                    <a:pt x="4201" y="9814"/>
                    <a:pt x="4605" y="9411"/>
                  </a:cubicBezTo>
                  <a:lnTo>
                    <a:pt x="9780" y="2823"/>
                  </a:lnTo>
                  <a:lnTo>
                    <a:pt x="6856" y="0"/>
                  </a:lnTo>
                  <a:close/>
                </a:path>
              </a:pathLst>
            </a:custGeom>
            <a:solidFill>
              <a:srgbClr val="A67C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5" name="Google Shape;670;p30">
              <a:extLst>
                <a:ext uri="{FF2B5EF4-FFF2-40B4-BE49-F238E27FC236}">
                  <a16:creationId xmlns:a16="http://schemas.microsoft.com/office/drawing/2014/main" id="{AAD4584A-C92B-40ED-85E4-18603B7D99A4}"/>
                </a:ext>
              </a:extLst>
            </p:cNvPr>
            <p:cNvSpPr/>
            <p:nvPr/>
          </p:nvSpPr>
          <p:spPr>
            <a:xfrm>
              <a:off x="1272950" y="1526175"/>
              <a:ext cx="203375" cy="224350"/>
            </a:xfrm>
            <a:custGeom>
              <a:avLst/>
              <a:gdLst/>
              <a:ahLst/>
              <a:cxnLst/>
              <a:rect l="l" t="t" r="r" b="b"/>
              <a:pathLst>
                <a:path w="8135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227"/>
                    <a:pt x="8134" y="2689"/>
                    <a:pt x="8000" y="2117"/>
                  </a:cubicBez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rgbClr val="D07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6" name="Google Shape;671;p30">
              <a:extLst>
                <a:ext uri="{FF2B5EF4-FFF2-40B4-BE49-F238E27FC236}">
                  <a16:creationId xmlns:a16="http://schemas.microsoft.com/office/drawing/2014/main" id="{AC2D758F-DC55-4116-B68B-1B04B362DB59}"/>
                </a:ext>
              </a:extLst>
            </p:cNvPr>
            <p:cNvSpPr/>
            <p:nvPr/>
          </p:nvSpPr>
          <p:spPr>
            <a:xfrm>
              <a:off x="1272950" y="1526175"/>
              <a:ext cx="200000" cy="224350"/>
            </a:xfrm>
            <a:custGeom>
              <a:avLst/>
              <a:gdLst/>
              <a:ahLst/>
              <a:cxnLst/>
              <a:rect l="l" t="t" r="r" b="b"/>
              <a:pathLst>
                <a:path w="8000" h="8974" extrusionOk="0">
                  <a:moveTo>
                    <a:pt x="5748" y="0"/>
                  </a:moveTo>
                  <a:cubicBezTo>
                    <a:pt x="5479" y="0"/>
                    <a:pt x="5345" y="168"/>
                    <a:pt x="5042" y="168"/>
                  </a:cubicBezTo>
                  <a:cubicBezTo>
                    <a:pt x="4068" y="571"/>
                    <a:pt x="3227" y="1008"/>
                    <a:pt x="2522" y="1681"/>
                  </a:cubicBezTo>
                  <a:cubicBezTo>
                    <a:pt x="1849" y="2386"/>
                    <a:pt x="1278" y="3092"/>
                    <a:pt x="841" y="4067"/>
                  </a:cubicBezTo>
                  <a:lnTo>
                    <a:pt x="1" y="5747"/>
                  </a:lnTo>
                  <a:lnTo>
                    <a:pt x="3362" y="8974"/>
                  </a:lnTo>
                  <a:lnTo>
                    <a:pt x="7563" y="3798"/>
                  </a:lnTo>
                  <a:cubicBezTo>
                    <a:pt x="7865" y="3361"/>
                    <a:pt x="8000" y="2823"/>
                    <a:pt x="8000" y="2386"/>
                  </a:cubicBezTo>
                  <a:lnTo>
                    <a:pt x="8000" y="2117"/>
                  </a:lnTo>
                  <a:cubicBezTo>
                    <a:pt x="7865" y="840"/>
                    <a:pt x="6891" y="0"/>
                    <a:pt x="574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77" name="Google Shape;672;p30">
              <a:extLst>
                <a:ext uri="{FF2B5EF4-FFF2-40B4-BE49-F238E27FC236}">
                  <a16:creationId xmlns:a16="http://schemas.microsoft.com/office/drawing/2014/main" id="{9DCA2443-E86C-480E-80ED-43C0CBF77CCE}"/>
                </a:ext>
              </a:extLst>
            </p:cNvPr>
            <p:cNvSpPr/>
            <p:nvPr/>
          </p:nvSpPr>
          <p:spPr>
            <a:xfrm>
              <a:off x="1220875" y="1659450"/>
              <a:ext cx="153775" cy="156625"/>
            </a:xfrm>
            <a:custGeom>
              <a:avLst/>
              <a:gdLst/>
              <a:ahLst/>
              <a:cxnLst/>
              <a:rect l="l" t="t" r="r" b="b"/>
              <a:pathLst>
                <a:path w="6151" h="6265" extrusionOk="0">
                  <a:moveTo>
                    <a:pt x="1484" y="1"/>
                  </a:moveTo>
                  <a:cubicBezTo>
                    <a:pt x="1237" y="1"/>
                    <a:pt x="1007" y="116"/>
                    <a:pt x="840" y="282"/>
                  </a:cubicBezTo>
                  <a:lnTo>
                    <a:pt x="135" y="1693"/>
                  </a:lnTo>
                  <a:cubicBezTo>
                    <a:pt x="0" y="1962"/>
                    <a:pt x="0" y="2231"/>
                    <a:pt x="269" y="2534"/>
                  </a:cubicBezTo>
                  <a:lnTo>
                    <a:pt x="840" y="3071"/>
                  </a:lnTo>
                  <a:lnTo>
                    <a:pt x="4067" y="6163"/>
                  </a:lnTo>
                  <a:cubicBezTo>
                    <a:pt x="4134" y="6230"/>
                    <a:pt x="4235" y="6264"/>
                    <a:pt x="4357" y="6264"/>
                  </a:cubicBezTo>
                  <a:cubicBezTo>
                    <a:pt x="4478" y="6264"/>
                    <a:pt x="4621" y="6230"/>
                    <a:pt x="4773" y="6163"/>
                  </a:cubicBezTo>
                  <a:lnTo>
                    <a:pt x="6016" y="4920"/>
                  </a:lnTo>
                  <a:cubicBezTo>
                    <a:pt x="6151" y="4617"/>
                    <a:pt x="6151" y="4348"/>
                    <a:pt x="6016" y="4080"/>
                  </a:cubicBezTo>
                  <a:lnTo>
                    <a:pt x="2084" y="416"/>
                  </a:lnTo>
                  <a:lnTo>
                    <a:pt x="1949" y="147"/>
                  </a:lnTo>
                  <a:cubicBezTo>
                    <a:pt x="1795" y="45"/>
                    <a:pt x="1636" y="1"/>
                    <a:pt x="14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78" name="Google Shape;211;p3">
            <a:extLst>
              <a:ext uri="{FF2B5EF4-FFF2-40B4-BE49-F238E27FC236}">
                <a16:creationId xmlns:a16="http://schemas.microsoft.com/office/drawing/2014/main" id="{C0855F1D-93D4-4849-83E1-706E437C7250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79" name="Google Shape;212;p3">
              <a:extLst>
                <a:ext uri="{FF2B5EF4-FFF2-40B4-BE49-F238E27FC236}">
                  <a16:creationId xmlns:a16="http://schemas.microsoft.com/office/drawing/2014/main" id="{DC5C5AA7-5761-4B23-B999-8F5CA61CD038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0" name="Google Shape;213;p3">
              <a:extLst>
                <a:ext uri="{FF2B5EF4-FFF2-40B4-BE49-F238E27FC236}">
                  <a16:creationId xmlns:a16="http://schemas.microsoft.com/office/drawing/2014/main" id="{1933B0D6-ABFA-4CD7-A762-19337F9750DD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81" name="Google Shape;214;p3">
            <a:extLst>
              <a:ext uri="{FF2B5EF4-FFF2-40B4-BE49-F238E27FC236}">
                <a16:creationId xmlns:a16="http://schemas.microsoft.com/office/drawing/2014/main" id="{1EFB947C-860E-4AA2-A5A2-1CEEEFC38B34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82" name="Google Shape;215;p3">
              <a:extLst>
                <a:ext uri="{FF2B5EF4-FFF2-40B4-BE49-F238E27FC236}">
                  <a16:creationId xmlns:a16="http://schemas.microsoft.com/office/drawing/2014/main" id="{C65D7529-17F2-4B75-9EE5-9962A69A62E0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3" name="Google Shape;216;p3">
              <a:extLst>
                <a:ext uri="{FF2B5EF4-FFF2-40B4-BE49-F238E27FC236}">
                  <a16:creationId xmlns:a16="http://schemas.microsoft.com/office/drawing/2014/main" id="{ED87057F-C031-4FD4-AEAE-03C05BB98CB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4" name="Google Shape;217;p3">
              <a:extLst>
                <a:ext uri="{FF2B5EF4-FFF2-40B4-BE49-F238E27FC236}">
                  <a16:creationId xmlns:a16="http://schemas.microsoft.com/office/drawing/2014/main" id="{EC906738-C714-4EE5-8058-2D4A7FC7EF8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5" name="Google Shape;218;p3">
              <a:extLst>
                <a:ext uri="{FF2B5EF4-FFF2-40B4-BE49-F238E27FC236}">
                  <a16:creationId xmlns:a16="http://schemas.microsoft.com/office/drawing/2014/main" id="{687DAB77-1E27-4D0D-A65D-B3FE2D9B10B4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6" name="Google Shape;219;p3">
              <a:extLst>
                <a:ext uri="{FF2B5EF4-FFF2-40B4-BE49-F238E27FC236}">
                  <a16:creationId xmlns:a16="http://schemas.microsoft.com/office/drawing/2014/main" id="{127CCC19-FE1C-4E46-AE9B-2984F6773562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7" name="Google Shape;220;p3">
              <a:extLst>
                <a:ext uri="{FF2B5EF4-FFF2-40B4-BE49-F238E27FC236}">
                  <a16:creationId xmlns:a16="http://schemas.microsoft.com/office/drawing/2014/main" id="{4DB673E6-ADD0-4ECB-BF9F-B808D5311F72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8" name="Google Shape;221;p3">
              <a:extLst>
                <a:ext uri="{FF2B5EF4-FFF2-40B4-BE49-F238E27FC236}">
                  <a16:creationId xmlns:a16="http://schemas.microsoft.com/office/drawing/2014/main" id="{4781CA03-AD08-441C-BAB7-0E1690E88D0C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89" name="Google Shape;222;p3">
              <a:extLst>
                <a:ext uri="{FF2B5EF4-FFF2-40B4-BE49-F238E27FC236}">
                  <a16:creationId xmlns:a16="http://schemas.microsoft.com/office/drawing/2014/main" id="{E0816258-217F-404D-BD3D-3293E29FD88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0" name="Google Shape;223;p3">
              <a:extLst>
                <a:ext uri="{FF2B5EF4-FFF2-40B4-BE49-F238E27FC236}">
                  <a16:creationId xmlns:a16="http://schemas.microsoft.com/office/drawing/2014/main" id="{84FF6178-746C-46CA-9180-258EC4BBA4FC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1" name="Google Shape;224;p3">
              <a:extLst>
                <a:ext uri="{FF2B5EF4-FFF2-40B4-BE49-F238E27FC236}">
                  <a16:creationId xmlns:a16="http://schemas.microsoft.com/office/drawing/2014/main" id="{C906BB92-3EA7-4E09-8BCD-0337F3A9BB74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92" name="Google Shape;225;p3">
            <a:extLst>
              <a:ext uri="{FF2B5EF4-FFF2-40B4-BE49-F238E27FC236}">
                <a16:creationId xmlns:a16="http://schemas.microsoft.com/office/drawing/2014/main" id="{925CC097-8D38-4AEA-9306-D2D703E51FEC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93" name="Google Shape;226;p3">
              <a:extLst>
                <a:ext uri="{FF2B5EF4-FFF2-40B4-BE49-F238E27FC236}">
                  <a16:creationId xmlns:a16="http://schemas.microsoft.com/office/drawing/2014/main" id="{A73811B4-DAE8-43F2-9242-512369E61B47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4" name="Google Shape;227;p3">
              <a:extLst>
                <a:ext uri="{FF2B5EF4-FFF2-40B4-BE49-F238E27FC236}">
                  <a16:creationId xmlns:a16="http://schemas.microsoft.com/office/drawing/2014/main" id="{1CAC2284-EF0A-4A64-8112-C2F502014E3A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95" name="Google Shape;228;p3">
            <a:extLst>
              <a:ext uri="{FF2B5EF4-FFF2-40B4-BE49-F238E27FC236}">
                <a16:creationId xmlns:a16="http://schemas.microsoft.com/office/drawing/2014/main" id="{8DF4CFA5-C6E8-4AA5-9916-0D14D265DA7D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96" name="Google Shape;229;p3">
            <a:extLst>
              <a:ext uri="{FF2B5EF4-FFF2-40B4-BE49-F238E27FC236}">
                <a16:creationId xmlns:a16="http://schemas.microsoft.com/office/drawing/2014/main" id="{262FDB6E-6024-4D2F-A6EC-321BB317347C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97" name="Google Shape;230;p3">
            <a:extLst>
              <a:ext uri="{FF2B5EF4-FFF2-40B4-BE49-F238E27FC236}">
                <a16:creationId xmlns:a16="http://schemas.microsoft.com/office/drawing/2014/main" id="{BD5ADFCE-F28A-43D5-9CFF-31FD0A1CC4F9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98" name="Google Shape;231;p3">
              <a:extLst>
                <a:ext uri="{FF2B5EF4-FFF2-40B4-BE49-F238E27FC236}">
                  <a16:creationId xmlns:a16="http://schemas.microsoft.com/office/drawing/2014/main" id="{1C1774AA-9741-486B-B8FC-9393CAEDB27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99" name="Google Shape;232;p3">
              <a:extLst>
                <a:ext uri="{FF2B5EF4-FFF2-40B4-BE49-F238E27FC236}">
                  <a16:creationId xmlns:a16="http://schemas.microsoft.com/office/drawing/2014/main" id="{A241E20B-C148-4F65-8446-94D31CB41FFF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38" name="TextBox 137">
            <a:extLst>
              <a:ext uri="{FF2B5EF4-FFF2-40B4-BE49-F238E27FC236}">
                <a16:creationId xmlns:a16="http://schemas.microsoft.com/office/drawing/2014/main" id="{F3E5FC39-98FC-4CBA-B958-5F648514C390}"/>
              </a:ext>
            </a:extLst>
          </p:cNvPr>
          <p:cNvSpPr txBox="1"/>
          <p:nvPr userDrawn="1"/>
        </p:nvSpPr>
        <p:spPr>
          <a:xfrm>
            <a:off x="3550036" y="1522375"/>
            <a:ext cx="4506854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HOẠT ĐỘNG</a:t>
            </a:r>
          </a:p>
        </p:txBody>
      </p:sp>
    </p:spTree>
    <p:extLst>
      <p:ext uri="{BB962C8B-B14F-4D97-AF65-F5344CB8AC3E}">
        <p14:creationId xmlns:p14="http://schemas.microsoft.com/office/powerpoint/2010/main" val="3002239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7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9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9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9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9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8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95" grpId="0" animBg="1"/>
      <p:bldP spid="296" grpId="0" animBg="1"/>
      <p:bldP spid="138" grpId="0"/>
    </p:bldLst>
  </p:timing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1765;p26">
            <a:extLst>
              <a:ext uri="{FF2B5EF4-FFF2-40B4-BE49-F238E27FC236}">
                <a16:creationId xmlns:a16="http://schemas.microsoft.com/office/drawing/2014/main" id="{106E0AA7-7E27-451B-A779-C16D0C6F7959}"/>
              </a:ext>
            </a:extLst>
          </p:cNvPr>
          <p:cNvSpPr/>
          <p:nvPr userDrawn="1"/>
        </p:nvSpPr>
        <p:spPr>
          <a:xfrm rot="126755">
            <a:off x="3083814" y="1090110"/>
            <a:ext cx="5536305" cy="473075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8" name="Google Shape;1766;p26">
            <a:extLst>
              <a:ext uri="{FF2B5EF4-FFF2-40B4-BE49-F238E27FC236}">
                <a16:creationId xmlns:a16="http://schemas.microsoft.com/office/drawing/2014/main" id="{96C763DA-0530-4345-8869-27D84192065D}"/>
              </a:ext>
            </a:extLst>
          </p:cNvPr>
          <p:cNvSpPr/>
          <p:nvPr userDrawn="1"/>
        </p:nvSpPr>
        <p:spPr>
          <a:xfrm rot="-135875">
            <a:off x="2804094" y="772938"/>
            <a:ext cx="1280854" cy="1336800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C0000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9" name="Google Shape;1767;p26">
            <a:extLst>
              <a:ext uri="{FF2B5EF4-FFF2-40B4-BE49-F238E27FC236}">
                <a16:creationId xmlns:a16="http://schemas.microsoft.com/office/drawing/2014/main" id="{68C3693C-60D7-4DAB-95E4-7D0140ED723C}"/>
              </a:ext>
            </a:extLst>
          </p:cNvPr>
          <p:cNvSpPr/>
          <p:nvPr userDrawn="1"/>
        </p:nvSpPr>
        <p:spPr>
          <a:xfrm rot="4829593">
            <a:off x="7619256" y="1030860"/>
            <a:ext cx="1546974" cy="1106799"/>
          </a:xfrm>
          <a:custGeom>
            <a:avLst/>
            <a:gdLst/>
            <a:ahLst/>
            <a:cxnLst/>
            <a:rect l="l" t="t" r="r" b="b"/>
            <a:pathLst>
              <a:path w="25370" h="21060" extrusionOk="0">
                <a:moveTo>
                  <a:pt x="20833" y="1"/>
                </a:moveTo>
                <a:lnTo>
                  <a:pt x="1" y="14443"/>
                </a:lnTo>
                <a:cubicBezTo>
                  <a:pt x="1" y="14443"/>
                  <a:pt x="1097" y="14443"/>
                  <a:pt x="1513" y="14972"/>
                </a:cubicBezTo>
                <a:cubicBezTo>
                  <a:pt x="1891" y="15540"/>
                  <a:pt x="1551" y="16371"/>
                  <a:pt x="1551" y="16371"/>
                </a:cubicBezTo>
                <a:cubicBezTo>
                  <a:pt x="1551" y="16371"/>
                  <a:pt x="2647" y="16371"/>
                  <a:pt x="3063" y="16938"/>
                </a:cubicBezTo>
                <a:cubicBezTo>
                  <a:pt x="3479" y="17543"/>
                  <a:pt x="3139" y="18867"/>
                  <a:pt x="3139" y="18867"/>
                </a:cubicBezTo>
                <a:cubicBezTo>
                  <a:pt x="3139" y="18867"/>
                  <a:pt x="4349" y="19018"/>
                  <a:pt x="4613" y="19396"/>
                </a:cubicBezTo>
                <a:cubicBezTo>
                  <a:pt x="4878" y="19774"/>
                  <a:pt x="4727" y="21060"/>
                  <a:pt x="4727" y="21060"/>
                </a:cubicBezTo>
                <a:lnTo>
                  <a:pt x="25370" y="6768"/>
                </a:lnTo>
                <a:cubicBezTo>
                  <a:pt x="23442" y="6579"/>
                  <a:pt x="23782" y="4575"/>
                  <a:pt x="23782" y="4575"/>
                </a:cubicBezTo>
                <a:cubicBezTo>
                  <a:pt x="23782" y="4575"/>
                  <a:pt x="22912" y="4235"/>
                  <a:pt x="22459" y="3819"/>
                </a:cubicBezTo>
                <a:cubicBezTo>
                  <a:pt x="22043" y="3403"/>
                  <a:pt x="22345" y="2156"/>
                  <a:pt x="22345" y="2156"/>
                </a:cubicBezTo>
                <a:cubicBezTo>
                  <a:pt x="22345" y="2156"/>
                  <a:pt x="21173" y="2118"/>
                  <a:pt x="20795" y="1626"/>
                </a:cubicBezTo>
                <a:cubicBezTo>
                  <a:pt x="20455" y="1135"/>
                  <a:pt x="20833" y="1"/>
                  <a:pt x="20833" y="1"/>
                </a:cubicBezTo>
                <a:close/>
              </a:path>
            </a:pathLst>
          </a:custGeom>
          <a:solidFill>
            <a:srgbClr val="002060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499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38" name="Google Shape;939;p32">
            <a:extLst>
              <a:ext uri="{FF2B5EF4-FFF2-40B4-BE49-F238E27FC236}">
                <a16:creationId xmlns:a16="http://schemas.microsoft.com/office/drawing/2014/main" id="{4E1A926E-6662-419E-9E55-EA22A881A7F7}"/>
              </a:ext>
            </a:extLst>
          </p:cNvPr>
          <p:cNvGrpSpPr/>
          <p:nvPr userDrawn="1"/>
        </p:nvGrpSpPr>
        <p:grpSpPr>
          <a:xfrm>
            <a:off x="2199020" y="3950454"/>
            <a:ext cx="1968981" cy="2020086"/>
            <a:chOff x="2718975" y="493050"/>
            <a:chExt cx="2013175" cy="2066600"/>
          </a:xfrm>
        </p:grpSpPr>
        <p:sp>
          <p:nvSpPr>
            <p:cNvPr id="139" name="Google Shape;940;p32">
              <a:extLst>
                <a:ext uri="{FF2B5EF4-FFF2-40B4-BE49-F238E27FC236}">
                  <a16:creationId xmlns:a16="http://schemas.microsoft.com/office/drawing/2014/main" id="{86F0682C-B277-4309-975F-A0C04F8F30C6}"/>
                </a:ext>
              </a:extLst>
            </p:cNvPr>
            <p:cNvSpPr/>
            <p:nvPr/>
          </p:nvSpPr>
          <p:spPr>
            <a:xfrm>
              <a:off x="3297025" y="2415950"/>
              <a:ext cx="962925" cy="143700"/>
            </a:xfrm>
            <a:custGeom>
              <a:avLst/>
              <a:gdLst/>
              <a:ahLst/>
              <a:cxnLst/>
              <a:rect l="l" t="t" r="r" b="b"/>
              <a:pathLst>
                <a:path w="38517" h="5748" extrusionOk="0">
                  <a:moveTo>
                    <a:pt x="19326" y="1"/>
                  </a:moveTo>
                  <a:cubicBezTo>
                    <a:pt x="8672" y="1"/>
                    <a:pt x="1" y="1379"/>
                    <a:pt x="1" y="2925"/>
                  </a:cubicBezTo>
                  <a:cubicBezTo>
                    <a:pt x="1" y="4471"/>
                    <a:pt x="8672" y="5748"/>
                    <a:pt x="19326" y="5748"/>
                  </a:cubicBezTo>
                  <a:cubicBezTo>
                    <a:pt x="29946" y="5748"/>
                    <a:pt x="38516" y="4471"/>
                    <a:pt x="38516" y="2925"/>
                  </a:cubicBezTo>
                  <a:cubicBezTo>
                    <a:pt x="38516" y="1379"/>
                    <a:pt x="29946" y="1"/>
                    <a:pt x="19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0" name="Google Shape;941;p32">
              <a:extLst>
                <a:ext uri="{FF2B5EF4-FFF2-40B4-BE49-F238E27FC236}">
                  <a16:creationId xmlns:a16="http://schemas.microsoft.com/office/drawing/2014/main" id="{FE326C58-C67D-4FF9-963A-4D9950D4B3B3}"/>
                </a:ext>
              </a:extLst>
            </p:cNvPr>
            <p:cNvSpPr/>
            <p:nvPr/>
          </p:nvSpPr>
          <p:spPr>
            <a:xfrm>
              <a:off x="3853250" y="2190975"/>
              <a:ext cx="381500" cy="366800"/>
            </a:xfrm>
            <a:custGeom>
              <a:avLst/>
              <a:gdLst/>
              <a:ahLst/>
              <a:cxnLst/>
              <a:rect l="l" t="t" r="r" b="b"/>
              <a:pathLst>
                <a:path w="15260" h="14672" extrusionOk="0">
                  <a:moveTo>
                    <a:pt x="4963" y="1"/>
                  </a:moveTo>
                  <a:cubicBezTo>
                    <a:pt x="4854" y="1"/>
                    <a:pt x="4745" y="9"/>
                    <a:pt x="4639" y="26"/>
                  </a:cubicBezTo>
                  <a:cubicBezTo>
                    <a:pt x="3362" y="161"/>
                    <a:pt x="2387" y="732"/>
                    <a:pt x="1681" y="1438"/>
                  </a:cubicBezTo>
                  <a:cubicBezTo>
                    <a:pt x="1144" y="1975"/>
                    <a:pt x="572" y="2816"/>
                    <a:pt x="303" y="3824"/>
                  </a:cubicBezTo>
                  <a:cubicBezTo>
                    <a:pt x="1" y="4664"/>
                    <a:pt x="303" y="5773"/>
                    <a:pt x="1144" y="6345"/>
                  </a:cubicBezTo>
                  <a:lnTo>
                    <a:pt x="10789" y="13738"/>
                  </a:lnTo>
                  <a:lnTo>
                    <a:pt x="11629" y="14444"/>
                  </a:lnTo>
                  <a:cubicBezTo>
                    <a:pt x="11764" y="14595"/>
                    <a:pt x="11940" y="14671"/>
                    <a:pt x="12117" y="14671"/>
                  </a:cubicBezTo>
                  <a:cubicBezTo>
                    <a:pt x="12293" y="14671"/>
                    <a:pt x="12470" y="14595"/>
                    <a:pt x="12604" y="14444"/>
                  </a:cubicBezTo>
                  <a:lnTo>
                    <a:pt x="12739" y="14310"/>
                  </a:lnTo>
                  <a:lnTo>
                    <a:pt x="15125" y="12495"/>
                  </a:lnTo>
                  <a:cubicBezTo>
                    <a:pt x="15259" y="12361"/>
                    <a:pt x="15259" y="11924"/>
                    <a:pt x="14990" y="11924"/>
                  </a:cubicBezTo>
                  <a:lnTo>
                    <a:pt x="13175" y="11655"/>
                  </a:lnTo>
                  <a:lnTo>
                    <a:pt x="13041" y="11655"/>
                  </a:lnTo>
                  <a:lnTo>
                    <a:pt x="6857" y="1135"/>
                  </a:lnTo>
                  <a:cubicBezTo>
                    <a:pt x="6505" y="401"/>
                    <a:pt x="5716" y="1"/>
                    <a:pt x="496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1" name="Google Shape;942;p32">
              <a:extLst>
                <a:ext uri="{FF2B5EF4-FFF2-40B4-BE49-F238E27FC236}">
                  <a16:creationId xmlns:a16="http://schemas.microsoft.com/office/drawing/2014/main" id="{93F05A58-172A-4C8D-ADA3-0C77ADDADAF0}"/>
                </a:ext>
              </a:extLst>
            </p:cNvPr>
            <p:cNvSpPr/>
            <p:nvPr/>
          </p:nvSpPr>
          <p:spPr>
            <a:xfrm>
              <a:off x="3975925" y="2373950"/>
              <a:ext cx="195800" cy="181500"/>
            </a:xfrm>
            <a:custGeom>
              <a:avLst/>
              <a:gdLst/>
              <a:ahLst/>
              <a:cxnLst/>
              <a:rect l="l" t="t" r="r" b="b"/>
              <a:pathLst>
                <a:path w="7832" h="7260" extrusionOk="0">
                  <a:moveTo>
                    <a:pt x="1816" y="0"/>
                  </a:moveTo>
                  <a:cubicBezTo>
                    <a:pt x="1547" y="135"/>
                    <a:pt x="1412" y="404"/>
                    <a:pt x="1110" y="538"/>
                  </a:cubicBezTo>
                  <a:cubicBezTo>
                    <a:pt x="841" y="975"/>
                    <a:pt x="572" y="1378"/>
                    <a:pt x="270" y="1681"/>
                  </a:cubicBezTo>
                  <a:cubicBezTo>
                    <a:pt x="135" y="1681"/>
                    <a:pt x="135" y="1815"/>
                    <a:pt x="1" y="1950"/>
                  </a:cubicBezTo>
                  <a:lnTo>
                    <a:pt x="5882" y="6419"/>
                  </a:lnTo>
                  <a:lnTo>
                    <a:pt x="6722" y="7125"/>
                  </a:lnTo>
                  <a:cubicBezTo>
                    <a:pt x="6857" y="7260"/>
                    <a:pt x="6991" y="7260"/>
                    <a:pt x="7159" y="7260"/>
                  </a:cubicBezTo>
                  <a:cubicBezTo>
                    <a:pt x="7294" y="7260"/>
                    <a:pt x="7563" y="7260"/>
                    <a:pt x="7697" y="7125"/>
                  </a:cubicBezTo>
                  <a:lnTo>
                    <a:pt x="7832" y="6991"/>
                  </a:lnTo>
                  <a:cubicBezTo>
                    <a:pt x="6588" y="5310"/>
                    <a:pt x="4202" y="2521"/>
                    <a:pt x="1816" y="0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2" name="Google Shape;943;p32">
              <a:extLst>
                <a:ext uri="{FF2B5EF4-FFF2-40B4-BE49-F238E27FC236}">
                  <a16:creationId xmlns:a16="http://schemas.microsoft.com/office/drawing/2014/main" id="{AEA51228-7E6A-4ED4-9C9B-D2E2CC0BD1D6}"/>
                </a:ext>
              </a:extLst>
            </p:cNvPr>
            <p:cNvSpPr/>
            <p:nvPr/>
          </p:nvSpPr>
          <p:spPr>
            <a:xfrm>
              <a:off x="3366775" y="2190975"/>
              <a:ext cx="381475" cy="366800"/>
            </a:xfrm>
            <a:custGeom>
              <a:avLst/>
              <a:gdLst/>
              <a:ahLst/>
              <a:cxnLst/>
              <a:rect l="l" t="t" r="r" b="b"/>
              <a:pathLst>
                <a:path w="15259" h="14672" extrusionOk="0">
                  <a:moveTo>
                    <a:pt x="10330" y="1"/>
                  </a:moveTo>
                  <a:cubicBezTo>
                    <a:pt x="9576" y="1"/>
                    <a:pt x="8784" y="401"/>
                    <a:pt x="8403" y="1135"/>
                  </a:cubicBezTo>
                  <a:lnTo>
                    <a:pt x="2252" y="11655"/>
                  </a:lnTo>
                  <a:lnTo>
                    <a:pt x="2118" y="11655"/>
                  </a:lnTo>
                  <a:lnTo>
                    <a:pt x="269" y="11924"/>
                  </a:lnTo>
                  <a:cubicBezTo>
                    <a:pt x="0" y="11924"/>
                    <a:pt x="0" y="12361"/>
                    <a:pt x="135" y="12495"/>
                  </a:cubicBezTo>
                  <a:lnTo>
                    <a:pt x="2387" y="14175"/>
                  </a:lnTo>
                  <a:lnTo>
                    <a:pt x="2656" y="14444"/>
                  </a:lnTo>
                  <a:cubicBezTo>
                    <a:pt x="2807" y="14595"/>
                    <a:pt x="2983" y="14671"/>
                    <a:pt x="3155" y="14671"/>
                  </a:cubicBezTo>
                  <a:cubicBezTo>
                    <a:pt x="3328" y="14671"/>
                    <a:pt x="3496" y="14595"/>
                    <a:pt x="3630" y="14444"/>
                  </a:cubicBezTo>
                  <a:lnTo>
                    <a:pt x="4470" y="13738"/>
                  </a:lnTo>
                  <a:lnTo>
                    <a:pt x="14284" y="6345"/>
                  </a:lnTo>
                  <a:cubicBezTo>
                    <a:pt x="14990" y="5773"/>
                    <a:pt x="15259" y="4664"/>
                    <a:pt x="14990" y="3824"/>
                  </a:cubicBezTo>
                  <a:cubicBezTo>
                    <a:pt x="14721" y="2984"/>
                    <a:pt x="14284" y="2278"/>
                    <a:pt x="13881" y="1707"/>
                  </a:cubicBezTo>
                  <a:cubicBezTo>
                    <a:pt x="13041" y="866"/>
                    <a:pt x="12032" y="161"/>
                    <a:pt x="10654" y="26"/>
                  </a:cubicBezTo>
                  <a:cubicBezTo>
                    <a:pt x="10548" y="9"/>
                    <a:pt x="10440" y="1"/>
                    <a:pt x="10330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3" name="Google Shape;944;p32">
              <a:extLst>
                <a:ext uri="{FF2B5EF4-FFF2-40B4-BE49-F238E27FC236}">
                  <a16:creationId xmlns:a16="http://schemas.microsoft.com/office/drawing/2014/main" id="{DD28A33D-03B5-4CF8-872C-9932FEF06FED}"/>
                </a:ext>
              </a:extLst>
            </p:cNvPr>
            <p:cNvSpPr/>
            <p:nvPr/>
          </p:nvSpPr>
          <p:spPr>
            <a:xfrm>
              <a:off x="3426425" y="2377300"/>
              <a:ext cx="199150" cy="178150"/>
            </a:xfrm>
            <a:custGeom>
              <a:avLst/>
              <a:gdLst/>
              <a:ahLst/>
              <a:cxnLst/>
              <a:rect l="l" t="t" r="r" b="b"/>
              <a:pathLst>
                <a:path w="7966" h="7126" extrusionOk="0">
                  <a:moveTo>
                    <a:pt x="6151" y="1"/>
                  </a:moveTo>
                  <a:cubicBezTo>
                    <a:pt x="3933" y="2387"/>
                    <a:pt x="1412" y="5042"/>
                    <a:pt x="1" y="6722"/>
                  </a:cubicBezTo>
                  <a:lnTo>
                    <a:pt x="270" y="6991"/>
                  </a:lnTo>
                  <a:cubicBezTo>
                    <a:pt x="404" y="7126"/>
                    <a:pt x="706" y="7126"/>
                    <a:pt x="841" y="7126"/>
                  </a:cubicBezTo>
                  <a:cubicBezTo>
                    <a:pt x="975" y="7126"/>
                    <a:pt x="1110" y="7126"/>
                    <a:pt x="1244" y="6991"/>
                  </a:cubicBezTo>
                  <a:lnTo>
                    <a:pt x="2084" y="6285"/>
                  </a:lnTo>
                  <a:lnTo>
                    <a:pt x="7966" y="1816"/>
                  </a:lnTo>
                  <a:cubicBezTo>
                    <a:pt x="7697" y="1681"/>
                    <a:pt x="7563" y="1412"/>
                    <a:pt x="7428" y="1110"/>
                  </a:cubicBezTo>
                  <a:lnTo>
                    <a:pt x="6991" y="706"/>
                  </a:lnTo>
                  <a:cubicBezTo>
                    <a:pt x="6722" y="404"/>
                    <a:pt x="6454" y="135"/>
                    <a:pt x="6151" y="1"/>
                  </a:cubicBez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4" name="Google Shape;945;p32">
              <a:extLst>
                <a:ext uri="{FF2B5EF4-FFF2-40B4-BE49-F238E27FC236}">
                  <a16:creationId xmlns:a16="http://schemas.microsoft.com/office/drawing/2014/main" id="{7E473B28-F0B1-4222-BFBD-D3DC90AB3D26}"/>
                </a:ext>
              </a:extLst>
            </p:cNvPr>
            <p:cNvSpPr/>
            <p:nvPr/>
          </p:nvSpPr>
          <p:spPr>
            <a:xfrm>
              <a:off x="33667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118" y="1"/>
                  </a:moveTo>
                  <a:lnTo>
                    <a:pt x="269" y="270"/>
                  </a:lnTo>
                  <a:cubicBezTo>
                    <a:pt x="0" y="270"/>
                    <a:pt x="0" y="707"/>
                    <a:pt x="135" y="841"/>
                  </a:cubicBezTo>
                  <a:lnTo>
                    <a:pt x="2656" y="2790"/>
                  </a:lnTo>
                  <a:cubicBezTo>
                    <a:pt x="2807" y="2941"/>
                    <a:pt x="2983" y="3017"/>
                    <a:pt x="3155" y="3017"/>
                  </a:cubicBezTo>
                  <a:cubicBezTo>
                    <a:pt x="3328" y="3017"/>
                    <a:pt x="3496" y="2941"/>
                    <a:pt x="3630" y="2790"/>
                  </a:cubicBezTo>
                  <a:lnTo>
                    <a:pt x="4470" y="2084"/>
                  </a:lnTo>
                  <a:lnTo>
                    <a:pt x="2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5" name="Google Shape;946;p32">
              <a:extLst>
                <a:ext uri="{FF2B5EF4-FFF2-40B4-BE49-F238E27FC236}">
                  <a16:creationId xmlns:a16="http://schemas.microsoft.com/office/drawing/2014/main" id="{ADD02867-7745-483B-A79E-3BC899B1DF55}"/>
                </a:ext>
              </a:extLst>
            </p:cNvPr>
            <p:cNvSpPr/>
            <p:nvPr/>
          </p:nvSpPr>
          <p:spPr>
            <a:xfrm>
              <a:off x="4122975" y="2482325"/>
              <a:ext cx="111775" cy="75450"/>
            </a:xfrm>
            <a:custGeom>
              <a:avLst/>
              <a:gdLst/>
              <a:ahLst/>
              <a:cxnLst/>
              <a:rect l="l" t="t" r="r" b="b"/>
              <a:pathLst>
                <a:path w="4471" h="3018" extrusionOk="0">
                  <a:moveTo>
                    <a:pt x="2386" y="1"/>
                  </a:moveTo>
                  <a:lnTo>
                    <a:pt x="0" y="2084"/>
                  </a:lnTo>
                  <a:lnTo>
                    <a:pt x="840" y="2790"/>
                  </a:lnTo>
                  <a:cubicBezTo>
                    <a:pt x="975" y="2941"/>
                    <a:pt x="1151" y="3017"/>
                    <a:pt x="1328" y="3017"/>
                  </a:cubicBezTo>
                  <a:cubicBezTo>
                    <a:pt x="1504" y="3017"/>
                    <a:pt x="1681" y="2941"/>
                    <a:pt x="1815" y="2790"/>
                  </a:cubicBezTo>
                  <a:lnTo>
                    <a:pt x="4336" y="841"/>
                  </a:lnTo>
                  <a:cubicBezTo>
                    <a:pt x="4470" y="707"/>
                    <a:pt x="4470" y="270"/>
                    <a:pt x="4201" y="270"/>
                  </a:cubicBezTo>
                  <a:lnTo>
                    <a:pt x="23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6" name="Google Shape;947;p32">
              <a:extLst>
                <a:ext uri="{FF2B5EF4-FFF2-40B4-BE49-F238E27FC236}">
                  <a16:creationId xmlns:a16="http://schemas.microsoft.com/office/drawing/2014/main" id="{ECBECAB9-3A80-4E81-9F61-F5AB5A32E080}"/>
                </a:ext>
              </a:extLst>
            </p:cNvPr>
            <p:cNvSpPr/>
            <p:nvPr/>
          </p:nvSpPr>
          <p:spPr>
            <a:xfrm>
              <a:off x="3559175" y="1745975"/>
              <a:ext cx="473075" cy="611225"/>
            </a:xfrm>
            <a:custGeom>
              <a:avLst/>
              <a:gdLst/>
              <a:ahLst/>
              <a:cxnLst/>
              <a:rect l="l" t="t" r="r" b="b"/>
              <a:pathLst>
                <a:path w="18923" h="24449" extrusionOk="0">
                  <a:moveTo>
                    <a:pt x="9163" y="1"/>
                  </a:moveTo>
                  <a:cubicBezTo>
                    <a:pt x="7538" y="1"/>
                    <a:pt x="5920" y="545"/>
                    <a:pt x="4639" y="1593"/>
                  </a:cubicBezTo>
                  <a:lnTo>
                    <a:pt x="4504" y="1593"/>
                  </a:lnTo>
                  <a:cubicBezTo>
                    <a:pt x="2387" y="3274"/>
                    <a:pt x="1412" y="5929"/>
                    <a:pt x="1816" y="8449"/>
                  </a:cubicBezTo>
                  <a:cubicBezTo>
                    <a:pt x="2253" y="11373"/>
                    <a:pt x="1984" y="14331"/>
                    <a:pt x="975" y="16986"/>
                  </a:cubicBezTo>
                  <a:lnTo>
                    <a:pt x="438" y="18532"/>
                  </a:lnTo>
                  <a:cubicBezTo>
                    <a:pt x="1" y="19641"/>
                    <a:pt x="438" y="21053"/>
                    <a:pt x="1412" y="21758"/>
                  </a:cubicBezTo>
                  <a:lnTo>
                    <a:pt x="4639" y="23977"/>
                  </a:lnTo>
                  <a:cubicBezTo>
                    <a:pt x="4969" y="24224"/>
                    <a:pt x="5411" y="24449"/>
                    <a:pt x="5874" y="24449"/>
                  </a:cubicBezTo>
                  <a:cubicBezTo>
                    <a:pt x="5977" y="24449"/>
                    <a:pt x="6081" y="24438"/>
                    <a:pt x="6185" y="24413"/>
                  </a:cubicBezTo>
                  <a:lnTo>
                    <a:pt x="12066" y="24279"/>
                  </a:lnTo>
                  <a:cubicBezTo>
                    <a:pt x="12470" y="24279"/>
                    <a:pt x="13041" y="24145"/>
                    <a:pt x="13444" y="23708"/>
                  </a:cubicBezTo>
                  <a:lnTo>
                    <a:pt x="17511" y="20918"/>
                  </a:lnTo>
                  <a:cubicBezTo>
                    <a:pt x="18486" y="20212"/>
                    <a:pt x="18922" y="18801"/>
                    <a:pt x="18351" y="17692"/>
                  </a:cubicBezTo>
                  <a:lnTo>
                    <a:pt x="17376" y="15305"/>
                  </a:lnTo>
                  <a:cubicBezTo>
                    <a:pt x="16536" y="13222"/>
                    <a:pt x="16099" y="10701"/>
                    <a:pt x="16267" y="8315"/>
                  </a:cubicBezTo>
                  <a:lnTo>
                    <a:pt x="16267" y="7475"/>
                  </a:lnTo>
                  <a:cubicBezTo>
                    <a:pt x="16402" y="4820"/>
                    <a:pt x="14990" y="2299"/>
                    <a:pt x="12604" y="887"/>
                  </a:cubicBezTo>
                  <a:cubicBezTo>
                    <a:pt x="11540" y="291"/>
                    <a:pt x="10350" y="1"/>
                    <a:pt x="9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7" name="Google Shape;948;p32">
              <a:extLst>
                <a:ext uri="{FF2B5EF4-FFF2-40B4-BE49-F238E27FC236}">
                  <a16:creationId xmlns:a16="http://schemas.microsoft.com/office/drawing/2014/main" id="{B7C06D9E-3A47-4324-B8FE-4A51A2CAA9AA}"/>
                </a:ext>
              </a:extLst>
            </p:cNvPr>
            <p:cNvSpPr/>
            <p:nvPr/>
          </p:nvSpPr>
          <p:spPr>
            <a:xfrm>
              <a:off x="3597825" y="2020200"/>
              <a:ext cx="14325" cy="111775"/>
            </a:xfrm>
            <a:custGeom>
              <a:avLst/>
              <a:gdLst/>
              <a:ahLst/>
              <a:cxnLst/>
              <a:rect l="l" t="t" r="r" b="b"/>
              <a:pathLst>
                <a:path w="573" h="4471" extrusionOk="0">
                  <a:moveTo>
                    <a:pt x="572" y="1"/>
                  </a:moveTo>
                  <a:cubicBezTo>
                    <a:pt x="572" y="1547"/>
                    <a:pt x="270" y="3093"/>
                    <a:pt x="1" y="4471"/>
                  </a:cubicBezTo>
                  <a:lnTo>
                    <a:pt x="1" y="4471"/>
                  </a:lnTo>
                  <a:cubicBezTo>
                    <a:pt x="270" y="3093"/>
                    <a:pt x="572" y="1547"/>
                    <a:pt x="572" y="1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8" name="Google Shape;949;p32">
              <a:extLst>
                <a:ext uri="{FF2B5EF4-FFF2-40B4-BE49-F238E27FC236}">
                  <a16:creationId xmlns:a16="http://schemas.microsoft.com/office/drawing/2014/main" id="{0E41DDDB-0B85-4B64-AD7C-5B42DC471236}"/>
                </a:ext>
              </a:extLst>
            </p:cNvPr>
            <p:cNvSpPr/>
            <p:nvPr/>
          </p:nvSpPr>
          <p:spPr>
            <a:xfrm>
              <a:off x="3595030" y="1907045"/>
              <a:ext cx="59700" cy="252100"/>
            </a:xfrm>
            <a:custGeom>
              <a:avLst/>
              <a:gdLst/>
              <a:ahLst/>
              <a:cxnLst/>
              <a:rect l="l" t="t" r="r" b="b"/>
              <a:pathLst>
                <a:path w="2388" h="10084" extrusionOk="0">
                  <a:moveTo>
                    <a:pt x="438" y="1"/>
                  </a:moveTo>
                  <a:cubicBezTo>
                    <a:pt x="270" y="1"/>
                    <a:pt x="135" y="303"/>
                    <a:pt x="135" y="1009"/>
                  </a:cubicBezTo>
                  <a:cubicBezTo>
                    <a:pt x="135" y="1278"/>
                    <a:pt x="135" y="1681"/>
                    <a:pt x="270" y="2118"/>
                  </a:cubicBezTo>
                  <a:cubicBezTo>
                    <a:pt x="438" y="2959"/>
                    <a:pt x="438" y="3799"/>
                    <a:pt x="572" y="4639"/>
                  </a:cubicBezTo>
                  <a:cubicBezTo>
                    <a:pt x="572" y="6185"/>
                    <a:pt x="270" y="7731"/>
                    <a:pt x="1" y="9109"/>
                  </a:cubicBezTo>
                  <a:cubicBezTo>
                    <a:pt x="270" y="9243"/>
                    <a:pt x="1816" y="9949"/>
                    <a:pt x="1950" y="9949"/>
                  </a:cubicBezTo>
                  <a:cubicBezTo>
                    <a:pt x="2118" y="10084"/>
                    <a:pt x="2253" y="10084"/>
                    <a:pt x="2387" y="10084"/>
                  </a:cubicBezTo>
                  <a:cubicBezTo>
                    <a:pt x="1816" y="2690"/>
                    <a:pt x="841" y="1"/>
                    <a:pt x="4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49" name="Google Shape;950;p32">
              <a:extLst>
                <a:ext uri="{FF2B5EF4-FFF2-40B4-BE49-F238E27FC236}">
                  <a16:creationId xmlns:a16="http://schemas.microsoft.com/office/drawing/2014/main" id="{B8270323-2185-4ABB-9F1A-91DD7D23EB43}"/>
                </a:ext>
              </a:extLst>
            </p:cNvPr>
            <p:cNvSpPr/>
            <p:nvPr/>
          </p:nvSpPr>
          <p:spPr>
            <a:xfrm>
              <a:off x="3965850" y="1984925"/>
              <a:ext cx="31100" cy="147050"/>
            </a:xfrm>
            <a:custGeom>
              <a:avLst/>
              <a:gdLst/>
              <a:ahLst/>
              <a:cxnLst/>
              <a:rect l="l" t="t" r="r" b="b"/>
              <a:pathLst>
                <a:path w="1244" h="5882" extrusionOk="0">
                  <a:moveTo>
                    <a:pt x="0" y="0"/>
                  </a:moveTo>
                  <a:cubicBezTo>
                    <a:pt x="0" y="1983"/>
                    <a:pt x="404" y="3933"/>
                    <a:pt x="1109" y="5747"/>
                  </a:cubicBezTo>
                  <a:lnTo>
                    <a:pt x="1109" y="5747"/>
                  </a:lnTo>
                  <a:lnTo>
                    <a:pt x="1244" y="5882"/>
                  </a:lnTo>
                  <a:lnTo>
                    <a:pt x="1109" y="5747"/>
                  </a:lnTo>
                  <a:cubicBezTo>
                    <a:pt x="404" y="3933"/>
                    <a:pt x="0" y="1983"/>
                    <a:pt x="0" y="0"/>
                  </a:cubicBezTo>
                  <a:close/>
                </a:path>
              </a:pathLst>
            </a:custGeom>
            <a:solidFill>
              <a:srgbClr val="CAC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0" name="Google Shape;951;p32">
              <a:extLst>
                <a:ext uri="{FF2B5EF4-FFF2-40B4-BE49-F238E27FC236}">
                  <a16:creationId xmlns:a16="http://schemas.microsoft.com/office/drawing/2014/main" id="{BE578E9C-33B5-45A4-911F-23A5E521093B}"/>
                </a:ext>
              </a:extLst>
            </p:cNvPr>
            <p:cNvSpPr/>
            <p:nvPr/>
          </p:nvSpPr>
          <p:spPr>
            <a:xfrm>
              <a:off x="3877625" y="1852175"/>
              <a:ext cx="115975" cy="308375"/>
            </a:xfrm>
            <a:custGeom>
              <a:avLst/>
              <a:gdLst/>
              <a:ahLst/>
              <a:cxnLst/>
              <a:rect l="l" t="t" r="r" b="b"/>
              <a:pathLst>
                <a:path w="4639" h="12335" extrusionOk="0">
                  <a:moveTo>
                    <a:pt x="841" y="0"/>
                  </a:moveTo>
                  <a:cubicBezTo>
                    <a:pt x="303" y="0"/>
                    <a:pt x="0" y="269"/>
                    <a:pt x="169" y="1109"/>
                  </a:cubicBezTo>
                  <a:cubicBezTo>
                    <a:pt x="841" y="4336"/>
                    <a:pt x="1143" y="8537"/>
                    <a:pt x="1278" y="12335"/>
                  </a:cubicBezTo>
                  <a:cubicBezTo>
                    <a:pt x="1546" y="12167"/>
                    <a:pt x="1849" y="12032"/>
                    <a:pt x="2252" y="12032"/>
                  </a:cubicBezTo>
                  <a:cubicBezTo>
                    <a:pt x="2252" y="11898"/>
                    <a:pt x="4504" y="11192"/>
                    <a:pt x="4638" y="11057"/>
                  </a:cubicBezTo>
                  <a:cubicBezTo>
                    <a:pt x="3933" y="9243"/>
                    <a:pt x="3529" y="7293"/>
                    <a:pt x="3529" y="5310"/>
                  </a:cubicBezTo>
                  <a:cubicBezTo>
                    <a:pt x="3361" y="4907"/>
                    <a:pt x="3361" y="4470"/>
                    <a:pt x="3529" y="4067"/>
                  </a:cubicBezTo>
                  <a:lnTo>
                    <a:pt x="3529" y="3227"/>
                  </a:lnTo>
                  <a:lnTo>
                    <a:pt x="3529" y="2924"/>
                  </a:lnTo>
                  <a:cubicBezTo>
                    <a:pt x="3529" y="1244"/>
                    <a:pt x="1849" y="0"/>
                    <a:pt x="8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1" name="Google Shape;952;p32">
              <a:extLst>
                <a:ext uri="{FF2B5EF4-FFF2-40B4-BE49-F238E27FC236}">
                  <a16:creationId xmlns:a16="http://schemas.microsoft.com/office/drawing/2014/main" id="{4C518626-E4A3-4EB8-9670-E68DE27C7024}"/>
                </a:ext>
              </a:extLst>
            </p:cNvPr>
            <p:cNvSpPr/>
            <p:nvPr/>
          </p:nvSpPr>
          <p:spPr>
            <a:xfrm>
              <a:off x="3486075" y="2128600"/>
              <a:ext cx="622625" cy="372375"/>
            </a:xfrm>
            <a:custGeom>
              <a:avLst/>
              <a:gdLst/>
              <a:ahLst/>
              <a:cxnLst/>
              <a:rect l="l" t="t" r="r" b="b"/>
              <a:pathLst>
                <a:path w="24905" h="14895" extrusionOk="0">
                  <a:moveTo>
                    <a:pt x="20300" y="0"/>
                  </a:moveTo>
                  <a:cubicBezTo>
                    <a:pt x="17304" y="1203"/>
                    <a:pt x="14432" y="1916"/>
                    <a:pt x="11618" y="1916"/>
                  </a:cubicBezTo>
                  <a:cubicBezTo>
                    <a:pt x="9161" y="1916"/>
                    <a:pt x="6749" y="1372"/>
                    <a:pt x="4336" y="135"/>
                  </a:cubicBezTo>
                  <a:lnTo>
                    <a:pt x="1" y="9108"/>
                  </a:lnTo>
                  <a:cubicBezTo>
                    <a:pt x="62" y="9108"/>
                    <a:pt x="527" y="8879"/>
                    <a:pt x="1241" y="8879"/>
                  </a:cubicBezTo>
                  <a:cubicBezTo>
                    <a:pt x="2095" y="8879"/>
                    <a:pt x="3305" y="9208"/>
                    <a:pt x="4605" y="10654"/>
                  </a:cubicBezTo>
                  <a:lnTo>
                    <a:pt x="5042" y="11058"/>
                  </a:lnTo>
                  <a:cubicBezTo>
                    <a:pt x="6420" y="13041"/>
                    <a:pt x="8537" y="14419"/>
                    <a:pt x="10924" y="14721"/>
                  </a:cubicBezTo>
                  <a:cubicBezTo>
                    <a:pt x="11577" y="14826"/>
                    <a:pt x="12267" y="14894"/>
                    <a:pt x="12972" y="14894"/>
                  </a:cubicBezTo>
                  <a:cubicBezTo>
                    <a:pt x="14986" y="14894"/>
                    <a:pt x="17122" y="14336"/>
                    <a:pt x="18889" y="12469"/>
                  </a:cubicBezTo>
                  <a:cubicBezTo>
                    <a:pt x="19326" y="12200"/>
                    <a:pt x="19595" y="11764"/>
                    <a:pt x="19864" y="11495"/>
                  </a:cubicBezTo>
                  <a:cubicBezTo>
                    <a:pt x="20166" y="11192"/>
                    <a:pt x="20435" y="10789"/>
                    <a:pt x="20704" y="10352"/>
                  </a:cubicBezTo>
                  <a:cubicBezTo>
                    <a:pt x="21531" y="9549"/>
                    <a:pt x="22640" y="8675"/>
                    <a:pt x="23713" y="8675"/>
                  </a:cubicBezTo>
                  <a:cubicBezTo>
                    <a:pt x="24121" y="8675"/>
                    <a:pt x="24525" y="8802"/>
                    <a:pt x="24905" y="9108"/>
                  </a:cubicBezTo>
                  <a:lnTo>
                    <a:pt x="2030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2" name="Google Shape;953;p32">
              <a:extLst>
                <a:ext uri="{FF2B5EF4-FFF2-40B4-BE49-F238E27FC236}">
                  <a16:creationId xmlns:a16="http://schemas.microsoft.com/office/drawing/2014/main" id="{375A0294-045B-4F57-9300-F65929A5A1AF}"/>
                </a:ext>
              </a:extLst>
            </p:cNvPr>
            <p:cNvSpPr/>
            <p:nvPr/>
          </p:nvSpPr>
          <p:spPr>
            <a:xfrm>
              <a:off x="348607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4336" y="1"/>
                  </a:moveTo>
                  <a:lnTo>
                    <a:pt x="1" y="8974"/>
                  </a:lnTo>
                  <a:lnTo>
                    <a:pt x="1" y="8974"/>
                  </a:lnTo>
                  <a:lnTo>
                    <a:pt x="4336" y="1"/>
                  </a:lnTo>
                  <a:lnTo>
                    <a:pt x="4471" y="1"/>
                  </a:lnTo>
                  <a:lnTo>
                    <a:pt x="4471" y="1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3" name="Google Shape;954;p32">
              <a:extLst>
                <a:ext uri="{FF2B5EF4-FFF2-40B4-BE49-F238E27FC236}">
                  <a16:creationId xmlns:a16="http://schemas.microsoft.com/office/drawing/2014/main" id="{BE78E60F-BE5F-405F-95D2-22E34C03D440}"/>
                </a:ext>
              </a:extLst>
            </p:cNvPr>
            <p:cNvSpPr/>
            <p:nvPr/>
          </p:nvSpPr>
          <p:spPr>
            <a:xfrm>
              <a:off x="3597825" y="21319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4" name="Google Shape;955;p32">
              <a:extLst>
                <a:ext uri="{FF2B5EF4-FFF2-40B4-BE49-F238E27FC236}">
                  <a16:creationId xmlns:a16="http://schemas.microsoft.com/office/drawing/2014/main" id="{B2349C7C-9B55-4EEA-89B3-753189FEC384}"/>
                </a:ext>
              </a:extLst>
            </p:cNvPr>
            <p:cNvSpPr/>
            <p:nvPr/>
          </p:nvSpPr>
          <p:spPr>
            <a:xfrm>
              <a:off x="3486075" y="2131950"/>
              <a:ext cx="160525" cy="231100"/>
            </a:xfrm>
            <a:custGeom>
              <a:avLst/>
              <a:gdLst/>
              <a:ahLst/>
              <a:cxnLst/>
              <a:rect l="l" t="t" r="r" b="b"/>
              <a:pathLst>
                <a:path w="6421" h="9244" extrusionOk="0">
                  <a:moveTo>
                    <a:pt x="4336" y="1"/>
                  </a:moveTo>
                  <a:lnTo>
                    <a:pt x="1" y="8974"/>
                  </a:lnTo>
                  <a:cubicBezTo>
                    <a:pt x="135" y="8974"/>
                    <a:pt x="539" y="8706"/>
                    <a:pt x="1244" y="8706"/>
                  </a:cubicBezTo>
                  <a:cubicBezTo>
                    <a:pt x="1816" y="8706"/>
                    <a:pt x="2387" y="8840"/>
                    <a:pt x="3059" y="9243"/>
                  </a:cubicBezTo>
                  <a:cubicBezTo>
                    <a:pt x="3362" y="5882"/>
                    <a:pt x="4471" y="3093"/>
                    <a:pt x="6420" y="841"/>
                  </a:cubicBezTo>
                  <a:cubicBezTo>
                    <a:pt x="5748" y="707"/>
                    <a:pt x="5042" y="438"/>
                    <a:pt x="44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5" name="Google Shape;956;p32">
              <a:extLst>
                <a:ext uri="{FF2B5EF4-FFF2-40B4-BE49-F238E27FC236}">
                  <a16:creationId xmlns:a16="http://schemas.microsoft.com/office/drawing/2014/main" id="{520DA718-FDBB-4BD2-8BF0-9CA9868E416E}"/>
                </a:ext>
              </a:extLst>
            </p:cNvPr>
            <p:cNvSpPr/>
            <p:nvPr/>
          </p:nvSpPr>
          <p:spPr>
            <a:xfrm>
              <a:off x="3996925" y="2131950"/>
              <a:ext cx="111775" cy="224375"/>
            </a:xfrm>
            <a:custGeom>
              <a:avLst/>
              <a:gdLst/>
              <a:ahLst/>
              <a:cxnLst/>
              <a:rect l="l" t="t" r="r" b="b"/>
              <a:pathLst>
                <a:path w="4471" h="8975" extrusionOk="0">
                  <a:moveTo>
                    <a:pt x="1" y="1"/>
                  </a:moveTo>
                  <a:lnTo>
                    <a:pt x="1" y="1"/>
                  </a:lnTo>
                  <a:lnTo>
                    <a:pt x="4471" y="8974"/>
                  </a:lnTo>
                  <a:lnTo>
                    <a:pt x="4471" y="8974"/>
                  </a:lnTo>
                  <a:close/>
                </a:path>
              </a:pathLst>
            </a:custGeom>
            <a:solidFill>
              <a:srgbClr val="BAC5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6" name="Google Shape;957;p32">
              <a:extLst>
                <a:ext uri="{FF2B5EF4-FFF2-40B4-BE49-F238E27FC236}">
                  <a16:creationId xmlns:a16="http://schemas.microsoft.com/office/drawing/2014/main" id="{B2D2C12E-200E-42C0-9CB6-32AEB0EC3662}"/>
                </a:ext>
              </a:extLst>
            </p:cNvPr>
            <p:cNvSpPr/>
            <p:nvPr/>
          </p:nvSpPr>
          <p:spPr>
            <a:xfrm>
              <a:off x="3993575" y="2128600"/>
              <a:ext cx="3375" cy="3375"/>
            </a:xfrm>
            <a:custGeom>
              <a:avLst/>
              <a:gdLst/>
              <a:ahLst/>
              <a:cxnLst/>
              <a:rect l="l" t="t" r="r" b="b"/>
              <a:pathLst>
                <a:path w="135" h="135" extrusionOk="0">
                  <a:moveTo>
                    <a:pt x="0" y="0"/>
                  </a:moveTo>
                  <a:lnTo>
                    <a:pt x="0" y="135"/>
                  </a:lnTo>
                  <a:lnTo>
                    <a:pt x="135" y="1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49E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7" name="Google Shape;958;p32">
              <a:extLst>
                <a:ext uri="{FF2B5EF4-FFF2-40B4-BE49-F238E27FC236}">
                  <a16:creationId xmlns:a16="http://schemas.microsoft.com/office/drawing/2014/main" id="{DC9D3593-7232-4EF5-B495-B7A00FBF325F}"/>
                </a:ext>
              </a:extLst>
            </p:cNvPr>
            <p:cNvSpPr/>
            <p:nvPr/>
          </p:nvSpPr>
          <p:spPr>
            <a:xfrm>
              <a:off x="3933925" y="2128600"/>
              <a:ext cx="59675" cy="24400"/>
            </a:xfrm>
            <a:custGeom>
              <a:avLst/>
              <a:gdLst/>
              <a:ahLst/>
              <a:cxnLst/>
              <a:rect l="l" t="t" r="r" b="b"/>
              <a:pathLst>
                <a:path w="2387" h="976" extrusionOk="0">
                  <a:moveTo>
                    <a:pt x="2386" y="0"/>
                  </a:moveTo>
                  <a:lnTo>
                    <a:pt x="2386" y="0"/>
                  </a:lnTo>
                  <a:cubicBezTo>
                    <a:pt x="2324" y="33"/>
                    <a:pt x="2262" y="64"/>
                    <a:pt x="2200" y="95"/>
                  </a:cubicBezTo>
                  <a:lnTo>
                    <a:pt x="2200" y="95"/>
                  </a:lnTo>
                  <a:cubicBezTo>
                    <a:pt x="2300" y="53"/>
                    <a:pt x="2366" y="20"/>
                    <a:pt x="2386" y="0"/>
                  </a:cubicBezTo>
                  <a:close/>
                  <a:moveTo>
                    <a:pt x="2200" y="95"/>
                  </a:moveTo>
                  <a:lnTo>
                    <a:pt x="2200" y="95"/>
                  </a:lnTo>
                  <a:cubicBezTo>
                    <a:pt x="1632" y="332"/>
                    <a:pt x="0" y="861"/>
                    <a:pt x="0" y="975"/>
                  </a:cubicBezTo>
                  <a:cubicBezTo>
                    <a:pt x="654" y="726"/>
                    <a:pt x="1423" y="477"/>
                    <a:pt x="2200" y="95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8" name="Google Shape;959;p32">
              <a:extLst>
                <a:ext uri="{FF2B5EF4-FFF2-40B4-BE49-F238E27FC236}">
                  <a16:creationId xmlns:a16="http://schemas.microsoft.com/office/drawing/2014/main" id="{FCE84438-A020-49AA-9771-FCC57744A802}"/>
                </a:ext>
              </a:extLst>
            </p:cNvPr>
            <p:cNvSpPr/>
            <p:nvPr/>
          </p:nvSpPr>
          <p:spPr>
            <a:xfrm>
              <a:off x="3933925" y="2128600"/>
              <a:ext cx="174775" cy="237800"/>
            </a:xfrm>
            <a:custGeom>
              <a:avLst/>
              <a:gdLst/>
              <a:ahLst/>
              <a:cxnLst/>
              <a:rect l="l" t="t" r="r" b="b"/>
              <a:pathLst>
                <a:path w="6991" h="9512" extrusionOk="0">
                  <a:moveTo>
                    <a:pt x="2386" y="0"/>
                  </a:moveTo>
                  <a:cubicBezTo>
                    <a:pt x="1546" y="437"/>
                    <a:pt x="706" y="706"/>
                    <a:pt x="0" y="975"/>
                  </a:cubicBezTo>
                  <a:cubicBezTo>
                    <a:pt x="2252" y="2656"/>
                    <a:pt x="3227" y="5748"/>
                    <a:pt x="3798" y="9512"/>
                  </a:cubicBezTo>
                  <a:cubicBezTo>
                    <a:pt x="4336" y="9108"/>
                    <a:pt x="5042" y="8672"/>
                    <a:pt x="5747" y="8672"/>
                  </a:cubicBezTo>
                  <a:cubicBezTo>
                    <a:pt x="6151" y="8672"/>
                    <a:pt x="6588" y="8840"/>
                    <a:pt x="6991" y="9108"/>
                  </a:cubicBezTo>
                  <a:lnTo>
                    <a:pt x="2521" y="135"/>
                  </a:lnTo>
                  <a:lnTo>
                    <a:pt x="2386" y="135"/>
                  </a:lnTo>
                  <a:lnTo>
                    <a:pt x="23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59" name="Google Shape;960;p32">
              <a:extLst>
                <a:ext uri="{FF2B5EF4-FFF2-40B4-BE49-F238E27FC236}">
                  <a16:creationId xmlns:a16="http://schemas.microsoft.com/office/drawing/2014/main" id="{03918BCF-4665-4000-8A7F-BAD72050685D}"/>
                </a:ext>
              </a:extLst>
            </p:cNvPr>
            <p:cNvSpPr/>
            <p:nvPr/>
          </p:nvSpPr>
          <p:spPr>
            <a:xfrm>
              <a:off x="3801175" y="2093300"/>
              <a:ext cx="108400" cy="238650"/>
            </a:xfrm>
            <a:custGeom>
              <a:avLst/>
              <a:gdLst/>
              <a:ahLst/>
              <a:cxnLst/>
              <a:rect l="l" t="t" r="r" b="b"/>
              <a:pathLst>
                <a:path w="4336" h="9546" extrusionOk="0">
                  <a:moveTo>
                    <a:pt x="4336" y="1"/>
                  </a:moveTo>
                  <a:lnTo>
                    <a:pt x="403" y="169"/>
                  </a:lnTo>
                  <a:lnTo>
                    <a:pt x="0" y="7731"/>
                  </a:lnTo>
                  <a:cubicBezTo>
                    <a:pt x="0" y="8000"/>
                    <a:pt x="135" y="8403"/>
                    <a:pt x="403" y="8706"/>
                  </a:cubicBezTo>
                  <a:cubicBezTo>
                    <a:pt x="1244" y="9546"/>
                    <a:pt x="2521" y="9411"/>
                    <a:pt x="3361" y="9546"/>
                  </a:cubicBezTo>
                  <a:cubicBezTo>
                    <a:pt x="3899" y="9546"/>
                    <a:pt x="4201" y="8974"/>
                    <a:pt x="3899" y="8403"/>
                  </a:cubicBezTo>
                  <a:lnTo>
                    <a:pt x="2084" y="7025"/>
                  </a:lnTo>
                  <a:lnTo>
                    <a:pt x="4336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0" name="Google Shape;961;p32">
              <a:extLst>
                <a:ext uri="{FF2B5EF4-FFF2-40B4-BE49-F238E27FC236}">
                  <a16:creationId xmlns:a16="http://schemas.microsoft.com/office/drawing/2014/main" id="{A19C359B-F0DD-4D01-9729-66F5974AD58E}"/>
                </a:ext>
              </a:extLst>
            </p:cNvPr>
            <p:cNvSpPr/>
            <p:nvPr/>
          </p:nvSpPr>
          <p:spPr>
            <a:xfrm>
              <a:off x="3814600" y="1806800"/>
              <a:ext cx="147075" cy="241175"/>
            </a:xfrm>
            <a:custGeom>
              <a:avLst/>
              <a:gdLst/>
              <a:ahLst/>
              <a:cxnLst/>
              <a:rect l="l" t="t" r="r" b="b"/>
              <a:pathLst>
                <a:path w="5883" h="9647" extrusionOk="0">
                  <a:moveTo>
                    <a:pt x="2824" y="0"/>
                  </a:moveTo>
                  <a:cubicBezTo>
                    <a:pt x="1984" y="0"/>
                    <a:pt x="1144" y="404"/>
                    <a:pt x="707" y="1378"/>
                  </a:cubicBezTo>
                  <a:cubicBezTo>
                    <a:pt x="438" y="1681"/>
                    <a:pt x="438" y="2084"/>
                    <a:pt x="438" y="2387"/>
                  </a:cubicBezTo>
                  <a:lnTo>
                    <a:pt x="1" y="9646"/>
                  </a:lnTo>
                  <a:lnTo>
                    <a:pt x="4370" y="9512"/>
                  </a:lnTo>
                  <a:lnTo>
                    <a:pt x="5613" y="5176"/>
                  </a:lnTo>
                  <a:cubicBezTo>
                    <a:pt x="5748" y="4605"/>
                    <a:pt x="5882" y="4201"/>
                    <a:pt x="5882" y="3630"/>
                  </a:cubicBezTo>
                  <a:cubicBezTo>
                    <a:pt x="5882" y="2790"/>
                    <a:pt x="5479" y="1815"/>
                    <a:pt x="4908" y="1109"/>
                  </a:cubicBezTo>
                  <a:cubicBezTo>
                    <a:pt x="4504" y="269"/>
                    <a:pt x="3664" y="0"/>
                    <a:pt x="28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1" name="Google Shape;962;p32">
              <a:extLst>
                <a:ext uri="{FF2B5EF4-FFF2-40B4-BE49-F238E27FC236}">
                  <a16:creationId xmlns:a16="http://schemas.microsoft.com/office/drawing/2014/main" id="{562D14E3-66C3-436E-8BFC-1081C86BF1C8}"/>
                </a:ext>
              </a:extLst>
            </p:cNvPr>
            <p:cNvSpPr/>
            <p:nvPr/>
          </p:nvSpPr>
          <p:spPr>
            <a:xfrm>
              <a:off x="3807875" y="2044575"/>
              <a:ext cx="140350" cy="52950"/>
            </a:xfrm>
            <a:custGeom>
              <a:avLst/>
              <a:gdLst/>
              <a:ahLst/>
              <a:cxnLst/>
              <a:rect l="l" t="t" r="r" b="b"/>
              <a:pathLst>
                <a:path w="5614" h="2118" extrusionOk="0">
                  <a:moveTo>
                    <a:pt x="5614" y="1"/>
                  </a:moveTo>
                  <a:lnTo>
                    <a:pt x="135" y="135"/>
                  </a:lnTo>
                  <a:lnTo>
                    <a:pt x="1" y="2118"/>
                  </a:lnTo>
                  <a:lnTo>
                    <a:pt x="4336" y="1950"/>
                  </a:lnTo>
                  <a:lnTo>
                    <a:pt x="561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2" name="Google Shape;963;p32">
              <a:extLst>
                <a:ext uri="{FF2B5EF4-FFF2-40B4-BE49-F238E27FC236}">
                  <a16:creationId xmlns:a16="http://schemas.microsoft.com/office/drawing/2014/main" id="{B7821707-35BA-4100-AE96-D2C83EA58467}"/>
                </a:ext>
              </a:extLst>
            </p:cNvPr>
            <p:cNvSpPr/>
            <p:nvPr/>
          </p:nvSpPr>
          <p:spPr>
            <a:xfrm>
              <a:off x="3618850" y="2044575"/>
              <a:ext cx="143700" cy="48750"/>
            </a:xfrm>
            <a:custGeom>
              <a:avLst/>
              <a:gdLst/>
              <a:ahLst/>
              <a:cxnLst/>
              <a:rect l="l" t="t" r="r" b="b"/>
              <a:pathLst>
                <a:path w="5748" h="1950" extrusionOk="0">
                  <a:moveTo>
                    <a:pt x="0" y="1"/>
                  </a:moveTo>
                  <a:lnTo>
                    <a:pt x="1412" y="1950"/>
                  </a:lnTo>
                  <a:lnTo>
                    <a:pt x="5747" y="1950"/>
                  </a:lnTo>
                  <a:lnTo>
                    <a:pt x="54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3" name="Google Shape;964;p32">
              <a:extLst>
                <a:ext uri="{FF2B5EF4-FFF2-40B4-BE49-F238E27FC236}">
                  <a16:creationId xmlns:a16="http://schemas.microsoft.com/office/drawing/2014/main" id="{8E05BF23-8AB3-4FB7-BFE9-2AF0C1DC7341}"/>
                </a:ext>
              </a:extLst>
            </p:cNvPr>
            <p:cNvSpPr/>
            <p:nvPr/>
          </p:nvSpPr>
          <p:spPr>
            <a:xfrm>
              <a:off x="3612125" y="1806800"/>
              <a:ext cx="143700" cy="237800"/>
            </a:xfrm>
            <a:custGeom>
              <a:avLst/>
              <a:gdLst/>
              <a:ahLst/>
              <a:cxnLst/>
              <a:rect l="l" t="t" r="r" b="b"/>
              <a:pathLst>
                <a:path w="5748" h="9512" extrusionOk="0">
                  <a:moveTo>
                    <a:pt x="3059" y="0"/>
                  </a:moveTo>
                  <a:cubicBezTo>
                    <a:pt x="2218" y="0"/>
                    <a:pt x="1546" y="269"/>
                    <a:pt x="975" y="975"/>
                  </a:cubicBezTo>
                  <a:cubicBezTo>
                    <a:pt x="403" y="1815"/>
                    <a:pt x="0" y="2790"/>
                    <a:pt x="0" y="3899"/>
                  </a:cubicBezTo>
                  <a:cubicBezTo>
                    <a:pt x="0" y="4336"/>
                    <a:pt x="135" y="4739"/>
                    <a:pt x="135" y="5042"/>
                  </a:cubicBezTo>
                  <a:lnTo>
                    <a:pt x="1378" y="9512"/>
                  </a:lnTo>
                  <a:lnTo>
                    <a:pt x="5747" y="9512"/>
                  </a:lnTo>
                  <a:lnTo>
                    <a:pt x="5579" y="2521"/>
                  </a:lnTo>
                  <a:cubicBezTo>
                    <a:pt x="5579" y="2084"/>
                    <a:pt x="5445" y="1815"/>
                    <a:pt x="5310" y="1378"/>
                  </a:cubicBezTo>
                  <a:cubicBezTo>
                    <a:pt x="4907" y="538"/>
                    <a:pt x="3899" y="0"/>
                    <a:pt x="3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4" name="Google Shape;965;p32">
              <a:extLst>
                <a:ext uri="{FF2B5EF4-FFF2-40B4-BE49-F238E27FC236}">
                  <a16:creationId xmlns:a16="http://schemas.microsoft.com/office/drawing/2014/main" id="{5CF38F30-90D7-4FEF-9DA0-987E76A17AEA}"/>
                </a:ext>
              </a:extLst>
            </p:cNvPr>
            <p:cNvSpPr/>
            <p:nvPr/>
          </p:nvSpPr>
          <p:spPr>
            <a:xfrm>
              <a:off x="3654125" y="2093300"/>
              <a:ext cx="105050" cy="238650"/>
            </a:xfrm>
            <a:custGeom>
              <a:avLst/>
              <a:gdLst/>
              <a:ahLst/>
              <a:cxnLst/>
              <a:rect l="l" t="t" r="r" b="b"/>
              <a:pathLst>
                <a:path w="4202" h="9546" extrusionOk="0">
                  <a:moveTo>
                    <a:pt x="269" y="1"/>
                  </a:moveTo>
                  <a:lnTo>
                    <a:pt x="2084" y="7025"/>
                  </a:lnTo>
                  <a:lnTo>
                    <a:pt x="269" y="8403"/>
                  </a:lnTo>
                  <a:cubicBezTo>
                    <a:pt x="1" y="8974"/>
                    <a:pt x="269" y="9546"/>
                    <a:pt x="841" y="9546"/>
                  </a:cubicBezTo>
                  <a:cubicBezTo>
                    <a:pt x="1681" y="9411"/>
                    <a:pt x="2925" y="9546"/>
                    <a:pt x="3765" y="8840"/>
                  </a:cubicBezTo>
                  <a:cubicBezTo>
                    <a:pt x="4067" y="8571"/>
                    <a:pt x="4202" y="8134"/>
                    <a:pt x="4202" y="7731"/>
                  </a:cubicBezTo>
                  <a:lnTo>
                    <a:pt x="4067" y="1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5" name="Google Shape;966;p32">
              <a:extLst>
                <a:ext uri="{FF2B5EF4-FFF2-40B4-BE49-F238E27FC236}">
                  <a16:creationId xmlns:a16="http://schemas.microsoft.com/office/drawing/2014/main" id="{337D2F4F-B070-42C9-8EA6-CDEF4931C7AF}"/>
                </a:ext>
              </a:extLst>
            </p:cNvPr>
            <p:cNvSpPr/>
            <p:nvPr/>
          </p:nvSpPr>
          <p:spPr>
            <a:xfrm>
              <a:off x="3706225" y="1631200"/>
              <a:ext cx="119325" cy="203350"/>
            </a:xfrm>
            <a:custGeom>
              <a:avLst/>
              <a:gdLst/>
              <a:ahLst/>
              <a:cxnLst/>
              <a:rect l="l" t="t" r="r" b="b"/>
              <a:pathLst>
                <a:path w="4773" h="8134" extrusionOk="0">
                  <a:moveTo>
                    <a:pt x="3933" y="0"/>
                  </a:moveTo>
                  <a:lnTo>
                    <a:pt x="0" y="437"/>
                  </a:lnTo>
                  <a:lnTo>
                    <a:pt x="0" y="1277"/>
                  </a:lnTo>
                  <a:lnTo>
                    <a:pt x="572" y="5210"/>
                  </a:lnTo>
                  <a:lnTo>
                    <a:pt x="572" y="6319"/>
                  </a:lnTo>
                  <a:cubicBezTo>
                    <a:pt x="706" y="7428"/>
                    <a:pt x="1681" y="8133"/>
                    <a:pt x="2823" y="8133"/>
                  </a:cubicBezTo>
                  <a:cubicBezTo>
                    <a:pt x="3933" y="7999"/>
                    <a:pt x="4773" y="7024"/>
                    <a:pt x="4638" y="5882"/>
                  </a:cubicBezTo>
                  <a:lnTo>
                    <a:pt x="4504" y="4907"/>
                  </a:lnTo>
                  <a:lnTo>
                    <a:pt x="4067" y="840"/>
                  </a:lnTo>
                  <a:lnTo>
                    <a:pt x="3933" y="0"/>
                  </a:ln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6" name="Google Shape;967;p32">
              <a:extLst>
                <a:ext uri="{FF2B5EF4-FFF2-40B4-BE49-F238E27FC236}">
                  <a16:creationId xmlns:a16="http://schemas.microsoft.com/office/drawing/2014/main" id="{2A60D103-6178-4EEF-8631-09CF0C12991E}"/>
                </a:ext>
              </a:extLst>
            </p:cNvPr>
            <p:cNvSpPr/>
            <p:nvPr/>
          </p:nvSpPr>
          <p:spPr>
            <a:xfrm>
              <a:off x="3717150" y="1729500"/>
              <a:ext cx="101675" cy="42025"/>
            </a:xfrm>
            <a:custGeom>
              <a:avLst/>
              <a:gdLst/>
              <a:ahLst/>
              <a:cxnLst/>
              <a:rect l="l" t="t" r="r" b="b"/>
              <a:pathLst>
                <a:path w="4067" h="1681" extrusionOk="0">
                  <a:moveTo>
                    <a:pt x="4067" y="0"/>
                  </a:moveTo>
                  <a:cubicBezTo>
                    <a:pt x="2924" y="135"/>
                    <a:pt x="1815" y="135"/>
                    <a:pt x="706" y="135"/>
                  </a:cubicBezTo>
                  <a:lnTo>
                    <a:pt x="0" y="135"/>
                  </a:lnTo>
                  <a:lnTo>
                    <a:pt x="135" y="1278"/>
                  </a:lnTo>
                  <a:cubicBezTo>
                    <a:pt x="706" y="1546"/>
                    <a:pt x="1378" y="1681"/>
                    <a:pt x="1950" y="1681"/>
                  </a:cubicBezTo>
                  <a:cubicBezTo>
                    <a:pt x="2790" y="1681"/>
                    <a:pt x="3496" y="1412"/>
                    <a:pt x="4067" y="975"/>
                  </a:cubicBezTo>
                  <a:lnTo>
                    <a:pt x="4067" y="0"/>
                  </a:lnTo>
                  <a:close/>
                </a:path>
              </a:pathLst>
            </a:custGeom>
            <a:solidFill>
              <a:srgbClr val="E2A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7" name="Google Shape;968;p32">
              <a:extLst>
                <a:ext uri="{FF2B5EF4-FFF2-40B4-BE49-F238E27FC236}">
                  <a16:creationId xmlns:a16="http://schemas.microsoft.com/office/drawing/2014/main" id="{8B6B7A52-6939-47BC-9E36-15E369D4399F}"/>
                </a:ext>
              </a:extLst>
            </p:cNvPr>
            <p:cNvSpPr/>
            <p:nvPr/>
          </p:nvSpPr>
          <p:spPr>
            <a:xfrm>
              <a:off x="3891900" y="493050"/>
              <a:ext cx="840250" cy="1409575"/>
            </a:xfrm>
            <a:custGeom>
              <a:avLst/>
              <a:gdLst/>
              <a:ahLst/>
              <a:cxnLst/>
              <a:rect l="l" t="t" r="r" b="b"/>
              <a:pathLst>
                <a:path w="33610" h="56383" extrusionOk="0">
                  <a:moveTo>
                    <a:pt x="18315" y="1"/>
                  </a:moveTo>
                  <a:cubicBezTo>
                    <a:pt x="15526" y="1"/>
                    <a:pt x="12803" y="587"/>
                    <a:pt x="10520" y="1835"/>
                  </a:cubicBezTo>
                  <a:cubicBezTo>
                    <a:pt x="10352" y="1835"/>
                    <a:pt x="10218" y="2003"/>
                    <a:pt x="10083" y="2137"/>
                  </a:cubicBezTo>
                  <a:cubicBezTo>
                    <a:pt x="7159" y="3818"/>
                    <a:pt x="4908" y="6607"/>
                    <a:pt x="3362" y="9699"/>
                  </a:cubicBezTo>
                  <a:cubicBezTo>
                    <a:pt x="135" y="16421"/>
                    <a:pt x="1" y="24252"/>
                    <a:pt x="2118" y="31411"/>
                  </a:cubicBezTo>
                  <a:cubicBezTo>
                    <a:pt x="3799" y="37695"/>
                    <a:pt x="6991" y="43711"/>
                    <a:pt x="11193" y="48753"/>
                  </a:cubicBezTo>
                  <a:cubicBezTo>
                    <a:pt x="12470" y="50299"/>
                    <a:pt x="13881" y="51710"/>
                    <a:pt x="15259" y="53088"/>
                  </a:cubicBezTo>
                  <a:cubicBezTo>
                    <a:pt x="17376" y="54937"/>
                    <a:pt x="19326" y="56180"/>
                    <a:pt x="22115" y="56315"/>
                  </a:cubicBezTo>
                  <a:cubicBezTo>
                    <a:pt x="22454" y="56360"/>
                    <a:pt x="22799" y="56383"/>
                    <a:pt x="23145" y="56383"/>
                  </a:cubicBezTo>
                  <a:cubicBezTo>
                    <a:pt x="25103" y="56383"/>
                    <a:pt x="27120" y="55659"/>
                    <a:pt x="28434" y="54231"/>
                  </a:cubicBezTo>
                  <a:lnTo>
                    <a:pt x="28434" y="54231"/>
                  </a:lnTo>
                  <a:cubicBezTo>
                    <a:pt x="28305" y="54257"/>
                    <a:pt x="28180" y="54270"/>
                    <a:pt x="28060" y="54270"/>
                  </a:cubicBezTo>
                  <a:cubicBezTo>
                    <a:pt x="26356" y="54270"/>
                    <a:pt x="25487" y="51734"/>
                    <a:pt x="25644" y="50164"/>
                  </a:cubicBezTo>
                  <a:cubicBezTo>
                    <a:pt x="26047" y="47644"/>
                    <a:pt x="28165" y="45963"/>
                    <a:pt x="29677" y="44148"/>
                  </a:cubicBezTo>
                  <a:cubicBezTo>
                    <a:pt x="31358" y="42165"/>
                    <a:pt x="32366" y="39645"/>
                    <a:pt x="31929" y="37124"/>
                  </a:cubicBezTo>
                  <a:cubicBezTo>
                    <a:pt x="31526" y="35175"/>
                    <a:pt x="30517" y="33629"/>
                    <a:pt x="29980" y="31814"/>
                  </a:cubicBezTo>
                  <a:cubicBezTo>
                    <a:pt x="29677" y="30974"/>
                    <a:pt x="28837" y="28319"/>
                    <a:pt x="29408" y="27478"/>
                  </a:cubicBezTo>
                  <a:lnTo>
                    <a:pt x="29408" y="27478"/>
                  </a:lnTo>
                  <a:cubicBezTo>
                    <a:pt x="30390" y="28579"/>
                    <a:pt x="31292" y="30364"/>
                    <a:pt x="32931" y="30364"/>
                  </a:cubicBezTo>
                  <a:cubicBezTo>
                    <a:pt x="33144" y="30364"/>
                    <a:pt x="33370" y="30334"/>
                    <a:pt x="33609" y="30268"/>
                  </a:cubicBezTo>
                  <a:lnTo>
                    <a:pt x="33609" y="30268"/>
                  </a:lnTo>
                  <a:cubicBezTo>
                    <a:pt x="33599" y="30270"/>
                    <a:pt x="33588" y="30272"/>
                    <a:pt x="33576" y="30272"/>
                  </a:cubicBezTo>
                  <a:cubicBezTo>
                    <a:pt x="32992" y="30272"/>
                    <a:pt x="31792" y="26899"/>
                    <a:pt x="31660" y="26504"/>
                  </a:cubicBezTo>
                  <a:cubicBezTo>
                    <a:pt x="30954" y="23983"/>
                    <a:pt x="31089" y="21462"/>
                    <a:pt x="31223" y="18942"/>
                  </a:cubicBezTo>
                  <a:cubicBezTo>
                    <a:pt x="31358" y="16421"/>
                    <a:pt x="31526" y="14035"/>
                    <a:pt x="31223" y="11514"/>
                  </a:cubicBezTo>
                  <a:cubicBezTo>
                    <a:pt x="30685" y="8153"/>
                    <a:pt x="29274" y="4792"/>
                    <a:pt x="26619" y="2675"/>
                  </a:cubicBezTo>
                  <a:cubicBezTo>
                    <a:pt x="24502" y="995"/>
                    <a:pt x="21846" y="154"/>
                    <a:pt x="19191" y="20"/>
                  </a:cubicBezTo>
                  <a:cubicBezTo>
                    <a:pt x="18899" y="7"/>
                    <a:pt x="18607" y="1"/>
                    <a:pt x="18315" y="1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8" name="Google Shape;969;p32">
              <a:extLst>
                <a:ext uri="{FF2B5EF4-FFF2-40B4-BE49-F238E27FC236}">
                  <a16:creationId xmlns:a16="http://schemas.microsoft.com/office/drawing/2014/main" id="{548747E1-6539-4474-B690-A9CB6E6D7989}"/>
                </a:ext>
              </a:extLst>
            </p:cNvPr>
            <p:cNvSpPr/>
            <p:nvPr/>
          </p:nvSpPr>
          <p:spPr>
            <a:xfrm>
              <a:off x="4056600" y="538900"/>
              <a:ext cx="304175" cy="1172975"/>
            </a:xfrm>
            <a:custGeom>
              <a:avLst/>
              <a:gdLst/>
              <a:ahLst/>
              <a:cxnLst/>
              <a:rect l="l" t="t" r="r" b="b"/>
              <a:pathLst>
                <a:path w="12167" h="46919" extrusionOk="0">
                  <a:moveTo>
                    <a:pt x="3932" y="1"/>
                  </a:moveTo>
                  <a:cubicBezTo>
                    <a:pt x="3764" y="1"/>
                    <a:pt x="3630" y="169"/>
                    <a:pt x="3495" y="303"/>
                  </a:cubicBezTo>
                  <a:cubicBezTo>
                    <a:pt x="2084" y="1009"/>
                    <a:pt x="975" y="1984"/>
                    <a:pt x="0" y="3093"/>
                  </a:cubicBezTo>
                  <a:cubicBezTo>
                    <a:pt x="1815" y="4202"/>
                    <a:pt x="3630" y="5345"/>
                    <a:pt x="5445" y="6723"/>
                  </a:cubicBezTo>
                  <a:cubicBezTo>
                    <a:pt x="4336" y="6050"/>
                    <a:pt x="3495" y="5614"/>
                    <a:pt x="2252" y="5614"/>
                  </a:cubicBezTo>
                  <a:lnTo>
                    <a:pt x="1949" y="5614"/>
                  </a:lnTo>
                  <a:cubicBezTo>
                    <a:pt x="3764" y="7160"/>
                    <a:pt x="6285" y="7865"/>
                    <a:pt x="8268" y="9546"/>
                  </a:cubicBezTo>
                  <a:cubicBezTo>
                    <a:pt x="8806" y="10083"/>
                    <a:pt x="9377" y="10655"/>
                    <a:pt x="9948" y="11226"/>
                  </a:cubicBezTo>
                  <a:cubicBezTo>
                    <a:pt x="9814" y="10789"/>
                    <a:pt x="9814" y="10252"/>
                    <a:pt x="9814" y="9680"/>
                  </a:cubicBezTo>
                  <a:cubicBezTo>
                    <a:pt x="9242" y="6319"/>
                    <a:pt x="7696" y="2958"/>
                    <a:pt x="5041" y="841"/>
                  </a:cubicBezTo>
                  <a:cubicBezTo>
                    <a:pt x="4605" y="572"/>
                    <a:pt x="4336" y="303"/>
                    <a:pt x="3932" y="1"/>
                  </a:cubicBezTo>
                  <a:close/>
                  <a:moveTo>
                    <a:pt x="10217" y="25073"/>
                  </a:moveTo>
                  <a:cubicBezTo>
                    <a:pt x="9948" y="25644"/>
                    <a:pt x="9646" y="26216"/>
                    <a:pt x="9242" y="26888"/>
                  </a:cubicBezTo>
                  <a:lnTo>
                    <a:pt x="9108" y="27056"/>
                  </a:lnTo>
                  <a:cubicBezTo>
                    <a:pt x="9814" y="27896"/>
                    <a:pt x="10486" y="28568"/>
                    <a:pt x="11494" y="28568"/>
                  </a:cubicBezTo>
                  <a:cubicBezTo>
                    <a:pt x="11763" y="28568"/>
                    <a:pt x="11898" y="28568"/>
                    <a:pt x="12166" y="28434"/>
                  </a:cubicBezTo>
                  <a:cubicBezTo>
                    <a:pt x="11629" y="28434"/>
                    <a:pt x="10654" y="26048"/>
                    <a:pt x="10217" y="25073"/>
                  </a:cubicBezTo>
                  <a:close/>
                  <a:moveTo>
                    <a:pt x="10217" y="34618"/>
                  </a:moveTo>
                  <a:cubicBezTo>
                    <a:pt x="9948" y="35592"/>
                    <a:pt x="9108" y="36433"/>
                    <a:pt x="8268" y="36970"/>
                  </a:cubicBezTo>
                  <a:cubicBezTo>
                    <a:pt x="7562" y="37273"/>
                    <a:pt x="6991" y="37407"/>
                    <a:pt x="6150" y="37407"/>
                  </a:cubicBezTo>
                  <a:lnTo>
                    <a:pt x="5445" y="37407"/>
                  </a:lnTo>
                  <a:cubicBezTo>
                    <a:pt x="4336" y="39222"/>
                    <a:pt x="2924" y="40903"/>
                    <a:pt x="1412" y="42449"/>
                  </a:cubicBezTo>
                  <a:cubicBezTo>
                    <a:pt x="2386" y="43995"/>
                    <a:pt x="3495" y="45541"/>
                    <a:pt x="4605" y="46919"/>
                  </a:cubicBezTo>
                  <a:cubicBezTo>
                    <a:pt x="5445" y="45104"/>
                    <a:pt x="6991" y="43692"/>
                    <a:pt x="8268" y="42314"/>
                  </a:cubicBezTo>
                  <a:cubicBezTo>
                    <a:pt x="9948" y="40331"/>
                    <a:pt x="10923" y="37811"/>
                    <a:pt x="10352" y="35290"/>
                  </a:cubicBezTo>
                  <a:cubicBezTo>
                    <a:pt x="10352" y="35021"/>
                    <a:pt x="10352" y="34887"/>
                    <a:pt x="10217" y="34618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69" name="Google Shape;970;p32">
              <a:extLst>
                <a:ext uri="{FF2B5EF4-FFF2-40B4-BE49-F238E27FC236}">
                  <a16:creationId xmlns:a16="http://schemas.microsoft.com/office/drawing/2014/main" id="{E39C8106-1F31-4C6A-83AA-519F66B4BA9C}"/>
                </a:ext>
              </a:extLst>
            </p:cNvPr>
            <p:cNvSpPr/>
            <p:nvPr/>
          </p:nvSpPr>
          <p:spPr>
            <a:xfrm>
              <a:off x="2718975" y="714525"/>
              <a:ext cx="861250" cy="1396700"/>
            </a:xfrm>
            <a:custGeom>
              <a:avLst/>
              <a:gdLst/>
              <a:ahLst/>
              <a:cxnLst/>
              <a:rect l="l" t="t" r="r" b="b"/>
              <a:pathLst>
                <a:path w="34450" h="55868" extrusionOk="0">
                  <a:moveTo>
                    <a:pt x="0" y="28971"/>
                  </a:moveTo>
                  <a:lnTo>
                    <a:pt x="0" y="28971"/>
                  </a:lnTo>
                  <a:cubicBezTo>
                    <a:pt x="15" y="28978"/>
                    <a:pt x="30" y="28984"/>
                    <a:pt x="46" y="28987"/>
                  </a:cubicBezTo>
                  <a:lnTo>
                    <a:pt x="46" y="28987"/>
                  </a:lnTo>
                  <a:cubicBezTo>
                    <a:pt x="31" y="28981"/>
                    <a:pt x="15" y="28976"/>
                    <a:pt x="0" y="28971"/>
                  </a:cubicBezTo>
                  <a:close/>
                  <a:moveTo>
                    <a:pt x="16805" y="0"/>
                  </a:moveTo>
                  <a:cubicBezTo>
                    <a:pt x="14149" y="0"/>
                    <a:pt x="11494" y="538"/>
                    <a:pt x="9243" y="1949"/>
                  </a:cubicBezTo>
                  <a:cubicBezTo>
                    <a:pt x="6453" y="3899"/>
                    <a:pt x="4638" y="7125"/>
                    <a:pt x="3932" y="10486"/>
                  </a:cubicBezTo>
                  <a:cubicBezTo>
                    <a:pt x="3361" y="12872"/>
                    <a:pt x="3361" y="15393"/>
                    <a:pt x="3227" y="17779"/>
                  </a:cubicBezTo>
                  <a:cubicBezTo>
                    <a:pt x="3227" y="20300"/>
                    <a:pt x="3092" y="22820"/>
                    <a:pt x="2252" y="25341"/>
                  </a:cubicBezTo>
                  <a:cubicBezTo>
                    <a:pt x="2123" y="25728"/>
                    <a:pt x="696" y="28989"/>
                    <a:pt x="75" y="28989"/>
                  </a:cubicBezTo>
                  <a:cubicBezTo>
                    <a:pt x="65" y="28989"/>
                    <a:pt x="55" y="28988"/>
                    <a:pt x="46" y="28987"/>
                  </a:cubicBezTo>
                  <a:lnTo>
                    <a:pt x="46" y="28987"/>
                  </a:lnTo>
                  <a:cubicBezTo>
                    <a:pt x="319" y="29079"/>
                    <a:pt x="578" y="29120"/>
                    <a:pt x="825" y="29120"/>
                  </a:cubicBezTo>
                  <a:cubicBezTo>
                    <a:pt x="2344" y="29120"/>
                    <a:pt x="3389" y="27540"/>
                    <a:pt x="4336" y="26450"/>
                  </a:cubicBezTo>
                  <a:lnTo>
                    <a:pt x="4336" y="26450"/>
                  </a:lnTo>
                  <a:cubicBezTo>
                    <a:pt x="4907" y="27425"/>
                    <a:pt x="3932" y="29945"/>
                    <a:pt x="3496" y="30786"/>
                  </a:cubicBezTo>
                  <a:cubicBezTo>
                    <a:pt x="2823" y="32466"/>
                    <a:pt x="1681" y="34012"/>
                    <a:pt x="1277" y="35827"/>
                  </a:cubicBezTo>
                  <a:cubicBezTo>
                    <a:pt x="572" y="38516"/>
                    <a:pt x="1277" y="41036"/>
                    <a:pt x="2823" y="43120"/>
                  </a:cubicBezTo>
                  <a:cubicBezTo>
                    <a:pt x="4201" y="44935"/>
                    <a:pt x="6184" y="46918"/>
                    <a:pt x="6319" y="49438"/>
                  </a:cubicBezTo>
                  <a:cubicBezTo>
                    <a:pt x="6443" y="50994"/>
                    <a:pt x="5502" y="53385"/>
                    <a:pt x="3682" y="53385"/>
                  </a:cubicBezTo>
                  <a:cubicBezTo>
                    <a:pt x="3536" y="53385"/>
                    <a:pt x="3384" y="53370"/>
                    <a:pt x="3227" y="53337"/>
                  </a:cubicBezTo>
                  <a:lnTo>
                    <a:pt x="3227" y="53337"/>
                  </a:lnTo>
                  <a:cubicBezTo>
                    <a:pt x="4773" y="55017"/>
                    <a:pt x="7159" y="55858"/>
                    <a:pt x="9377" y="55858"/>
                  </a:cubicBezTo>
                  <a:cubicBezTo>
                    <a:pt x="9517" y="55864"/>
                    <a:pt x="9655" y="55868"/>
                    <a:pt x="9792" y="55868"/>
                  </a:cubicBezTo>
                  <a:cubicBezTo>
                    <a:pt x="12407" y="55868"/>
                    <a:pt x="14396" y="54665"/>
                    <a:pt x="16536" y="53068"/>
                  </a:cubicBezTo>
                  <a:cubicBezTo>
                    <a:pt x="18787" y="51253"/>
                    <a:pt x="21006" y="49136"/>
                    <a:pt x="22989" y="46750"/>
                  </a:cubicBezTo>
                  <a:cubicBezTo>
                    <a:pt x="26618" y="42549"/>
                    <a:pt x="29408" y="37810"/>
                    <a:pt x="31391" y="32634"/>
                  </a:cubicBezTo>
                  <a:cubicBezTo>
                    <a:pt x="33911" y="25610"/>
                    <a:pt x="34449" y="17779"/>
                    <a:pt x="31794" y="10923"/>
                  </a:cubicBezTo>
                  <a:cubicBezTo>
                    <a:pt x="30550" y="7696"/>
                    <a:pt x="28568" y="4739"/>
                    <a:pt x="25778" y="2655"/>
                  </a:cubicBezTo>
                  <a:cubicBezTo>
                    <a:pt x="25207" y="2386"/>
                    <a:pt x="24669" y="1949"/>
                    <a:pt x="24098" y="1681"/>
                  </a:cubicBezTo>
                  <a:cubicBezTo>
                    <a:pt x="21846" y="538"/>
                    <a:pt x="19325" y="0"/>
                    <a:pt x="16805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0" name="Google Shape;971;p32">
              <a:extLst>
                <a:ext uri="{FF2B5EF4-FFF2-40B4-BE49-F238E27FC236}">
                  <a16:creationId xmlns:a16="http://schemas.microsoft.com/office/drawing/2014/main" id="{59805321-2B20-4A22-B7EE-118F0F0AFEBE}"/>
                </a:ext>
              </a:extLst>
            </p:cNvPr>
            <p:cNvSpPr/>
            <p:nvPr/>
          </p:nvSpPr>
          <p:spPr>
            <a:xfrm>
              <a:off x="3135725" y="1369050"/>
              <a:ext cx="315100" cy="514225"/>
            </a:xfrm>
            <a:custGeom>
              <a:avLst/>
              <a:gdLst/>
              <a:ahLst/>
              <a:cxnLst/>
              <a:rect l="l" t="t" r="r" b="b"/>
              <a:pathLst>
                <a:path w="12604" h="20569" extrusionOk="0">
                  <a:moveTo>
                    <a:pt x="975" y="0"/>
                  </a:moveTo>
                  <a:cubicBezTo>
                    <a:pt x="706" y="572"/>
                    <a:pt x="269" y="840"/>
                    <a:pt x="135" y="840"/>
                  </a:cubicBezTo>
                  <a:lnTo>
                    <a:pt x="0" y="840"/>
                  </a:lnTo>
                  <a:cubicBezTo>
                    <a:pt x="437" y="975"/>
                    <a:pt x="706" y="1109"/>
                    <a:pt x="840" y="1109"/>
                  </a:cubicBezTo>
                  <a:cubicBezTo>
                    <a:pt x="1277" y="1109"/>
                    <a:pt x="1546" y="975"/>
                    <a:pt x="1949" y="840"/>
                  </a:cubicBezTo>
                  <a:cubicBezTo>
                    <a:pt x="1546" y="572"/>
                    <a:pt x="1277" y="269"/>
                    <a:pt x="975" y="0"/>
                  </a:cubicBezTo>
                  <a:close/>
                  <a:moveTo>
                    <a:pt x="3932" y="1950"/>
                  </a:moveTo>
                  <a:cubicBezTo>
                    <a:pt x="3798" y="2252"/>
                    <a:pt x="3630" y="2521"/>
                    <a:pt x="3630" y="2655"/>
                  </a:cubicBezTo>
                  <a:cubicBezTo>
                    <a:pt x="3495" y="2790"/>
                    <a:pt x="3495" y="2924"/>
                    <a:pt x="3361" y="3092"/>
                  </a:cubicBezTo>
                  <a:cubicBezTo>
                    <a:pt x="3630" y="2790"/>
                    <a:pt x="3932" y="2386"/>
                    <a:pt x="4201" y="2084"/>
                  </a:cubicBezTo>
                  <a:cubicBezTo>
                    <a:pt x="4067" y="2084"/>
                    <a:pt x="3932" y="2084"/>
                    <a:pt x="3932" y="1950"/>
                  </a:cubicBezTo>
                  <a:close/>
                  <a:moveTo>
                    <a:pt x="2958" y="3932"/>
                  </a:moveTo>
                  <a:lnTo>
                    <a:pt x="2958" y="3932"/>
                  </a:lnTo>
                  <a:cubicBezTo>
                    <a:pt x="2386" y="5176"/>
                    <a:pt x="1681" y="6453"/>
                    <a:pt x="1277" y="7831"/>
                  </a:cubicBezTo>
                  <a:cubicBezTo>
                    <a:pt x="571" y="10352"/>
                    <a:pt x="1277" y="12872"/>
                    <a:pt x="2958" y="14990"/>
                  </a:cubicBezTo>
                  <a:cubicBezTo>
                    <a:pt x="4201" y="16670"/>
                    <a:pt x="5882" y="18485"/>
                    <a:pt x="6319" y="20569"/>
                  </a:cubicBezTo>
                  <a:cubicBezTo>
                    <a:pt x="8671" y="17779"/>
                    <a:pt x="10788" y="14687"/>
                    <a:pt x="12603" y="11326"/>
                  </a:cubicBezTo>
                  <a:cubicBezTo>
                    <a:pt x="11494" y="10789"/>
                    <a:pt x="10520" y="9948"/>
                    <a:pt x="9679" y="9243"/>
                  </a:cubicBezTo>
                  <a:cubicBezTo>
                    <a:pt x="9511" y="9243"/>
                    <a:pt x="9377" y="9377"/>
                    <a:pt x="9242" y="9512"/>
                  </a:cubicBezTo>
                  <a:cubicBezTo>
                    <a:pt x="8537" y="9814"/>
                    <a:pt x="7831" y="9948"/>
                    <a:pt x="7159" y="9948"/>
                  </a:cubicBezTo>
                  <a:cubicBezTo>
                    <a:pt x="4773" y="9948"/>
                    <a:pt x="2655" y="7966"/>
                    <a:pt x="2655" y="5445"/>
                  </a:cubicBezTo>
                  <a:cubicBezTo>
                    <a:pt x="2655" y="4907"/>
                    <a:pt x="2790" y="4470"/>
                    <a:pt x="2958" y="3932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1" name="Google Shape;972;p32">
              <a:extLst>
                <a:ext uri="{FF2B5EF4-FFF2-40B4-BE49-F238E27FC236}">
                  <a16:creationId xmlns:a16="http://schemas.microsoft.com/office/drawing/2014/main" id="{153086B4-590F-4CE6-8033-0ABD1149B7B0}"/>
                </a:ext>
              </a:extLst>
            </p:cNvPr>
            <p:cNvSpPr/>
            <p:nvPr/>
          </p:nvSpPr>
          <p:spPr>
            <a:xfrm>
              <a:off x="3198725" y="661575"/>
              <a:ext cx="1124250" cy="1071300"/>
            </a:xfrm>
            <a:custGeom>
              <a:avLst/>
              <a:gdLst/>
              <a:ahLst/>
              <a:cxnLst/>
              <a:rect l="l" t="t" r="r" b="b"/>
              <a:pathLst>
                <a:path w="44970" h="42852" extrusionOk="0">
                  <a:moveTo>
                    <a:pt x="21443" y="1"/>
                  </a:moveTo>
                  <a:cubicBezTo>
                    <a:pt x="9512" y="1"/>
                    <a:pt x="1" y="9680"/>
                    <a:pt x="1" y="21443"/>
                  </a:cubicBezTo>
                  <a:cubicBezTo>
                    <a:pt x="1" y="24670"/>
                    <a:pt x="707" y="27593"/>
                    <a:pt x="1816" y="30383"/>
                  </a:cubicBezTo>
                  <a:cubicBezTo>
                    <a:pt x="841" y="31089"/>
                    <a:pt x="135" y="32366"/>
                    <a:pt x="135" y="33744"/>
                  </a:cubicBezTo>
                  <a:cubicBezTo>
                    <a:pt x="135" y="36265"/>
                    <a:pt x="2253" y="38247"/>
                    <a:pt x="4639" y="38247"/>
                  </a:cubicBezTo>
                  <a:cubicBezTo>
                    <a:pt x="5613" y="38247"/>
                    <a:pt x="6454" y="37945"/>
                    <a:pt x="7159" y="37542"/>
                  </a:cubicBezTo>
                  <a:cubicBezTo>
                    <a:pt x="10924" y="40903"/>
                    <a:pt x="15965" y="42852"/>
                    <a:pt x="21443" y="42852"/>
                  </a:cubicBezTo>
                  <a:cubicBezTo>
                    <a:pt x="29274" y="42852"/>
                    <a:pt x="35996" y="38651"/>
                    <a:pt x="39760" y="32500"/>
                  </a:cubicBezTo>
                  <a:lnTo>
                    <a:pt x="40465" y="32500"/>
                  </a:lnTo>
                  <a:cubicBezTo>
                    <a:pt x="42852" y="32500"/>
                    <a:pt x="44969" y="30551"/>
                    <a:pt x="44969" y="28030"/>
                  </a:cubicBezTo>
                  <a:cubicBezTo>
                    <a:pt x="44969" y="26484"/>
                    <a:pt x="43961" y="24938"/>
                    <a:pt x="42717" y="24233"/>
                  </a:cubicBezTo>
                  <a:cubicBezTo>
                    <a:pt x="42717" y="23258"/>
                    <a:pt x="42852" y="22418"/>
                    <a:pt x="42852" y="21443"/>
                  </a:cubicBezTo>
                  <a:cubicBezTo>
                    <a:pt x="42852" y="9680"/>
                    <a:pt x="33206" y="1"/>
                    <a:pt x="21443" y="1"/>
                  </a:cubicBezTo>
                  <a:close/>
                </a:path>
              </a:pathLst>
            </a:custGeom>
            <a:solidFill>
              <a:srgbClr val="EBBB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2" name="Google Shape;973;p32">
              <a:extLst>
                <a:ext uri="{FF2B5EF4-FFF2-40B4-BE49-F238E27FC236}">
                  <a16:creationId xmlns:a16="http://schemas.microsoft.com/office/drawing/2014/main" id="{7D879F0C-F3A7-4D49-A9AD-4DD859D495A5}"/>
                </a:ext>
              </a:extLst>
            </p:cNvPr>
            <p:cNvSpPr/>
            <p:nvPr/>
          </p:nvSpPr>
          <p:spPr>
            <a:xfrm>
              <a:off x="3352500" y="1064050"/>
              <a:ext cx="830150" cy="259650"/>
            </a:xfrm>
            <a:custGeom>
              <a:avLst/>
              <a:gdLst/>
              <a:ahLst/>
              <a:cxnLst/>
              <a:rect l="l" t="t" r="r" b="b"/>
              <a:pathLst>
                <a:path w="33206" h="10386" extrusionOk="0">
                  <a:moveTo>
                    <a:pt x="21711" y="0"/>
                  </a:moveTo>
                  <a:cubicBezTo>
                    <a:pt x="21577" y="841"/>
                    <a:pt x="20333" y="1681"/>
                    <a:pt x="19056" y="2823"/>
                  </a:cubicBezTo>
                  <a:cubicBezTo>
                    <a:pt x="20468" y="2823"/>
                    <a:pt x="21711" y="2958"/>
                    <a:pt x="22854" y="3227"/>
                  </a:cubicBezTo>
                  <a:cubicBezTo>
                    <a:pt x="22854" y="2689"/>
                    <a:pt x="22551" y="1983"/>
                    <a:pt x="22417" y="1412"/>
                  </a:cubicBezTo>
                  <a:cubicBezTo>
                    <a:pt x="22283" y="1009"/>
                    <a:pt x="21711" y="572"/>
                    <a:pt x="21711" y="0"/>
                  </a:cubicBezTo>
                  <a:close/>
                  <a:moveTo>
                    <a:pt x="0" y="6184"/>
                  </a:moveTo>
                  <a:cubicBezTo>
                    <a:pt x="168" y="6453"/>
                    <a:pt x="571" y="7730"/>
                    <a:pt x="1008" y="8839"/>
                  </a:cubicBezTo>
                  <a:cubicBezTo>
                    <a:pt x="1412" y="8402"/>
                    <a:pt x="1849" y="7999"/>
                    <a:pt x="2252" y="7730"/>
                  </a:cubicBezTo>
                  <a:cubicBezTo>
                    <a:pt x="1546" y="7428"/>
                    <a:pt x="706" y="6890"/>
                    <a:pt x="0" y="6184"/>
                  </a:cubicBezTo>
                  <a:close/>
                  <a:moveTo>
                    <a:pt x="29408" y="437"/>
                  </a:moveTo>
                  <a:cubicBezTo>
                    <a:pt x="28567" y="1681"/>
                    <a:pt x="27324" y="2958"/>
                    <a:pt x="26047" y="4067"/>
                  </a:cubicBezTo>
                  <a:lnTo>
                    <a:pt x="25912" y="4067"/>
                  </a:lnTo>
                  <a:cubicBezTo>
                    <a:pt x="29004" y="5344"/>
                    <a:pt x="31525" y="7293"/>
                    <a:pt x="33205" y="10385"/>
                  </a:cubicBezTo>
                  <a:lnTo>
                    <a:pt x="33205" y="9680"/>
                  </a:lnTo>
                  <a:cubicBezTo>
                    <a:pt x="33071" y="8571"/>
                    <a:pt x="32769" y="7428"/>
                    <a:pt x="32365" y="6319"/>
                  </a:cubicBezTo>
                  <a:cubicBezTo>
                    <a:pt x="31525" y="4369"/>
                    <a:pt x="30248" y="2521"/>
                    <a:pt x="29408" y="437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3" name="Google Shape;974;p32">
              <a:extLst>
                <a:ext uri="{FF2B5EF4-FFF2-40B4-BE49-F238E27FC236}">
                  <a16:creationId xmlns:a16="http://schemas.microsoft.com/office/drawing/2014/main" id="{7956E721-7885-44EC-93C9-29AF40104545}"/>
                </a:ext>
              </a:extLst>
            </p:cNvPr>
            <p:cNvSpPr/>
            <p:nvPr/>
          </p:nvSpPr>
          <p:spPr>
            <a:xfrm>
              <a:off x="4266650" y="1267375"/>
              <a:ext cx="56325" cy="94975"/>
            </a:xfrm>
            <a:custGeom>
              <a:avLst/>
              <a:gdLst/>
              <a:ahLst/>
              <a:cxnLst/>
              <a:rect l="l" t="t" r="r" b="b"/>
              <a:pathLst>
                <a:path w="2253" h="3799" extrusionOk="0">
                  <a:moveTo>
                    <a:pt x="1" y="1"/>
                  </a:moveTo>
                  <a:cubicBezTo>
                    <a:pt x="1244" y="707"/>
                    <a:pt x="2252" y="2253"/>
                    <a:pt x="2252" y="3798"/>
                  </a:cubicBezTo>
                  <a:cubicBezTo>
                    <a:pt x="2252" y="2118"/>
                    <a:pt x="1244" y="707"/>
                    <a:pt x="1" y="1"/>
                  </a:cubicBez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4" name="Google Shape;975;p32">
              <a:extLst>
                <a:ext uri="{FF2B5EF4-FFF2-40B4-BE49-F238E27FC236}">
                  <a16:creationId xmlns:a16="http://schemas.microsoft.com/office/drawing/2014/main" id="{CEB963D2-A019-4E38-BFF8-C0C2161238BD}"/>
                </a:ext>
              </a:extLst>
            </p:cNvPr>
            <p:cNvSpPr/>
            <p:nvPr/>
          </p:nvSpPr>
          <p:spPr>
            <a:xfrm>
              <a:off x="4210350" y="1463150"/>
              <a:ext cx="52950" cy="10950"/>
            </a:xfrm>
            <a:custGeom>
              <a:avLst/>
              <a:gdLst/>
              <a:ahLst/>
              <a:cxnLst/>
              <a:rect l="l" t="t" r="r" b="b"/>
              <a:pathLst>
                <a:path w="2118" h="438" extrusionOk="0">
                  <a:moveTo>
                    <a:pt x="2117" y="1"/>
                  </a:moveTo>
                  <a:lnTo>
                    <a:pt x="2117" y="1"/>
                  </a:lnTo>
                  <a:cubicBezTo>
                    <a:pt x="1412" y="303"/>
                    <a:pt x="706" y="437"/>
                    <a:pt x="0" y="437"/>
                  </a:cubicBezTo>
                  <a:cubicBezTo>
                    <a:pt x="841" y="437"/>
                    <a:pt x="1412" y="303"/>
                    <a:pt x="2117" y="1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5" name="Google Shape;976;p32">
              <a:extLst>
                <a:ext uri="{FF2B5EF4-FFF2-40B4-BE49-F238E27FC236}">
                  <a16:creationId xmlns:a16="http://schemas.microsoft.com/office/drawing/2014/main" id="{527EC3E6-0763-49D0-BA24-85035B9573D7}"/>
                </a:ext>
              </a:extLst>
            </p:cNvPr>
            <p:cNvSpPr/>
            <p:nvPr/>
          </p:nvSpPr>
          <p:spPr>
            <a:xfrm>
              <a:off x="4192700" y="1243000"/>
              <a:ext cx="130275" cy="231100"/>
            </a:xfrm>
            <a:custGeom>
              <a:avLst/>
              <a:gdLst/>
              <a:ahLst/>
              <a:cxnLst/>
              <a:rect l="l" t="t" r="r" b="b"/>
              <a:pathLst>
                <a:path w="5211" h="9244" extrusionOk="0">
                  <a:moveTo>
                    <a:pt x="2958" y="1"/>
                  </a:moveTo>
                  <a:cubicBezTo>
                    <a:pt x="2118" y="1413"/>
                    <a:pt x="1143" y="2925"/>
                    <a:pt x="1" y="4336"/>
                  </a:cubicBezTo>
                  <a:cubicBezTo>
                    <a:pt x="706" y="5882"/>
                    <a:pt x="706" y="7697"/>
                    <a:pt x="1" y="9243"/>
                  </a:cubicBezTo>
                  <a:lnTo>
                    <a:pt x="706" y="9243"/>
                  </a:lnTo>
                  <a:cubicBezTo>
                    <a:pt x="1412" y="9243"/>
                    <a:pt x="2118" y="9109"/>
                    <a:pt x="2824" y="8806"/>
                  </a:cubicBezTo>
                  <a:cubicBezTo>
                    <a:pt x="4067" y="7966"/>
                    <a:pt x="5042" y="6588"/>
                    <a:pt x="5210" y="5177"/>
                  </a:cubicBezTo>
                  <a:lnTo>
                    <a:pt x="5210" y="4773"/>
                  </a:lnTo>
                  <a:cubicBezTo>
                    <a:pt x="5210" y="3227"/>
                    <a:pt x="4202" y="1681"/>
                    <a:pt x="2958" y="976"/>
                  </a:cubicBezTo>
                  <a:lnTo>
                    <a:pt x="2958" y="1"/>
                  </a:ln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6" name="Google Shape;977;p32">
              <a:extLst>
                <a:ext uri="{FF2B5EF4-FFF2-40B4-BE49-F238E27FC236}">
                  <a16:creationId xmlns:a16="http://schemas.microsoft.com/office/drawing/2014/main" id="{EE83BE8D-D17D-48E5-BDEF-F82A4C9A00E3}"/>
                </a:ext>
              </a:extLst>
            </p:cNvPr>
            <p:cNvSpPr/>
            <p:nvPr/>
          </p:nvSpPr>
          <p:spPr>
            <a:xfrm>
              <a:off x="3209650" y="1446350"/>
              <a:ext cx="10100" cy="21025"/>
            </a:xfrm>
            <a:custGeom>
              <a:avLst/>
              <a:gdLst/>
              <a:ahLst/>
              <a:cxnLst/>
              <a:rect l="l" t="t" r="r" b="b"/>
              <a:pathLst>
                <a:path w="404" h="841" extrusionOk="0">
                  <a:moveTo>
                    <a:pt x="404" y="0"/>
                  </a:moveTo>
                  <a:cubicBezTo>
                    <a:pt x="270" y="269"/>
                    <a:pt x="135" y="538"/>
                    <a:pt x="1" y="840"/>
                  </a:cubicBezTo>
                  <a:lnTo>
                    <a:pt x="135" y="840"/>
                  </a:lnTo>
                  <a:cubicBezTo>
                    <a:pt x="135" y="538"/>
                    <a:pt x="270" y="404"/>
                    <a:pt x="404" y="135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F0D3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7" name="Google Shape;978;p32">
              <a:extLst>
                <a:ext uri="{FF2B5EF4-FFF2-40B4-BE49-F238E27FC236}">
                  <a16:creationId xmlns:a16="http://schemas.microsoft.com/office/drawing/2014/main" id="{8D40C63D-0482-47AA-9C48-04583E9AECE5}"/>
                </a:ext>
              </a:extLst>
            </p:cNvPr>
            <p:cNvSpPr/>
            <p:nvPr/>
          </p:nvSpPr>
          <p:spPr>
            <a:xfrm>
              <a:off x="3202100" y="1421125"/>
              <a:ext cx="38675" cy="83975"/>
            </a:xfrm>
            <a:custGeom>
              <a:avLst/>
              <a:gdLst/>
              <a:ahLst/>
              <a:cxnLst/>
              <a:rect l="l" t="t" r="r" b="b"/>
              <a:pathLst>
                <a:path w="1547" h="3359" extrusionOk="0">
                  <a:moveTo>
                    <a:pt x="1546" y="1"/>
                  </a:moveTo>
                  <a:cubicBezTo>
                    <a:pt x="1277" y="303"/>
                    <a:pt x="975" y="707"/>
                    <a:pt x="706" y="1009"/>
                  </a:cubicBezTo>
                  <a:lnTo>
                    <a:pt x="706" y="1144"/>
                  </a:lnTo>
                  <a:cubicBezTo>
                    <a:pt x="975" y="707"/>
                    <a:pt x="1277" y="438"/>
                    <a:pt x="1546" y="169"/>
                  </a:cubicBezTo>
                  <a:lnTo>
                    <a:pt x="1546" y="1"/>
                  </a:lnTo>
                  <a:close/>
                  <a:moveTo>
                    <a:pt x="303" y="1849"/>
                  </a:moveTo>
                  <a:cubicBezTo>
                    <a:pt x="192" y="2204"/>
                    <a:pt x="96" y="2514"/>
                    <a:pt x="43" y="2839"/>
                  </a:cubicBezTo>
                  <a:lnTo>
                    <a:pt x="43" y="2839"/>
                  </a:lnTo>
                  <a:cubicBezTo>
                    <a:pt x="104" y="2474"/>
                    <a:pt x="232" y="2123"/>
                    <a:pt x="437" y="1849"/>
                  </a:cubicBezTo>
                  <a:close/>
                  <a:moveTo>
                    <a:pt x="43" y="2839"/>
                  </a:moveTo>
                  <a:cubicBezTo>
                    <a:pt x="14" y="3011"/>
                    <a:pt x="0" y="3186"/>
                    <a:pt x="0" y="3358"/>
                  </a:cubicBezTo>
                  <a:lnTo>
                    <a:pt x="0" y="3358"/>
                  </a:lnTo>
                  <a:cubicBezTo>
                    <a:pt x="0" y="3176"/>
                    <a:pt x="16" y="3006"/>
                    <a:pt x="43" y="2839"/>
                  </a:cubicBezTo>
                  <a:close/>
                </a:path>
              </a:pathLst>
            </a:custGeom>
            <a:solidFill>
              <a:srgbClr val="E7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979;p32">
              <a:extLst>
                <a:ext uri="{FF2B5EF4-FFF2-40B4-BE49-F238E27FC236}">
                  <a16:creationId xmlns:a16="http://schemas.microsoft.com/office/drawing/2014/main" id="{BE3D1C9A-770C-4C81-8A7B-E8BB39DCB010}"/>
                </a:ext>
              </a:extLst>
            </p:cNvPr>
            <p:cNvSpPr/>
            <p:nvPr/>
          </p:nvSpPr>
          <p:spPr>
            <a:xfrm>
              <a:off x="3202100" y="1320300"/>
              <a:ext cx="175625" cy="297475"/>
            </a:xfrm>
            <a:custGeom>
              <a:avLst/>
              <a:gdLst/>
              <a:ahLst/>
              <a:cxnLst/>
              <a:rect l="l" t="t" r="r" b="b"/>
              <a:pathLst>
                <a:path w="7025" h="11899" extrusionOk="0">
                  <a:moveTo>
                    <a:pt x="2655" y="1"/>
                  </a:moveTo>
                  <a:cubicBezTo>
                    <a:pt x="2655" y="1"/>
                    <a:pt x="2521" y="841"/>
                    <a:pt x="2521" y="1816"/>
                  </a:cubicBezTo>
                  <a:cubicBezTo>
                    <a:pt x="2655" y="2522"/>
                    <a:pt x="2958" y="3496"/>
                    <a:pt x="3495" y="4336"/>
                  </a:cubicBezTo>
                  <a:lnTo>
                    <a:pt x="3495" y="4471"/>
                  </a:lnTo>
                  <a:lnTo>
                    <a:pt x="3092" y="4471"/>
                  </a:lnTo>
                  <a:cubicBezTo>
                    <a:pt x="2655" y="4471"/>
                    <a:pt x="2118" y="4336"/>
                    <a:pt x="1546" y="4202"/>
                  </a:cubicBezTo>
                  <a:cubicBezTo>
                    <a:pt x="1277" y="4471"/>
                    <a:pt x="975" y="4740"/>
                    <a:pt x="706" y="5177"/>
                  </a:cubicBezTo>
                  <a:cubicBezTo>
                    <a:pt x="572" y="5446"/>
                    <a:pt x="437" y="5580"/>
                    <a:pt x="437" y="5882"/>
                  </a:cubicBezTo>
                  <a:cubicBezTo>
                    <a:pt x="135" y="6286"/>
                    <a:pt x="0" y="6857"/>
                    <a:pt x="0" y="7395"/>
                  </a:cubicBezTo>
                  <a:cubicBezTo>
                    <a:pt x="0" y="9916"/>
                    <a:pt x="2118" y="11898"/>
                    <a:pt x="4504" y="11898"/>
                  </a:cubicBezTo>
                  <a:cubicBezTo>
                    <a:pt x="4773" y="11898"/>
                    <a:pt x="5747" y="11764"/>
                    <a:pt x="6587" y="11462"/>
                  </a:cubicBezTo>
                  <a:cubicBezTo>
                    <a:pt x="6722" y="11327"/>
                    <a:pt x="6856" y="11193"/>
                    <a:pt x="7024" y="11193"/>
                  </a:cubicBezTo>
                  <a:cubicBezTo>
                    <a:pt x="6016" y="8672"/>
                    <a:pt x="2823" y="5580"/>
                    <a:pt x="5747" y="135"/>
                  </a:cubicBezTo>
                  <a:cubicBezTo>
                    <a:pt x="5882" y="135"/>
                    <a:pt x="5882" y="1"/>
                    <a:pt x="5882" y="1"/>
                  </a:cubicBezTo>
                  <a:cubicBezTo>
                    <a:pt x="5344" y="1"/>
                    <a:pt x="4773" y="135"/>
                    <a:pt x="4336" y="135"/>
                  </a:cubicBezTo>
                  <a:cubicBezTo>
                    <a:pt x="3361" y="135"/>
                    <a:pt x="2655" y="1"/>
                    <a:pt x="2655" y="1"/>
                  </a:cubicBezTo>
                  <a:close/>
                </a:path>
              </a:pathLst>
            </a:custGeom>
            <a:solidFill>
              <a:srgbClr val="E6AC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980;p32">
              <a:extLst>
                <a:ext uri="{FF2B5EF4-FFF2-40B4-BE49-F238E27FC236}">
                  <a16:creationId xmlns:a16="http://schemas.microsoft.com/office/drawing/2014/main" id="{1E77FE36-C89B-4203-8BE3-007B9EDC7F16}"/>
                </a:ext>
              </a:extLst>
            </p:cNvPr>
            <p:cNvSpPr/>
            <p:nvPr/>
          </p:nvSpPr>
          <p:spPr>
            <a:xfrm>
              <a:off x="3058425" y="530950"/>
              <a:ext cx="1320000" cy="898800"/>
            </a:xfrm>
            <a:custGeom>
              <a:avLst/>
              <a:gdLst/>
              <a:ahLst/>
              <a:cxnLst/>
              <a:rect l="l" t="t" r="r" b="b"/>
              <a:pathLst>
                <a:path w="52800" h="35952" extrusionOk="0">
                  <a:moveTo>
                    <a:pt x="27902" y="0"/>
                  </a:moveTo>
                  <a:cubicBezTo>
                    <a:pt x="27435" y="0"/>
                    <a:pt x="26964" y="17"/>
                    <a:pt x="26484" y="50"/>
                  </a:cubicBezTo>
                  <a:cubicBezTo>
                    <a:pt x="25643" y="184"/>
                    <a:pt x="24803" y="184"/>
                    <a:pt x="24097" y="487"/>
                  </a:cubicBezTo>
                  <a:cubicBezTo>
                    <a:pt x="23123" y="890"/>
                    <a:pt x="22686" y="1730"/>
                    <a:pt x="21846" y="2302"/>
                  </a:cubicBezTo>
                  <a:cubicBezTo>
                    <a:pt x="21679" y="2385"/>
                    <a:pt x="21470" y="2417"/>
                    <a:pt x="21236" y="2417"/>
                  </a:cubicBezTo>
                  <a:cubicBezTo>
                    <a:pt x="20716" y="2417"/>
                    <a:pt x="20073" y="2260"/>
                    <a:pt x="19493" y="2167"/>
                  </a:cubicBezTo>
                  <a:cubicBezTo>
                    <a:pt x="18653" y="2167"/>
                    <a:pt x="17645" y="2167"/>
                    <a:pt x="16670" y="2302"/>
                  </a:cubicBezTo>
                  <a:cubicBezTo>
                    <a:pt x="14721" y="2571"/>
                    <a:pt x="12906" y="3276"/>
                    <a:pt x="11494" y="4520"/>
                  </a:cubicBezTo>
                  <a:cubicBezTo>
                    <a:pt x="10654" y="5360"/>
                    <a:pt x="10083" y="6200"/>
                    <a:pt x="9411" y="7209"/>
                  </a:cubicBezTo>
                  <a:cubicBezTo>
                    <a:pt x="8839" y="7746"/>
                    <a:pt x="8133" y="8452"/>
                    <a:pt x="7730" y="9292"/>
                  </a:cubicBezTo>
                  <a:cubicBezTo>
                    <a:pt x="6722" y="10973"/>
                    <a:pt x="6319" y="13090"/>
                    <a:pt x="5882" y="14905"/>
                  </a:cubicBezTo>
                  <a:cubicBezTo>
                    <a:pt x="5209" y="17291"/>
                    <a:pt x="4067" y="19644"/>
                    <a:pt x="3092" y="21896"/>
                  </a:cubicBezTo>
                  <a:cubicBezTo>
                    <a:pt x="2252" y="23711"/>
                    <a:pt x="840" y="25391"/>
                    <a:pt x="0" y="27206"/>
                  </a:cubicBezTo>
                  <a:cubicBezTo>
                    <a:pt x="706" y="27071"/>
                    <a:pt x="1546" y="26668"/>
                    <a:pt x="2252" y="26366"/>
                  </a:cubicBezTo>
                  <a:lnTo>
                    <a:pt x="2252" y="26366"/>
                  </a:lnTo>
                  <a:cubicBezTo>
                    <a:pt x="1143" y="28483"/>
                    <a:pt x="1681" y="30298"/>
                    <a:pt x="2823" y="32113"/>
                  </a:cubicBezTo>
                  <a:cubicBezTo>
                    <a:pt x="3730" y="33552"/>
                    <a:pt x="6705" y="35952"/>
                    <a:pt x="8793" y="35952"/>
                  </a:cubicBezTo>
                  <a:cubicBezTo>
                    <a:pt x="8948" y="35952"/>
                    <a:pt x="9098" y="35938"/>
                    <a:pt x="9242" y="35910"/>
                  </a:cubicBezTo>
                  <a:cubicBezTo>
                    <a:pt x="7865" y="33928"/>
                    <a:pt x="8402" y="31575"/>
                    <a:pt x="8402" y="31575"/>
                  </a:cubicBezTo>
                  <a:lnTo>
                    <a:pt x="8402" y="31575"/>
                  </a:lnTo>
                  <a:cubicBezTo>
                    <a:pt x="8402" y="31575"/>
                    <a:pt x="9001" y="31616"/>
                    <a:pt x="9789" y="31616"/>
                  </a:cubicBezTo>
                  <a:cubicBezTo>
                    <a:pt x="11021" y="31616"/>
                    <a:pt x="12715" y="31516"/>
                    <a:pt x="13309" y="31004"/>
                  </a:cubicBezTo>
                  <a:cubicBezTo>
                    <a:pt x="12771" y="30298"/>
                    <a:pt x="11763" y="27509"/>
                    <a:pt x="11763" y="27508"/>
                  </a:cubicBezTo>
                  <a:lnTo>
                    <a:pt x="11763" y="27508"/>
                  </a:lnTo>
                  <a:cubicBezTo>
                    <a:pt x="13256" y="28983"/>
                    <a:pt x="14864" y="29421"/>
                    <a:pt x="16528" y="29421"/>
                  </a:cubicBezTo>
                  <a:cubicBezTo>
                    <a:pt x="17859" y="29421"/>
                    <a:pt x="19228" y="29140"/>
                    <a:pt x="20602" y="28886"/>
                  </a:cubicBezTo>
                  <a:cubicBezTo>
                    <a:pt x="21972" y="28609"/>
                    <a:pt x="23342" y="28323"/>
                    <a:pt x="24637" y="28323"/>
                  </a:cubicBezTo>
                  <a:cubicBezTo>
                    <a:pt x="25854" y="28323"/>
                    <a:pt x="27005" y="28575"/>
                    <a:pt x="28030" y="29323"/>
                  </a:cubicBezTo>
                  <a:cubicBezTo>
                    <a:pt x="27738" y="25005"/>
                    <a:pt x="33090" y="23291"/>
                    <a:pt x="33455" y="21392"/>
                  </a:cubicBezTo>
                  <a:lnTo>
                    <a:pt x="33455" y="21392"/>
                  </a:lnTo>
                  <a:cubicBezTo>
                    <a:pt x="33474" y="21862"/>
                    <a:pt x="33944" y="22234"/>
                    <a:pt x="34180" y="22736"/>
                  </a:cubicBezTo>
                  <a:cubicBezTo>
                    <a:pt x="34314" y="23307"/>
                    <a:pt x="34617" y="24013"/>
                    <a:pt x="34751" y="24685"/>
                  </a:cubicBezTo>
                  <a:cubicBezTo>
                    <a:pt x="34886" y="25828"/>
                    <a:pt x="34617" y="26937"/>
                    <a:pt x="33911" y="27777"/>
                  </a:cubicBezTo>
                  <a:cubicBezTo>
                    <a:pt x="35155" y="26803"/>
                    <a:pt x="36566" y="26366"/>
                    <a:pt x="37810" y="25257"/>
                  </a:cubicBezTo>
                  <a:cubicBezTo>
                    <a:pt x="39087" y="24282"/>
                    <a:pt x="40330" y="23005"/>
                    <a:pt x="41171" y="21761"/>
                  </a:cubicBezTo>
                  <a:cubicBezTo>
                    <a:pt x="42011" y="23711"/>
                    <a:pt x="43288" y="25693"/>
                    <a:pt x="44128" y="27643"/>
                  </a:cubicBezTo>
                  <a:cubicBezTo>
                    <a:pt x="44968" y="29458"/>
                    <a:pt x="45103" y="31844"/>
                    <a:pt x="44700" y="33659"/>
                  </a:cubicBezTo>
                  <a:cubicBezTo>
                    <a:pt x="46380" y="31709"/>
                    <a:pt x="47758" y="29323"/>
                    <a:pt x="49169" y="27206"/>
                  </a:cubicBezTo>
                  <a:cubicBezTo>
                    <a:pt x="50984" y="24282"/>
                    <a:pt x="51556" y="21761"/>
                    <a:pt x="51556" y="18400"/>
                  </a:cubicBezTo>
                  <a:cubicBezTo>
                    <a:pt x="51556" y="17291"/>
                    <a:pt x="51690" y="16283"/>
                    <a:pt x="51253" y="15308"/>
                  </a:cubicBezTo>
                  <a:lnTo>
                    <a:pt x="51253" y="15308"/>
                  </a:lnTo>
                  <a:cubicBezTo>
                    <a:pt x="51690" y="16014"/>
                    <a:pt x="52261" y="16585"/>
                    <a:pt x="52665" y="17123"/>
                  </a:cubicBezTo>
                  <a:cubicBezTo>
                    <a:pt x="52799" y="16014"/>
                    <a:pt x="52261" y="14771"/>
                    <a:pt x="51556" y="13762"/>
                  </a:cubicBezTo>
                  <a:cubicBezTo>
                    <a:pt x="50715" y="12519"/>
                    <a:pt x="49304" y="10973"/>
                    <a:pt x="48195" y="9864"/>
                  </a:cubicBezTo>
                  <a:cubicBezTo>
                    <a:pt x="46212" y="8183"/>
                    <a:pt x="43691" y="7478"/>
                    <a:pt x="41876" y="5932"/>
                  </a:cubicBezTo>
                  <a:cubicBezTo>
                    <a:pt x="42017" y="5918"/>
                    <a:pt x="42152" y="5912"/>
                    <a:pt x="42282" y="5912"/>
                  </a:cubicBezTo>
                  <a:cubicBezTo>
                    <a:pt x="43459" y="5912"/>
                    <a:pt x="44252" y="6435"/>
                    <a:pt x="45372" y="7041"/>
                  </a:cubicBezTo>
                  <a:cubicBezTo>
                    <a:pt x="41473" y="3982"/>
                    <a:pt x="36970" y="1730"/>
                    <a:pt x="32096" y="487"/>
                  </a:cubicBezTo>
                  <a:cubicBezTo>
                    <a:pt x="30703" y="158"/>
                    <a:pt x="29329" y="0"/>
                    <a:pt x="27902" y="0"/>
                  </a:cubicBezTo>
                  <a:close/>
                </a:path>
              </a:pathLst>
            </a:custGeom>
            <a:solidFill>
              <a:srgbClr val="FFEC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981;p32">
              <a:extLst>
                <a:ext uri="{FF2B5EF4-FFF2-40B4-BE49-F238E27FC236}">
                  <a16:creationId xmlns:a16="http://schemas.microsoft.com/office/drawing/2014/main" id="{900BB52F-722C-4A63-833F-DE299C12AB92}"/>
                </a:ext>
              </a:extLst>
            </p:cNvPr>
            <p:cNvSpPr/>
            <p:nvPr/>
          </p:nvSpPr>
          <p:spPr>
            <a:xfrm>
              <a:off x="4266650" y="996350"/>
              <a:ext cx="80675" cy="246675"/>
            </a:xfrm>
            <a:custGeom>
              <a:avLst/>
              <a:gdLst/>
              <a:ahLst/>
              <a:cxnLst/>
              <a:rect l="l" t="t" r="r" b="b"/>
              <a:pathLst>
                <a:path w="3227" h="9867" extrusionOk="0">
                  <a:moveTo>
                    <a:pt x="3226" y="0"/>
                  </a:moveTo>
                  <a:cubicBezTo>
                    <a:pt x="3210" y="2555"/>
                    <a:pt x="2894" y="4614"/>
                    <a:pt x="1815" y="6641"/>
                  </a:cubicBezTo>
                  <a:lnTo>
                    <a:pt x="1815" y="6775"/>
                  </a:lnTo>
                  <a:cubicBezTo>
                    <a:pt x="2894" y="4617"/>
                    <a:pt x="3210" y="2555"/>
                    <a:pt x="3226" y="0"/>
                  </a:cubicBezTo>
                  <a:close/>
                  <a:moveTo>
                    <a:pt x="701" y="8765"/>
                  </a:moveTo>
                  <a:lnTo>
                    <a:pt x="701" y="8765"/>
                  </a:lnTo>
                  <a:cubicBezTo>
                    <a:pt x="402" y="9164"/>
                    <a:pt x="268" y="9432"/>
                    <a:pt x="0" y="9733"/>
                  </a:cubicBezTo>
                  <a:lnTo>
                    <a:pt x="0" y="9867"/>
                  </a:lnTo>
                  <a:cubicBezTo>
                    <a:pt x="268" y="9432"/>
                    <a:pt x="402" y="9164"/>
                    <a:pt x="701" y="8765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982;p32">
              <a:extLst>
                <a:ext uri="{FF2B5EF4-FFF2-40B4-BE49-F238E27FC236}">
                  <a16:creationId xmlns:a16="http://schemas.microsoft.com/office/drawing/2014/main" id="{52AC4ACA-37F3-4522-8B02-DE49F94A3306}"/>
                </a:ext>
              </a:extLst>
            </p:cNvPr>
            <p:cNvSpPr/>
            <p:nvPr/>
          </p:nvSpPr>
          <p:spPr>
            <a:xfrm>
              <a:off x="4287650" y="1162350"/>
              <a:ext cx="24400" cy="48750"/>
            </a:xfrm>
            <a:custGeom>
              <a:avLst/>
              <a:gdLst/>
              <a:ahLst/>
              <a:cxnLst/>
              <a:rect l="l" t="t" r="r" b="b"/>
              <a:pathLst>
                <a:path w="976" h="1950" extrusionOk="0">
                  <a:moveTo>
                    <a:pt x="975" y="1"/>
                  </a:moveTo>
                  <a:cubicBezTo>
                    <a:pt x="706" y="706"/>
                    <a:pt x="404" y="1278"/>
                    <a:pt x="0" y="1950"/>
                  </a:cubicBezTo>
                  <a:cubicBezTo>
                    <a:pt x="404" y="1278"/>
                    <a:pt x="706" y="706"/>
                    <a:pt x="975" y="135"/>
                  </a:cubicBezTo>
                  <a:lnTo>
                    <a:pt x="975" y="1"/>
                  </a:ln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983;p32">
              <a:extLst>
                <a:ext uri="{FF2B5EF4-FFF2-40B4-BE49-F238E27FC236}">
                  <a16:creationId xmlns:a16="http://schemas.microsoft.com/office/drawing/2014/main" id="{0A76BAB6-BB88-4B6A-A1C7-8217320C2884}"/>
                </a:ext>
              </a:extLst>
            </p:cNvPr>
            <p:cNvSpPr/>
            <p:nvPr/>
          </p:nvSpPr>
          <p:spPr>
            <a:xfrm>
              <a:off x="3759150" y="1134625"/>
              <a:ext cx="241150" cy="122700"/>
            </a:xfrm>
            <a:custGeom>
              <a:avLst/>
              <a:gdLst/>
              <a:ahLst/>
              <a:cxnLst/>
              <a:rect l="l" t="t" r="r" b="b"/>
              <a:pathLst>
                <a:path w="9646" h="4908" extrusionOk="0">
                  <a:moveTo>
                    <a:pt x="6588" y="404"/>
                  </a:moveTo>
                  <a:cubicBezTo>
                    <a:pt x="6722" y="404"/>
                    <a:pt x="6722" y="538"/>
                    <a:pt x="6722" y="538"/>
                  </a:cubicBezTo>
                  <a:cubicBezTo>
                    <a:pt x="6722" y="404"/>
                    <a:pt x="6722" y="404"/>
                    <a:pt x="6588" y="404"/>
                  </a:cubicBezTo>
                  <a:close/>
                  <a:moveTo>
                    <a:pt x="9646" y="1245"/>
                  </a:moveTo>
                  <a:lnTo>
                    <a:pt x="9646" y="1245"/>
                  </a:lnTo>
                  <a:cubicBezTo>
                    <a:pt x="8537" y="2219"/>
                    <a:pt x="6991" y="2656"/>
                    <a:pt x="5882" y="3630"/>
                  </a:cubicBezTo>
                  <a:cubicBezTo>
                    <a:pt x="7125" y="2656"/>
                    <a:pt x="8537" y="2219"/>
                    <a:pt x="9646" y="1245"/>
                  </a:cubicBezTo>
                  <a:close/>
                  <a:moveTo>
                    <a:pt x="2790" y="0"/>
                  </a:moveTo>
                  <a:lnTo>
                    <a:pt x="2790" y="0"/>
                  </a:lnTo>
                  <a:cubicBezTo>
                    <a:pt x="1379" y="1110"/>
                    <a:pt x="1" y="2656"/>
                    <a:pt x="1" y="4907"/>
                  </a:cubicBezTo>
                  <a:cubicBezTo>
                    <a:pt x="1" y="2656"/>
                    <a:pt x="1547" y="1110"/>
                    <a:pt x="2790" y="0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984;p32">
              <a:extLst>
                <a:ext uri="{FF2B5EF4-FFF2-40B4-BE49-F238E27FC236}">
                  <a16:creationId xmlns:a16="http://schemas.microsoft.com/office/drawing/2014/main" id="{6D033E4D-BE1B-4631-9F19-45DBA61747BD}"/>
                </a:ext>
              </a:extLst>
            </p:cNvPr>
            <p:cNvSpPr/>
            <p:nvPr/>
          </p:nvSpPr>
          <p:spPr>
            <a:xfrm>
              <a:off x="3058425" y="1190075"/>
              <a:ext cx="56300" cy="21025"/>
            </a:xfrm>
            <a:custGeom>
              <a:avLst/>
              <a:gdLst/>
              <a:ahLst/>
              <a:cxnLst/>
              <a:rect l="l" t="t" r="r" b="b"/>
              <a:pathLst>
                <a:path w="2252" h="841" extrusionOk="0">
                  <a:moveTo>
                    <a:pt x="2252" y="1"/>
                  </a:moveTo>
                  <a:cubicBezTo>
                    <a:pt x="1546" y="303"/>
                    <a:pt x="706" y="706"/>
                    <a:pt x="0" y="841"/>
                  </a:cubicBezTo>
                  <a:cubicBezTo>
                    <a:pt x="706" y="706"/>
                    <a:pt x="1546" y="438"/>
                    <a:pt x="2252" y="169"/>
                  </a:cubicBezTo>
                  <a:lnTo>
                    <a:pt x="2252" y="1"/>
                  </a:ln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985;p32">
              <a:extLst>
                <a:ext uri="{FF2B5EF4-FFF2-40B4-BE49-F238E27FC236}">
                  <a16:creationId xmlns:a16="http://schemas.microsoft.com/office/drawing/2014/main" id="{DE60CB05-A775-44C9-AB59-94B26AFB361C}"/>
                </a:ext>
              </a:extLst>
            </p:cNvPr>
            <p:cNvSpPr/>
            <p:nvPr/>
          </p:nvSpPr>
          <p:spPr>
            <a:xfrm>
              <a:off x="3671800" y="1239650"/>
              <a:ext cx="87375" cy="27750"/>
            </a:xfrm>
            <a:custGeom>
              <a:avLst/>
              <a:gdLst/>
              <a:ahLst/>
              <a:cxnLst/>
              <a:rect l="l" t="t" r="r" b="b"/>
              <a:pathLst>
                <a:path w="3495" h="1110" extrusionOk="0">
                  <a:moveTo>
                    <a:pt x="0" y="1"/>
                  </a:moveTo>
                  <a:lnTo>
                    <a:pt x="0" y="1"/>
                  </a:lnTo>
                  <a:cubicBezTo>
                    <a:pt x="1243" y="1"/>
                    <a:pt x="2520" y="270"/>
                    <a:pt x="3495" y="1110"/>
                  </a:cubicBezTo>
                  <a:lnTo>
                    <a:pt x="3495" y="975"/>
                  </a:lnTo>
                  <a:cubicBezTo>
                    <a:pt x="2520" y="270"/>
                    <a:pt x="1243" y="1"/>
                    <a:pt x="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986;p32">
              <a:extLst>
                <a:ext uri="{FF2B5EF4-FFF2-40B4-BE49-F238E27FC236}">
                  <a16:creationId xmlns:a16="http://schemas.microsoft.com/office/drawing/2014/main" id="{E3AADBFA-EB66-438B-9619-575A52353D2C}"/>
                </a:ext>
              </a:extLst>
            </p:cNvPr>
            <p:cNvSpPr/>
            <p:nvPr/>
          </p:nvSpPr>
          <p:spPr>
            <a:xfrm>
              <a:off x="3097075" y="1260650"/>
              <a:ext cx="136975" cy="157150"/>
            </a:xfrm>
            <a:custGeom>
              <a:avLst/>
              <a:gdLst/>
              <a:ahLst/>
              <a:cxnLst/>
              <a:rect l="l" t="t" r="r" b="b"/>
              <a:pathLst>
                <a:path w="5479" h="6286" extrusionOk="0">
                  <a:moveTo>
                    <a:pt x="3495" y="5176"/>
                  </a:moveTo>
                  <a:lnTo>
                    <a:pt x="3495" y="5176"/>
                  </a:lnTo>
                  <a:cubicBezTo>
                    <a:pt x="4067" y="5580"/>
                    <a:pt x="4773" y="6017"/>
                    <a:pt x="5478" y="6286"/>
                  </a:cubicBezTo>
                  <a:lnTo>
                    <a:pt x="5478" y="6286"/>
                  </a:lnTo>
                  <a:cubicBezTo>
                    <a:pt x="4773" y="6017"/>
                    <a:pt x="4067" y="5580"/>
                    <a:pt x="3495" y="5176"/>
                  </a:cubicBezTo>
                  <a:close/>
                  <a:moveTo>
                    <a:pt x="0" y="1"/>
                  </a:moveTo>
                  <a:cubicBezTo>
                    <a:pt x="135" y="975"/>
                    <a:pt x="571" y="1950"/>
                    <a:pt x="1277" y="2925"/>
                  </a:cubicBezTo>
                  <a:cubicBezTo>
                    <a:pt x="1546" y="3362"/>
                    <a:pt x="1983" y="3899"/>
                    <a:pt x="2521" y="4336"/>
                  </a:cubicBezTo>
                  <a:lnTo>
                    <a:pt x="2521" y="4336"/>
                  </a:lnTo>
                  <a:cubicBezTo>
                    <a:pt x="1983" y="3899"/>
                    <a:pt x="1546" y="3362"/>
                    <a:pt x="1277" y="2925"/>
                  </a:cubicBezTo>
                  <a:cubicBezTo>
                    <a:pt x="571" y="1950"/>
                    <a:pt x="135" y="975"/>
                    <a:pt x="0" y="1"/>
                  </a:cubicBezTo>
                  <a:close/>
                </a:path>
              </a:pathLst>
            </a:custGeom>
            <a:solidFill>
              <a:srgbClr val="EDC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987;p32">
              <a:extLst>
                <a:ext uri="{FF2B5EF4-FFF2-40B4-BE49-F238E27FC236}">
                  <a16:creationId xmlns:a16="http://schemas.microsoft.com/office/drawing/2014/main" id="{5C380CE3-CD51-40AD-A9B5-3E8AC0738821}"/>
                </a:ext>
              </a:extLst>
            </p:cNvPr>
            <p:cNvSpPr/>
            <p:nvPr/>
          </p:nvSpPr>
          <p:spPr>
            <a:xfrm>
              <a:off x="3234025" y="1417775"/>
              <a:ext cx="6750" cy="3375"/>
            </a:xfrm>
            <a:custGeom>
              <a:avLst/>
              <a:gdLst/>
              <a:ahLst/>
              <a:cxnLst/>
              <a:rect l="l" t="t" r="r" b="b"/>
              <a:pathLst>
                <a:path w="270" h="135" extrusionOk="0">
                  <a:moveTo>
                    <a:pt x="0" y="1"/>
                  </a:moveTo>
                  <a:cubicBezTo>
                    <a:pt x="0" y="135"/>
                    <a:pt x="135" y="135"/>
                    <a:pt x="269" y="135"/>
                  </a:cubicBezTo>
                  <a:cubicBezTo>
                    <a:pt x="135" y="135"/>
                    <a:pt x="135" y="135"/>
                    <a:pt x="0" y="1"/>
                  </a:cubicBezTo>
                  <a:close/>
                </a:path>
              </a:pathLst>
            </a:custGeom>
            <a:solidFill>
              <a:srgbClr val="E5B9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988;p32">
              <a:extLst>
                <a:ext uri="{FF2B5EF4-FFF2-40B4-BE49-F238E27FC236}">
                  <a16:creationId xmlns:a16="http://schemas.microsoft.com/office/drawing/2014/main" id="{DC7587FD-34E5-4BEE-B2EE-FA19220BC59D}"/>
                </a:ext>
              </a:extLst>
            </p:cNvPr>
            <p:cNvSpPr/>
            <p:nvPr/>
          </p:nvSpPr>
          <p:spPr>
            <a:xfrm>
              <a:off x="4175900" y="1351525"/>
              <a:ext cx="16775" cy="24275"/>
            </a:xfrm>
            <a:custGeom>
              <a:avLst/>
              <a:gdLst/>
              <a:ahLst/>
              <a:cxnLst/>
              <a:rect l="l" t="t" r="r" b="b"/>
              <a:pathLst>
                <a:path w="671" h="971" extrusionOk="0">
                  <a:moveTo>
                    <a:pt x="670" y="1"/>
                  </a:moveTo>
                  <a:lnTo>
                    <a:pt x="670" y="1"/>
                  </a:lnTo>
                  <a:cubicBezTo>
                    <a:pt x="535" y="268"/>
                    <a:pt x="268" y="569"/>
                    <a:pt x="1" y="836"/>
                  </a:cubicBezTo>
                  <a:lnTo>
                    <a:pt x="1" y="970"/>
                  </a:lnTo>
                  <a:cubicBezTo>
                    <a:pt x="268" y="569"/>
                    <a:pt x="535" y="268"/>
                    <a:pt x="670" y="1"/>
                  </a:cubicBezTo>
                  <a:close/>
                </a:path>
              </a:pathLst>
            </a:custGeom>
            <a:solidFill>
              <a:srgbClr val="E3A8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989;p32">
              <a:extLst>
                <a:ext uri="{FF2B5EF4-FFF2-40B4-BE49-F238E27FC236}">
                  <a16:creationId xmlns:a16="http://schemas.microsoft.com/office/drawing/2014/main" id="{23D81141-76E8-413F-93DC-32E522F857BA}"/>
                </a:ext>
              </a:extLst>
            </p:cNvPr>
            <p:cNvSpPr/>
            <p:nvPr/>
          </p:nvSpPr>
          <p:spPr>
            <a:xfrm>
              <a:off x="4000300" y="1074975"/>
              <a:ext cx="161350" cy="147050"/>
            </a:xfrm>
            <a:custGeom>
              <a:avLst/>
              <a:gdLst/>
              <a:ahLst/>
              <a:cxnLst/>
              <a:rect l="l" t="t" r="r" b="b"/>
              <a:pathLst>
                <a:path w="6454" h="5882" extrusionOk="0">
                  <a:moveTo>
                    <a:pt x="3481" y="21"/>
                  </a:moveTo>
                  <a:cubicBezTo>
                    <a:pt x="2641" y="1258"/>
                    <a:pt x="1405" y="2526"/>
                    <a:pt x="135" y="3496"/>
                  </a:cubicBezTo>
                  <a:cubicBezTo>
                    <a:pt x="135" y="3630"/>
                    <a:pt x="0" y="3630"/>
                    <a:pt x="0" y="3630"/>
                  </a:cubicBezTo>
                  <a:lnTo>
                    <a:pt x="135" y="3630"/>
                  </a:lnTo>
                  <a:cubicBezTo>
                    <a:pt x="1405" y="2527"/>
                    <a:pt x="2641" y="1258"/>
                    <a:pt x="3481" y="21"/>
                  </a:cubicBezTo>
                  <a:close/>
                  <a:moveTo>
                    <a:pt x="3496" y="0"/>
                  </a:moveTo>
                  <a:cubicBezTo>
                    <a:pt x="4336" y="2084"/>
                    <a:pt x="5613" y="3932"/>
                    <a:pt x="6453" y="5882"/>
                  </a:cubicBezTo>
                  <a:cubicBezTo>
                    <a:pt x="5613" y="3932"/>
                    <a:pt x="4336" y="1950"/>
                    <a:pt x="3496" y="0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990;p32">
              <a:extLst>
                <a:ext uri="{FF2B5EF4-FFF2-40B4-BE49-F238E27FC236}">
                  <a16:creationId xmlns:a16="http://schemas.microsoft.com/office/drawing/2014/main" id="{0FC9BDC9-80FE-48A1-9B18-B333F387DA6F}"/>
                </a:ext>
              </a:extLst>
            </p:cNvPr>
            <p:cNvSpPr/>
            <p:nvPr/>
          </p:nvSpPr>
          <p:spPr>
            <a:xfrm>
              <a:off x="4266650" y="1239650"/>
              <a:ext cx="25" cy="3375"/>
            </a:xfrm>
            <a:custGeom>
              <a:avLst/>
              <a:gdLst/>
              <a:ahLst/>
              <a:cxnLst/>
              <a:rect l="l" t="t" r="r" b="b"/>
              <a:pathLst>
                <a:path w="1" h="135" extrusionOk="0">
                  <a:moveTo>
                    <a:pt x="0" y="1"/>
                  </a:moveTo>
                  <a:lnTo>
                    <a:pt x="0" y="1"/>
                  </a:lnTo>
                  <a:lnTo>
                    <a:pt x="0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E8BD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991;p32">
              <a:extLst>
                <a:ext uri="{FF2B5EF4-FFF2-40B4-BE49-F238E27FC236}">
                  <a16:creationId xmlns:a16="http://schemas.microsoft.com/office/drawing/2014/main" id="{868C0B39-2C6F-4A52-B14D-28B7041985C3}"/>
                </a:ext>
              </a:extLst>
            </p:cNvPr>
            <p:cNvSpPr/>
            <p:nvPr/>
          </p:nvSpPr>
          <p:spPr>
            <a:xfrm>
              <a:off x="3265100" y="1239650"/>
              <a:ext cx="1001575" cy="126050"/>
            </a:xfrm>
            <a:custGeom>
              <a:avLst/>
              <a:gdLst/>
              <a:ahLst/>
              <a:cxnLst/>
              <a:rect l="l" t="t" r="r" b="b"/>
              <a:pathLst>
                <a:path w="40063" h="5042" extrusionOk="0">
                  <a:moveTo>
                    <a:pt x="135" y="3227"/>
                  </a:moveTo>
                  <a:cubicBezTo>
                    <a:pt x="135" y="3227"/>
                    <a:pt x="841" y="3361"/>
                    <a:pt x="1816" y="3361"/>
                  </a:cubicBezTo>
                  <a:cubicBezTo>
                    <a:pt x="2253" y="3361"/>
                    <a:pt x="2824" y="3227"/>
                    <a:pt x="3362" y="3227"/>
                  </a:cubicBezTo>
                  <a:close/>
                  <a:moveTo>
                    <a:pt x="40062" y="1"/>
                  </a:moveTo>
                  <a:cubicBezTo>
                    <a:pt x="39224" y="1542"/>
                    <a:pt x="38253" y="3050"/>
                    <a:pt x="37114" y="4459"/>
                  </a:cubicBezTo>
                  <a:lnTo>
                    <a:pt x="37114" y="4459"/>
                  </a:lnTo>
                  <a:cubicBezTo>
                    <a:pt x="38253" y="3050"/>
                    <a:pt x="39224" y="1543"/>
                    <a:pt x="40062" y="135"/>
                  </a:cubicBezTo>
                  <a:lnTo>
                    <a:pt x="40062" y="1"/>
                  </a:lnTo>
                  <a:close/>
                  <a:moveTo>
                    <a:pt x="135" y="3227"/>
                  </a:moveTo>
                  <a:lnTo>
                    <a:pt x="135" y="3227"/>
                  </a:lnTo>
                  <a:cubicBezTo>
                    <a:pt x="135" y="3227"/>
                    <a:pt x="1" y="3900"/>
                    <a:pt x="1" y="5042"/>
                  </a:cubicBezTo>
                  <a:cubicBezTo>
                    <a:pt x="1" y="4068"/>
                    <a:pt x="135" y="3228"/>
                    <a:pt x="135" y="3227"/>
                  </a:cubicBez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1" name="Google Shape;992;p32">
              <a:extLst>
                <a:ext uri="{FF2B5EF4-FFF2-40B4-BE49-F238E27FC236}">
                  <a16:creationId xmlns:a16="http://schemas.microsoft.com/office/drawing/2014/main" id="{FDEC5419-D47E-4EDC-8657-89BCD3D011C6}"/>
                </a:ext>
              </a:extLst>
            </p:cNvPr>
            <p:cNvSpPr/>
            <p:nvPr/>
          </p:nvSpPr>
          <p:spPr>
            <a:xfrm>
              <a:off x="3240750" y="1421125"/>
              <a:ext cx="25" cy="4250"/>
            </a:xfrm>
            <a:custGeom>
              <a:avLst/>
              <a:gdLst/>
              <a:ahLst/>
              <a:cxnLst/>
              <a:rect l="l" t="t" r="r" b="b"/>
              <a:pathLst>
                <a:path w="1" h="170" extrusionOk="0">
                  <a:moveTo>
                    <a:pt x="0" y="1"/>
                  </a:moveTo>
                  <a:lnTo>
                    <a:pt x="0" y="1"/>
                  </a:lnTo>
                  <a:lnTo>
                    <a:pt x="0" y="16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FA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2" name="Google Shape;993;p32">
              <a:extLst>
                <a:ext uri="{FF2B5EF4-FFF2-40B4-BE49-F238E27FC236}">
                  <a16:creationId xmlns:a16="http://schemas.microsoft.com/office/drawing/2014/main" id="{A95A7CC2-C218-4A9C-A330-B75DF0C560A0}"/>
                </a:ext>
              </a:extLst>
            </p:cNvPr>
            <p:cNvSpPr/>
            <p:nvPr/>
          </p:nvSpPr>
          <p:spPr>
            <a:xfrm>
              <a:off x="3240750" y="1421125"/>
              <a:ext cx="48750" cy="10950"/>
            </a:xfrm>
            <a:custGeom>
              <a:avLst/>
              <a:gdLst/>
              <a:ahLst/>
              <a:cxnLst/>
              <a:rect l="l" t="t" r="r" b="b"/>
              <a:pathLst>
                <a:path w="1950" h="438" extrusionOk="0">
                  <a:moveTo>
                    <a:pt x="0" y="1"/>
                  </a:moveTo>
                  <a:lnTo>
                    <a:pt x="0" y="169"/>
                  </a:lnTo>
                  <a:cubicBezTo>
                    <a:pt x="572" y="303"/>
                    <a:pt x="1109" y="438"/>
                    <a:pt x="1546" y="438"/>
                  </a:cubicBezTo>
                  <a:cubicBezTo>
                    <a:pt x="1109" y="438"/>
                    <a:pt x="572" y="303"/>
                    <a:pt x="0" y="1"/>
                  </a:cubicBezTo>
                  <a:close/>
                  <a:moveTo>
                    <a:pt x="1949" y="303"/>
                  </a:moveTo>
                  <a:cubicBezTo>
                    <a:pt x="1815" y="438"/>
                    <a:pt x="1681" y="438"/>
                    <a:pt x="1546" y="438"/>
                  </a:cubicBezTo>
                  <a:lnTo>
                    <a:pt x="1949" y="438"/>
                  </a:lnTo>
                  <a:lnTo>
                    <a:pt x="1949" y="303"/>
                  </a:lnTo>
                  <a:close/>
                </a:path>
              </a:pathLst>
            </a:custGeom>
            <a:solidFill>
              <a:srgbClr val="DE9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3" name="Google Shape;994;p32">
              <a:extLst>
                <a:ext uri="{FF2B5EF4-FFF2-40B4-BE49-F238E27FC236}">
                  <a16:creationId xmlns:a16="http://schemas.microsoft.com/office/drawing/2014/main" id="{5EF0A9CE-5E1B-432E-8F0D-CB7FD2A8E31C}"/>
                </a:ext>
              </a:extLst>
            </p:cNvPr>
            <p:cNvSpPr/>
            <p:nvPr/>
          </p:nvSpPr>
          <p:spPr>
            <a:xfrm>
              <a:off x="3058425" y="819550"/>
              <a:ext cx="1316625" cy="612525"/>
            </a:xfrm>
            <a:custGeom>
              <a:avLst/>
              <a:gdLst/>
              <a:ahLst/>
              <a:cxnLst/>
              <a:rect l="l" t="t" r="r" b="b"/>
              <a:pathLst>
                <a:path w="52665" h="24501" extrusionOk="0">
                  <a:moveTo>
                    <a:pt x="49741" y="0"/>
                  </a:moveTo>
                  <a:lnTo>
                    <a:pt x="49741" y="0"/>
                  </a:lnTo>
                  <a:cubicBezTo>
                    <a:pt x="51690" y="6016"/>
                    <a:pt x="49035" y="14418"/>
                    <a:pt x="45809" y="15259"/>
                  </a:cubicBezTo>
                  <a:cubicBezTo>
                    <a:pt x="46077" y="13309"/>
                    <a:pt x="43422" y="8671"/>
                    <a:pt x="42582" y="6991"/>
                  </a:cubicBezTo>
                  <a:cubicBezTo>
                    <a:pt x="41742" y="4907"/>
                    <a:pt x="40498" y="3059"/>
                    <a:pt x="39658" y="975"/>
                  </a:cubicBezTo>
                  <a:cubicBezTo>
                    <a:pt x="38818" y="2218"/>
                    <a:pt x="37541" y="3495"/>
                    <a:pt x="36297" y="4605"/>
                  </a:cubicBezTo>
                  <a:cubicBezTo>
                    <a:pt x="35155" y="5579"/>
                    <a:pt x="33609" y="6016"/>
                    <a:pt x="32365" y="6991"/>
                  </a:cubicBezTo>
                  <a:cubicBezTo>
                    <a:pt x="33071" y="6151"/>
                    <a:pt x="33340" y="5041"/>
                    <a:pt x="33205" y="3899"/>
                  </a:cubicBezTo>
                  <a:cubicBezTo>
                    <a:pt x="33071" y="3361"/>
                    <a:pt x="32937" y="2521"/>
                    <a:pt x="32634" y="1949"/>
                  </a:cubicBezTo>
                  <a:cubicBezTo>
                    <a:pt x="32500" y="1546"/>
                    <a:pt x="31928" y="1109"/>
                    <a:pt x="31928" y="538"/>
                  </a:cubicBezTo>
                  <a:cubicBezTo>
                    <a:pt x="31659" y="2386"/>
                    <a:pt x="26349" y="4201"/>
                    <a:pt x="26484" y="8671"/>
                  </a:cubicBezTo>
                  <a:cubicBezTo>
                    <a:pt x="25509" y="7831"/>
                    <a:pt x="24232" y="7562"/>
                    <a:pt x="23123" y="7562"/>
                  </a:cubicBezTo>
                  <a:cubicBezTo>
                    <a:pt x="21846" y="7562"/>
                    <a:pt x="20468" y="7831"/>
                    <a:pt x="19056" y="8100"/>
                  </a:cubicBezTo>
                  <a:cubicBezTo>
                    <a:pt x="17813" y="8402"/>
                    <a:pt x="16401" y="8671"/>
                    <a:pt x="14990" y="8671"/>
                  </a:cubicBezTo>
                  <a:cubicBezTo>
                    <a:pt x="13309" y="8671"/>
                    <a:pt x="11763" y="8268"/>
                    <a:pt x="10251" y="6722"/>
                  </a:cubicBezTo>
                  <a:lnTo>
                    <a:pt x="10251" y="6722"/>
                  </a:lnTo>
                  <a:cubicBezTo>
                    <a:pt x="10385" y="6991"/>
                    <a:pt x="11225" y="9511"/>
                    <a:pt x="11763" y="10217"/>
                  </a:cubicBezTo>
                  <a:cubicBezTo>
                    <a:pt x="11225" y="10789"/>
                    <a:pt x="9679" y="10923"/>
                    <a:pt x="8570" y="10923"/>
                  </a:cubicBezTo>
                  <a:cubicBezTo>
                    <a:pt x="7562" y="10923"/>
                    <a:pt x="6890" y="10789"/>
                    <a:pt x="6890" y="10789"/>
                  </a:cubicBezTo>
                  <a:lnTo>
                    <a:pt x="6890" y="10789"/>
                  </a:lnTo>
                  <a:cubicBezTo>
                    <a:pt x="6890" y="10789"/>
                    <a:pt x="6319" y="13141"/>
                    <a:pt x="7865" y="15259"/>
                  </a:cubicBezTo>
                  <a:lnTo>
                    <a:pt x="7293" y="15259"/>
                  </a:lnTo>
                  <a:cubicBezTo>
                    <a:pt x="5613" y="15259"/>
                    <a:pt x="3361" y="13578"/>
                    <a:pt x="1983" y="12301"/>
                  </a:cubicBezTo>
                  <a:cubicBezTo>
                    <a:pt x="1277" y="13444"/>
                    <a:pt x="571" y="14553"/>
                    <a:pt x="0" y="15662"/>
                  </a:cubicBezTo>
                  <a:cubicBezTo>
                    <a:pt x="706" y="15527"/>
                    <a:pt x="1546" y="15124"/>
                    <a:pt x="2252" y="14822"/>
                  </a:cubicBezTo>
                  <a:lnTo>
                    <a:pt x="2252" y="14822"/>
                  </a:lnTo>
                  <a:cubicBezTo>
                    <a:pt x="1681" y="15830"/>
                    <a:pt x="1546" y="16670"/>
                    <a:pt x="1546" y="17645"/>
                  </a:cubicBezTo>
                  <a:cubicBezTo>
                    <a:pt x="1681" y="18619"/>
                    <a:pt x="2117" y="19594"/>
                    <a:pt x="2823" y="20569"/>
                  </a:cubicBezTo>
                  <a:cubicBezTo>
                    <a:pt x="3092" y="21006"/>
                    <a:pt x="3529" y="21543"/>
                    <a:pt x="4067" y="21980"/>
                  </a:cubicBezTo>
                  <a:cubicBezTo>
                    <a:pt x="4369" y="22249"/>
                    <a:pt x="4638" y="22552"/>
                    <a:pt x="5041" y="22820"/>
                  </a:cubicBezTo>
                  <a:cubicBezTo>
                    <a:pt x="5613" y="23224"/>
                    <a:pt x="6319" y="23661"/>
                    <a:pt x="7024" y="23930"/>
                  </a:cubicBezTo>
                  <a:cubicBezTo>
                    <a:pt x="7159" y="24064"/>
                    <a:pt x="7159" y="24064"/>
                    <a:pt x="7293" y="24064"/>
                  </a:cubicBezTo>
                  <a:cubicBezTo>
                    <a:pt x="7865" y="24366"/>
                    <a:pt x="8402" y="24501"/>
                    <a:pt x="8839" y="24501"/>
                  </a:cubicBezTo>
                  <a:cubicBezTo>
                    <a:pt x="8974" y="24501"/>
                    <a:pt x="9108" y="24501"/>
                    <a:pt x="9242" y="24366"/>
                  </a:cubicBezTo>
                  <a:cubicBezTo>
                    <a:pt x="8705" y="23526"/>
                    <a:pt x="8402" y="22552"/>
                    <a:pt x="8268" y="21846"/>
                  </a:cubicBezTo>
                  <a:cubicBezTo>
                    <a:pt x="8268" y="20703"/>
                    <a:pt x="8402" y="20031"/>
                    <a:pt x="8402" y="20031"/>
                  </a:cubicBezTo>
                  <a:lnTo>
                    <a:pt x="11629" y="20031"/>
                  </a:lnTo>
                  <a:cubicBezTo>
                    <a:pt x="12334" y="19863"/>
                    <a:pt x="13040" y="19728"/>
                    <a:pt x="13309" y="19460"/>
                  </a:cubicBezTo>
                  <a:cubicBezTo>
                    <a:pt x="12781" y="18767"/>
                    <a:pt x="11962" y="16195"/>
                    <a:pt x="11773" y="15974"/>
                  </a:cubicBezTo>
                  <a:lnTo>
                    <a:pt x="11773" y="15974"/>
                  </a:lnTo>
                  <a:cubicBezTo>
                    <a:pt x="12477" y="16675"/>
                    <a:pt x="13312" y="17209"/>
                    <a:pt x="14015" y="17510"/>
                  </a:cubicBezTo>
                  <a:cubicBezTo>
                    <a:pt x="14855" y="17779"/>
                    <a:pt x="15695" y="17914"/>
                    <a:pt x="16536" y="17914"/>
                  </a:cubicBezTo>
                  <a:cubicBezTo>
                    <a:pt x="17947" y="17914"/>
                    <a:pt x="19325" y="17645"/>
                    <a:pt x="20602" y="17342"/>
                  </a:cubicBezTo>
                  <a:cubicBezTo>
                    <a:pt x="22014" y="17073"/>
                    <a:pt x="23257" y="16805"/>
                    <a:pt x="24534" y="16805"/>
                  </a:cubicBezTo>
                  <a:cubicBezTo>
                    <a:pt x="25778" y="16805"/>
                    <a:pt x="27055" y="17073"/>
                    <a:pt x="28030" y="17779"/>
                  </a:cubicBezTo>
                  <a:lnTo>
                    <a:pt x="28030" y="17510"/>
                  </a:lnTo>
                  <a:cubicBezTo>
                    <a:pt x="28030" y="15259"/>
                    <a:pt x="29408" y="13713"/>
                    <a:pt x="30819" y="12603"/>
                  </a:cubicBezTo>
                  <a:cubicBezTo>
                    <a:pt x="32096" y="11461"/>
                    <a:pt x="33340" y="10621"/>
                    <a:pt x="33474" y="9780"/>
                  </a:cubicBezTo>
                  <a:cubicBezTo>
                    <a:pt x="33474" y="10352"/>
                    <a:pt x="34046" y="10789"/>
                    <a:pt x="34180" y="11192"/>
                  </a:cubicBezTo>
                  <a:cubicBezTo>
                    <a:pt x="34314" y="11763"/>
                    <a:pt x="34617" y="12469"/>
                    <a:pt x="34617" y="13007"/>
                  </a:cubicBezTo>
                  <a:cubicBezTo>
                    <a:pt x="34751" y="13007"/>
                    <a:pt x="34751" y="13007"/>
                    <a:pt x="34751" y="13141"/>
                  </a:cubicBezTo>
                  <a:lnTo>
                    <a:pt x="34751" y="13578"/>
                  </a:lnTo>
                  <a:cubicBezTo>
                    <a:pt x="34751" y="14553"/>
                    <a:pt x="34449" y="15393"/>
                    <a:pt x="33911" y="16233"/>
                  </a:cubicBezTo>
                  <a:cubicBezTo>
                    <a:pt x="35155" y="15259"/>
                    <a:pt x="36566" y="14822"/>
                    <a:pt x="37675" y="13847"/>
                  </a:cubicBezTo>
                  <a:cubicBezTo>
                    <a:pt x="37675" y="13847"/>
                    <a:pt x="37810" y="13847"/>
                    <a:pt x="37810" y="13713"/>
                  </a:cubicBezTo>
                  <a:cubicBezTo>
                    <a:pt x="39087" y="12738"/>
                    <a:pt x="40330" y="11461"/>
                    <a:pt x="41171" y="10217"/>
                  </a:cubicBezTo>
                  <a:cubicBezTo>
                    <a:pt x="42011" y="12167"/>
                    <a:pt x="43288" y="14149"/>
                    <a:pt x="44128" y="16099"/>
                  </a:cubicBezTo>
                  <a:cubicBezTo>
                    <a:pt x="44532" y="17208"/>
                    <a:pt x="44834" y="18351"/>
                    <a:pt x="44968" y="19460"/>
                  </a:cubicBezTo>
                  <a:cubicBezTo>
                    <a:pt x="44968" y="20434"/>
                    <a:pt x="44968" y="21274"/>
                    <a:pt x="44700" y="22115"/>
                  </a:cubicBezTo>
                  <a:cubicBezTo>
                    <a:pt x="44968" y="21846"/>
                    <a:pt x="45237" y="21543"/>
                    <a:pt x="45372" y="21274"/>
                  </a:cubicBezTo>
                  <a:cubicBezTo>
                    <a:pt x="46514" y="19863"/>
                    <a:pt x="47489" y="18351"/>
                    <a:pt x="48329" y="16805"/>
                  </a:cubicBezTo>
                  <a:cubicBezTo>
                    <a:pt x="48598" y="16502"/>
                    <a:pt x="48733" y="16233"/>
                    <a:pt x="49035" y="15830"/>
                  </a:cubicBezTo>
                  <a:lnTo>
                    <a:pt x="49169" y="15662"/>
                  </a:lnTo>
                  <a:cubicBezTo>
                    <a:pt x="49573" y="14990"/>
                    <a:pt x="49875" y="14418"/>
                    <a:pt x="50144" y="13713"/>
                  </a:cubicBezTo>
                  <a:cubicBezTo>
                    <a:pt x="51253" y="11629"/>
                    <a:pt x="51556" y="9511"/>
                    <a:pt x="51556" y="6856"/>
                  </a:cubicBezTo>
                  <a:lnTo>
                    <a:pt x="51556" y="4739"/>
                  </a:lnTo>
                  <a:cubicBezTo>
                    <a:pt x="51421" y="4470"/>
                    <a:pt x="51421" y="4201"/>
                    <a:pt x="51253" y="3764"/>
                  </a:cubicBezTo>
                  <a:lnTo>
                    <a:pt x="51253" y="3764"/>
                  </a:lnTo>
                  <a:cubicBezTo>
                    <a:pt x="51690" y="4470"/>
                    <a:pt x="52261" y="5041"/>
                    <a:pt x="52665" y="5579"/>
                  </a:cubicBezTo>
                  <a:lnTo>
                    <a:pt x="52665" y="5310"/>
                  </a:lnTo>
                  <a:cubicBezTo>
                    <a:pt x="52665" y="4201"/>
                    <a:pt x="52093" y="3059"/>
                    <a:pt x="51556" y="2218"/>
                  </a:cubicBezTo>
                  <a:cubicBezTo>
                    <a:pt x="51119" y="1546"/>
                    <a:pt x="50413" y="706"/>
                    <a:pt x="49741" y="0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4" name="Google Shape;995;p32">
              <a:extLst>
                <a:ext uri="{FF2B5EF4-FFF2-40B4-BE49-F238E27FC236}">
                  <a16:creationId xmlns:a16="http://schemas.microsoft.com/office/drawing/2014/main" id="{F8847BEC-8771-435B-BF7B-4E735D0BFC85}"/>
                </a:ext>
              </a:extLst>
            </p:cNvPr>
            <p:cNvSpPr/>
            <p:nvPr/>
          </p:nvSpPr>
          <p:spPr>
            <a:xfrm>
              <a:off x="3664200" y="1449700"/>
              <a:ext cx="175650" cy="115150"/>
            </a:xfrm>
            <a:custGeom>
              <a:avLst/>
              <a:gdLst/>
              <a:ahLst/>
              <a:cxnLst/>
              <a:rect l="l" t="t" r="r" b="b"/>
              <a:pathLst>
                <a:path w="7026" h="4606" extrusionOk="0">
                  <a:moveTo>
                    <a:pt x="6319" y="1"/>
                  </a:moveTo>
                  <a:cubicBezTo>
                    <a:pt x="6017" y="1"/>
                    <a:pt x="5882" y="270"/>
                    <a:pt x="5882" y="538"/>
                  </a:cubicBezTo>
                  <a:cubicBezTo>
                    <a:pt x="6017" y="706"/>
                    <a:pt x="6017" y="975"/>
                    <a:pt x="6017" y="1110"/>
                  </a:cubicBezTo>
                  <a:cubicBezTo>
                    <a:pt x="6017" y="2521"/>
                    <a:pt x="4908" y="3630"/>
                    <a:pt x="3496" y="3630"/>
                  </a:cubicBezTo>
                  <a:cubicBezTo>
                    <a:pt x="2253" y="3630"/>
                    <a:pt x="1144" y="2656"/>
                    <a:pt x="976" y="1379"/>
                  </a:cubicBezTo>
                  <a:cubicBezTo>
                    <a:pt x="976" y="1110"/>
                    <a:pt x="707" y="975"/>
                    <a:pt x="438" y="975"/>
                  </a:cubicBezTo>
                  <a:cubicBezTo>
                    <a:pt x="135" y="975"/>
                    <a:pt x="1" y="1244"/>
                    <a:pt x="1" y="1547"/>
                  </a:cubicBezTo>
                  <a:cubicBezTo>
                    <a:pt x="303" y="3227"/>
                    <a:pt x="1681" y="4605"/>
                    <a:pt x="3496" y="4605"/>
                  </a:cubicBezTo>
                  <a:cubicBezTo>
                    <a:pt x="5479" y="4605"/>
                    <a:pt x="7025" y="3059"/>
                    <a:pt x="7025" y="1110"/>
                  </a:cubicBezTo>
                  <a:cubicBezTo>
                    <a:pt x="7025" y="841"/>
                    <a:pt x="7025" y="706"/>
                    <a:pt x="6857" y="404"/>
                  </a:cubicBezTo>
                  <a:cubicBezTo>
                    <a:pt x="6857" y="135"/>
                    <a:pt x="6588" y="1"/>
                    <a:pt x="631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5" name="Google Shape;996;p32">
              <a:extLst>
                <a:ext uri="{FF2B5EF4-FFF2-40B4-BE49-F238E27FC236}">
                  <a16:creationId xmlns:a16="http://schemas.microsoft.com/office/drawing/2014/main" id="{52A14F81-F171-4C7F-BFD5-8CB1A5683460}"/>
                </a:ext>
              </a:extLst>
            </p:cNvPr>
            <p:cNvSpPr/>
            <p:nvPr/>
          </p:nvSpPr>
          <p:spPr>
            <a:xfrm>
              <a:off x="3381050" y="1294800"/>
              <a:ext cx="231100" cy="168725"/>
            </a:xfrm>
            <a:custGeom>
              <a:avLst/>
              <a:gdLst/>
              <a:ahLst/>
              <a:cxnLst/>
              <a:rect l="l" t="t" r="r" b="b"/>
              <a:pathLst>
                <a:path w="9244" h="6749" extrusionOk="0">
                  <a:moveTo>
                    <a:pt x="5732" y="0"/>
                  </a:moveTo>
                  <a:cubicBezTo>
                    <a:pt x="4300" y="0"/>
                    <a:pt x="3026" y="940"/>
                    <a:pt x="2521" y="2264"/>
                  </a:cubicBezTo>
                  <a:cubicBezTo>
                    <a:pt x="2270" y="2342"/>
                    <a:pt x="2033" y="2374"/>
                    <a:pt x="1812" y="2374"/>
                  </a:cubicBezTo>
                  <a:cubicBezTo>
                    <a:pt x="794" y="2374"/>
                    <a:pt x="135" y="1693"/>
                    <a:pt x="135" y="1693"/>
                  </a:cubicBezTo>
                  <a:lnTo>
                    <a:pt x="135" y="1693"/>
                  </a:lnTo>
                  <a:cubicBezTo>
                    <a:pt x="1" y="4079"/>
                    <a:pt x="1681" y="4651"/>
                    <a:pt x="2656" y="4785"/>
                  </a:cubicBezTo>
                  <a:cubicBezTo>
                    <a:pt x="3059" y="5760"/>
                    <a:pt x="4202" y="6600"/>
                    <a:pt x="5445" y="6734"/>
                  </a:cubicBezTo>
                  <a:cubicBezTo>
                    <a:pt x="5544" y="6744"/>
                    <a:pt x="5642" y="6748"/>
                    <a:pt x="5740" y="6748"/>
                  </a:cubicBezTo>
                  <a:cubicBezTo>
                    <a:pt x="7438" y="6748"/>
                    <a:pt x="8950" y="5392"/>
                    <a:pt x="9109" y="3676"/>
                  </a:cubicBezTo>
                  <a:cubicBezTo>
                    <a:pt x="9243" y="1861"/>
                    <a:pt x="7832" y="181"/>
                    <a:pt x="6017" y="13"/>
                  </a:cubicBezTo>
                  <a:cubicBezTo>
                    <a:pt x="5921" y="4"/>
                    <a:pt x="5826" y="0"/>
                    <a:pt x="57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6" name="Google Shape;997;p32">
              <a:extLst>
                <a:ext uri="{FF2B5EF4-FFF2-40B4-BE49-F238E27FC236}">
                  <a16:creationId xmlns:a16="http://schemas.microsoft.com/office/drawing/2014/main" id="{69FE29CB-0F5D-4F41-B0E9-B79923F044E2}"/>
                </a:ext>
              </a:extLst>
            </p:cNvPr>
            <p:cNvSpPr/>
            <p:nvPr/>
          </p:nvSpPr>
          <p:spPr>
            <a:xfrm>
              <a:off x="3507100" y="1306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09" y="1"/>
                  </a:moveTo>
                  <a:cubicBezTo>
                    <a:pt x="403" y="1"/>
                    <a:pt x="0" y="572"/>
                    <a:pt x="0" y="1244"/>
                  </a:cubicBezTo>
                  <a:cubicBezTo>
                    <a:pt x="0" y="1950"/>
                    <a:pt x="403" y="2387"/>
                    <a:pt x="1109" y="2387"/>
                  </a:cubicBezTo>
                  <a:cubicBezTo>
                    <a:pt x="1815" y="2387"/>
                    <a:pt x="2386" y="1950"/>
                    <a:pt x="2386" y="1244"/>
                  </a:cubicBezTo>
                  <a:cubicBezTo>
                    <a:pt x="2386" y="572"/>
                    <a:pt x="1815" y="1"/>
                    <a:pt x="110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7" name="Google Shape;998;p32">
              <a:extLst>
                <a:ext uri="{FF2B5EF4-FFF2-40B4-BE49-F238E27FC236}">
                  <a16:creationId xmlns:a16="http://schemas.microsoft.com/office/drawing/2014/main" id="{E733EEB6-CA51-47B3-B011-35A945F30FC5}"/>
                </a:ext>
              </a:extLst>
            </p:cNvPr>
            <p:cNvSpPr/>
            <p:nvPr/>
          </p:nvSpPr>
          <p:spPr>
            <a:xfrm>
              <a:off x="3877625" y="1246025"/>
              <a:ext cx="227725" cy="168650"/>
            </a:xfrm>
            <a:custGeom>
              <a:avLst/>
              <a:gdLst/>
              <a:ahLst/>
              <a:cxnLst/>
              <a:rect l="l" t="t" r="r" b="b"/>
              <a:pathLst>
                <a:path w="9109" h="6746" extrusionOk="0">
                  <a:moveTo>
                    <a:pt x="3549" y="0"/>
                  </a:moveTo>
                  <a:cubicBezTo>
                    <a:pt x="3443" y="0"/>
                    <a:pt x="3335" y="5"/>
                    <a:pt x="3227" y="14"/>
                  </a:cubicBezTo>
                  <a:cubicBezTo>
                    <a:pt x="1278" y="149"/>
                    <a:pt x="0" y="1695"/>
                    <a:pt x="169" y="3644"/>
                  </a:cubicBezTo>
                  <a:cubicBezTo>
                    <a:pt x="297" y="5409"/>
                    <a:pt x="1712" y="6745"/>
                    <a:pt x="3537" y="6745"/>
                  </a:cubicBezTo>
                  <a:cubicBezTo>
                    <a:pt x="3623" y="6745"/>
                    <a:pt x="3710" y="6742"/>
                    <a:pt x="3798" y="6736"/>
                  </a:cubicBezTo>
                  <a:cubicBezTo>
                    <a:pt x="5042" y="6602"/>
                    <a:pt x="6050" y="5761"/>
                    <a:pt x="6588" y="4652"/>
                  </a:cubicBezTo>
                  <a:cubicBezTo>
                    <a:pt x="7562" y="4652"/>
                    <a:pt x="9108" y="4081"/>
                    <a:pt x="8974" y="1560"/>
                  </a:cubicBezTo>
                  <a:lnTo>
                    <a:pt x="8974" y="1560"/>
                  </a:lnTo>
                  <a:cubicBezTo>
                    <a:pt x="8974" y="1561"/>
                    <a:pt x="8430" y="2279"/>
                    <a:pt x="7411" y="2279"/>
                  </a:cubicBezTo>
                  <a:cubicBezTo>
                    <a:pt x="7164" y="2279"/>
                    <a:pt x="6889" y="2237"/>
                    <a:pt x="6588" y="2132"/>
                  </a:cubicBezTo>
                  <a:cubicBezTo>
                    <a:pt x="6213" y="819"/>
                    <a:pt x="4966" y="0"/>
                    <a:pt x="3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8" name="Google Shape;999;p32">
              <a:extLst>
                <a:ext uri="{FF2B5EF4-FFF2-40B4-BE49-F238E27FC236}">
                  <a16:creationId xmlns:a16="http://schemas.microsoft.com/office/drawing/2014/main" id="{BB854CF8-D117-4B97-900E-1FF9BDAC94FE}"/>
                </a:ext>
              </a:extLst>
            </p:cNvPr>
            <p:cNvSpPr/>
            <p:nvPr/>
          </p:nvSpPr>
          <p:spPr>
            <a:xfrm>
              <a:off x="3916275" y="1264025"/>
              <a:ext cx="59675" cy="59675"/>
            </a:xfrm>
            <a:custGeom>
              <a:avLst/>
              <a:gdLst/>
              <a:ahLst/>
              <a:cxnLst/>
              <a:rect l="l" t="t" r="r" b="b"/>
              <a:pathLst>
                <a:path w="2387" h="2387" extrusionOk="0">
                  <a:moveTo>
                    <a:pt x="1143" y="0"/>
                  </a:moveTo>
                  <a:cubicBezTo>
                    <a:pt x="572" y="0"/>
                    <a:pt x="0" y="572"/>
                    <a:pt x="0" y="1244"/>
                  </a:cubicBezTo>
                  <a:cubicBezTo>
                    <a:pt x="0" y="1815"/>
                    <a:pt x="572" y="2386"/>
                    <a:pt x="1143" y="2386"/>
                  </a:cubicBezTo>
                  <a:cubicBezTo>
                    <a:pt x="1815" y="2386"/>
                    <a:pt x="2387" y="1815"/>
                    <a:pt x="2387" y="1244"/>
                  </a:cubicBezTo>
                  <a:cubicBezTo>
                    <a:pt x="2387" y="572"/>
                    <a:pt x="1815" y="0"/>
                    <a:pt x="114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9" name="Google Shape;1000;p32">
              <a:extLst>
                <a:ext uri="{FF2B5EF4-FFF2-40B4-BE49-F238E27FC236}">
                  <a16:creationId xmlns:a16="http://schemas.microsoft.com/office/drawing/2014/main" id="{594A85AE-DD6F-43F3-B245-D04B1AC5499A}"/>
                </a:ext>
              </a:extLst>
            </p:cNvPr>
            <p:cNvSpPr/>
            <p:nvPr/>
          </p:nvSpPr>
          <p:spPr>
            <a:xfrm>
              <a:off x="3373500" y="1446350"/>
              <a:ext cx="206725" cy="105050"/>
            </a:xfrm>
            <a:custGeom>
              <a:avLst/>
              <a:gdLst/>
              <a:ahLst/>
              <a:cxnLst/>
              <a:rect l="l" t="t" r="r" b="b"/>
              <a:pathLst>
                <a:path w="8269" h="4202" extrusionOk="0">
                  <a:moveTo>
                    <a:pt x="4201" y="0"/>
                  </a:moveTo>
                  <a:cubicBezTo>
                    <a:pt x="1849" y="0"/>
                    <a:pt x="0" y="975"/>
                    <a:pt x="0" y="2084"/>
                  </a:cubicBezTo>
                  <a:cubicBezTo>
                    <a:pt x="0" y="3193"/>
                    <a:pt x="1849" y="4201"/>
                    <a:pt x="4201" y="4201"/>
                  </a:cubicBezTo>
                  <a:cubicBezTo>
                    <a:pt x="6453" y="4201"/>
                    <a:pt x="8268" y="3193"/>
                    <a:pt x="8268" y="2084"/>
                  </a:cubicBezTo>
                  <a:cubicBezTo>
                    <a:pt x="8268" y="975"/>
                    <a:pt x="6453" y="0"/>
                    <a:pt x="42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0" name="Google Shape;1001;p32">
              <a:extLst>
                <a:ext uri="{FF2B5EF4-FFF2-40B4-BE49-F238E27FC236}">
                  <a16:creationId xmlns:a16="http://schemas.microsoft.com/office/drawing/2014/main" id="{EB8F90F8-D523-4387-A32E-90083F58B62E}"/>
                </a:ext>
              </a:extLst>
            </p:cNvPr>
            <p:cNvSpPr/>
            <p:nvPr/>
          </p:nvSpPr>
          <p:spPr>
            <a:xfrm>
              <a:off x="3930550" y="1374500"/>
              <a:ext cx="213450" cy="111225"/>
            </a:xfrm>
            <a:custGeom>
              <a:avLst/>
              <a:gdLst/>
              <a:ahLst/>
              <a:cxnLst/>
              <a:rect l="l" t="t" r="r" b="b"/>
              <a:pathLst>
                <a:path w="8538" h="4449" extrusionOk="0">
                  <a:moveTo>
                    <a:pt x="4900" y="1"/>
                  </a:moveTo>
                  <a:cubicBezTo>
                    <a:pt x="4629" y="1"/>
                    <a:pt x="4350" y="17"/>
                    <a:pt x="4067" y="51"/>
                  </a:cubicBezTo>
                  <a:cubicBezTo>
                    <a:pt x="1681" y="354"/>
                    <a:pt x="1" y="1463"/>
                    <a:pt x="135" y="2706"/>
                  </a:cubicBezTo>
                  <a:cubicBezTo>
                    <a:pt x="251" y="3689"/>
                    <a:pt x="1735" y="4449"/>
                    <a:pt x="3561" y="4449"/>
                  </a:cubicBezTo>
                  <a:cubicBezTo>
                    <a:pt x="3856" y="4449"/>
                    <a:pt x="4161" y="4429"/>
                    <a:pt x="4471" y="4387"/>
                  </a:cubicBezTo>
                  <a:cubicBezTo>
                    <a:pt x="6723" y="4118"/>
                    <a:pt x="8537" y="3009"/>
                    <a:pt x="8403" y="1732"/>
                  </a:cubicBezTo>
                  <a:cubicBezTo>
                    <a:pt x="8286" y="764"/>
                    <a:pt x="6761" y="1"/>
                    <a:pt x="49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1" name="Google Shape;1002;p32">
              <a:extLst>
                <a:ext uri="{FF2B5EF4-FFF2-40B4-BE49-F238E27FC236}">
                  <a16:creationId xmlns:a16="http://schemas.microsoft.com/office/drawing/2014/main" id="{ADA22323-A815-4D9E-B7B8-06DA5C0E7193}"/>
                </a:ext>
              </a:extLst>
            </p:cNvPr>
            <p:cNvSpPr/>
            <p:nvPr/>
          </p:nvSpPr>
          <p:spPr>
            <a:xfrm>
              <a:off x="3597825" y="2131950"/>
              <a:ext cx="48775" cy="21050"/>
            </a:xfrm>
            <a:custGeom>
              <a:avLst/>
              <a:gdLst/>
              <a:ahLst/>
              <a:cxnLst/>
              <a:rect l="l" t="t" r="r" b="b"/>
              <a:pathLst>
                <a:path w="1951" h="842" extrusionOk="0">
                  <a:moveTo>
                    <a:pt x="1" y="1"/>
                  </a:moveTo>
                  <a:cubicBezTo>
                    <a:pt x="559" y="428"/>
                    <a:pt x="1245" y="694"/>
                    <a:pt x="1903" y="832"/>
                  </a:cubicBezTo>
                  <a:lnTo>
                    <a:pt x="1903" y="832"/>
                  </a:lnTo>
                  <a:cubicBezTo>
                    <a:pt x="1610" y="747"/>
                    <a:pt x="251" y="126"/>
                    <a:pt x="1" y="1"/>
                  </a:cubicBezTo>
                  <a:close/>
                  <a:moveTo>
                    <a:pt x="1903" y="832"/>
                  </a:moveTo>
                  <a:cubicBezTo>
                    <a:pt x="1925" y="838"/>
                    <a:pt x="1941" y="841"/>
                    <a:pt x="1950" y="841"/>
                  </a:cubicBezTo>
                  <a:cubicBezTo>
                    <a:pt x="1935" y="838"/>
                    <a:pt x="1919" y="835"/>
                    <a:pt x="1903" y="832"/>
                  </a:cubicBezTo>
                  <a:close/>
                </a:path>
              </a:pathLst>
            </a:custGeom>
            <a:solidFill>
              <a:srgbClr val="2E34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2" name="Google Shape;211;p3">
            <a:extLst>
              <a:ext uri="{FF2B5EF4-FFF2-40B4-BE49-F238E27FC236}">
                <a16:creationId xmlns:a16="http://schemas.microsoft.com/office/drawing/2014/main" id="{36C19A32-EB14-46B6-BE30-A420DB3A7F9C}"/>
              </a:ext>
            </a:extLst>
          </p:cNvPr>
          <p:cNvGrpSpPr/>
          <p:nvPr userDrawn="1"/>
        </p:nvGrpSpPr>
        <p:grpSpPr>
          <a:xfrm>
            <a:off x="1027627" y="1581350"/>
            <a:ext cx="443176" cy="398525"/>
            <a:chOff x="2495125" y="2142250"/>
            <a:chExt cx="444275" cy="398525"/>
          </a:xfrm>
        </p:grpSpPr>
        <p:sp>
          <p:nvSpPr>
            <p:cNvPr id="203" name="Google Shape;212;p3">
              <a:extLst>
                <a:ext uri="{FF2B5EF4-FFF2-40B4-BE49-F238E27FC236}">
                  <a16:creationId xmlns:a16="http://schemas.microsoft.com/office/drawing/2014/main" id="{22119F67-39FE-47B8-97DB-A9DDAFCE3F72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4" name="Google Shape;213;p3">
              <a:extLst>
                <a:ext uri="{FF2B5EF4-FFF2-40B4-BE49-F238E27FC236}">
                  <a16:creationId xmlns:a16="http://schemas.microsoft.com/office/drawing/2014/main" id="{95B9D80B-1308-40DE-B7AB-F51F061B728F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05" name="Google Shape;214;p3">
            <a:extLst>
              <a:ext uri="{FF2B5EF4-FFF2-40B4-BE49-F238E27FC236}">
                <a16:creationId xmlns:a16="http://schemas.microsoft.com/office/drawing/2014/main" id="{FF773F4A-00DE-480A-A1E4-267BF6A95F53}"/>
              </a:ext>
            </a:extLst>
          </p:cNvPr>
          <p:cNvGrpSpPr/>
          <p:nvPr userDrawn="1"/>
        </p:nvGrpSpPr>
        <p:grpSpPr>
          <a:xfrm>
            <a:off x="10534980" y="5038642"/>
            <a:ext cx="290654" cy="281375"/>
            <a:chOff x="3243875" y="2372825"/>
            <a:chExt cx="291375" cy="281375"/>
          </a:xfrm>
        </p:grpSpPr>
        <p:sp>
          <p:nvSpPr>
            <p:cNvPr id="206" name="Google Shape;215;p3">
              <a:extLst>
                <a:ext uri="{FF2B5EF4-FFF2-40B4-BE49-F238E27FC236}">
                  <a16:creationId xmlns:a16="http://schemas.microsoft.com/office/drawing/2014/main" id="{B061D21D-9962-482E-8B77-708CF59A3EB6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7" name="Google Shape;216;p3">
              <a:extLst>
                <a:ext uri="{FF2B5EF4-FFF2-40B4-BE49-F238E27FC236}">
                  <a16:creationId xmlns:a16="http://schemas.microsoft.com/office/drawing/2014/main" id="{204A213E-8F6F-4FC4-AB3D-8806D287E243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8" name="Google Shape;217;p3">
              <a:extLst>
                <a:ext uri="{FF2B5EF4-FFF2-40B4-BE49-F238E27FC236}">
                  <a16:creationId xmlns:a16="http://schemas.microsoft.com/office/drawing/2014/main" id="{75F3FCD1-BCD2-41A7-AF94-8CEC0F2FFE09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09" name="Google Shape;218;p3">
              <a:extLst>
                <a:ext uri="{FF2B5EF4-FFF2-40B4-BE49-F238E27FC236}">
                  <a16:creationId xmlns:a16="http://schemas.microsoft.com/office/drawing/2014/main" id="{EB1D663F-9A65-4AE5-82B7-355924900575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0" name="Google Shape;219;p3">
              <a:extLst>
                <a:ext uri="{FF2B5EF4-FFF2-40B4-BE49-F238E27FC236}">
                  <a16:creationId xmlns:a16="http://schemas.microsoft.com/office/drawing/2014/main" id="{A3231104-E2F1-474D-A57B-1B68E9AE6F33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1" name="Google Shape;220;p3">
              <a:extLst>
                <a:ext uri="{FF2B5EF4-FFF2-40B4-BE49-F238E27FC236}">
                  <a16:creationId xmlns:a16="http://schemas.microsoft.com/office/drawing/2014/main" id="{F5ADB79B-53AA-46AB-84C9-DB8354756BC7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2" name="Google Shape;221;p3">
              <a:extLst>
                <a:ext uri="{FF2B5EF4-FFF2-40B4-BE49-F238E27FC236}">
                  <a16:creationId xmlns:a16="http://schemas.microsoft.com/office/drawing/2014/main" id="{0EA0A449-FE2B-4948-8A13-06CFC25A3A68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3" name="Google Shape;222;p3">
              <a:extLst>
                <a:ext uri="{FF2B5EF4-FFF2-40B4-BE49-F238E27FC236}">
                  <a16:creationId xmlns:a16="http://schemas.microsoft.com/office/drawing/2014/main" id="{FDF13A9C-A97B-44BE-9F23-62A6C5EDEC49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4" name="Google Shape;223;p3">
              <a:extLst>
                <a:ext uri="{FF2B5EF4-FFF2-40B4-BE49-F238E27FC236}">
                  <a16:creationId xmlns:a16="http://schemas.microsoft.com/office/drawing/2014/main" id="{ADA04C5F-ECF7-42DD-B1EB-83FC80EB7BDD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5" name="Google Shape;224;p3">
              <a:extLst>
                <a:ext uri="{FF2B5EF4-FFF2-40B4-BE49-F238E27FC236}">
                  <a16:creationId xmlns:a16="http://schemas.microsoft.com/office/drawing/2014/main" id="{EC7C5AD5-90D8-4F7D-9C2C-CFD820FC374A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grpSp>
        <p:nvGrpSpPr>
          <p:cNvPr id="216" name="Google Shape;225;p3">
            <a:extLst>
              <a:ext uri="{FF2B5EF4-FFF2-40B4-BE49-F238E27FC236}">
                <a16:creationId xmlns:a16="http://schemas.microsoft.com/office/drawing/2014/main" id="{06FC704C-BA05-45EE-B62B-22DABC82E899}"/>
              </a:ext>
            </a:extLst>
          </p:cNvPr>
          <p:cNvGrpSpPr/>
          <p:nvPr userDrawn="1"/>
        </p:nvGrpSpPr>
        <p:grpSpPr>
          <a:xfrm>
            <a:off x="10751892" y="714861"/>
            <a:ext cx="166263" cy="168575"/>
            <a:chOff x="4954425" y="2036375"/>
            <a:chExt cx="166675" cy="168575"/>
          </a:xfrm>
        </p:grpSpPr>
        <p:sp>
          <p:nvSpPr>
            <p:cNvPr id="217" name="Google Shape;226;p3">
              <a:extLst>
                <a:ext uri="{FF2B5EF4-FFF2-40B4-BE49-F238E27FC236}">
                  <a16:creationId xmlns:a16="http://schemas.microsoft.com/office/drawing/2014/main" id="{EE9E41F6-3648-44F1-A46C-BDD91F82AF1F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18" name="Google Shape;227;p3">
              <a:extLst>
                <a:ext uri="{FF2B5EF4-FFF2-40B4-BE49-F238E27FC236}">
                  <a16:creationId xmlns:a16="http://schemas.microsoft.com/office/drawing/2014/main" id="{A7D8C30C-9D8A-4F45-A5DD-F918DD863CF3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19" name="Google Shape;228;p3">
            <a:extLst>
              <a:ext uri="{FF2B5EF4-FFF2-40B4-BE49-F238E27FC236}">
                <a16:creationId xmlns:a16="http://schemas.microsoft.com/office/drawing/2014/main" id="{EBE612EC-FC5F-4192-9E24-C046316489E0}"/>
              </a:ext>
            </a:extLst>
          </p:cNvPr>
          <p:cNvSpPr/>
          <p:nvPr userDrawn="1"/>
        </p:nvSpPr>
        <p:spPr>
          <a:xfrm>
            <a:off x="1573118" y="3597776"/>
            <a:ext cx="118830" cy="81200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20" name="Google Shape;229;p3">
            <a:extLst>
              <a:ext uri="{FF2B5EF4-FFF2-40B4-BE49-F238E27FC236}">
                <a16:creationId xmlns:a16="http://schemas.microsoft.com/office/drawing/2014/main" id="{31BD3FA8-6E2A-4C65-9E9F-29FBB5C804BE}"/>
              </a:ext>
            </a:extLst>
          </p:cNvPr>
          <p:cNvSpPr/>
          <p:nvPr userDrawn="1"/>
        </p:nvSpPr>
        <p:spPr>
          <a:xfrm>
            <a:off x="9822393" y="3888530"/>
            <a:ext cx="86785" cy="6192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21" name="Google Shape;230;p3">
            <a:extLst>
              <a:ext uri="{FF2B5EF4-FFF2-40B4-BE49-F238E27FC236}">
                <a16:creationId xmlns:a16="http://schemas.microsoft.com/office/drawing/2014/main" id="{69E37D2F-6DF5-4A21-A568-0E80AD7AD85B}"/>
              </a:ext>
            </a:extLst>
          </p:cNvPr>
          <p:cNvGrpSpPr/>
          <p:nvPr userDrawn="1"/>
        </p:nvGrpSpPr>
        <p:grpSpPr>
          <a:xfrm>
            <a:off x="1271641" y="5541496"/>
            <a:ext cx="166263" cy="168575"/>
            <a:chOff x="4954425" y="2036375"/>
            <a:chExt cx="166675" cy="168575"/>
          </a:xfrm>
        </p:grpSpPr>
        <p:sp>
          <p:nvSpPr>
            <p:cNvPr id="222" name="Google Shape;231;p3">
              <a:extLst>
                <a:ext uri="{FF2B5EF4-FFF2-40B4-BE49-F238E27FC236}">
                  <a16:creationId xmlns:a16="http://schemas.microsoft.com/office/drawing/2014/main" id="{68E4F49D-2FDF-45EC-A2F0-64258873AC93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223" name="Google Shape;232;p3">
              <a:extLst>
                <a:ext uri="{FF2B5EF4-FFF2-40B4-BE49-F238E27FC236}">
                  <a16:creationId xmlns:a16="http://schemas.microsoft.com/office/drawing/2014/main" id="{424729EF-CCC4-4D87-A50A-4CA7DB6D3AA9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224" name="TextBox 223">
            <a:extLst>
              <a:ext uri="{FF2B5EF4-FFF2-40B4-BE49-F238E27FC236}">
                <a16:creationId xmlns:a16="http://schemas.microsoft.com/office/drawing/2014/main" id="{93F46B3B-D663-4FBA-8528-CFD2F9C1E141}"/>
              </a:ext>
            </a:extLst>
          </p:cNvPr>
          <p:cNvSpPr txBox="1"/>
          <p:nvPr userDrawn="1"/>
        </p:nvSpPr>
        <p:spPr>
          <a:xfrm>
            <a:off x="3772089" y="1468552"/>
            <a:ext cx="4503663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11471" b="0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+mj-lt"/>
                <a:ea typeface="+mn-ea"/>
                <a:cs typeface="+mn-cs"/>
              </a:rPr>
              <a:t>LUYỆN TẬP</a:t>
            </a:r>
            <a:endParaRPr kumimoji="0" lang="vi-VN" sz="11471" b="0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50127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202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219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221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2" dur="1000" fill="hold"/>
                                        <p:tgtEl>
                                          <p:spTgt spid="216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3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4" dur="1000" fill="hold"/>
                                        <p:tgtEl>
                                          <p:spTgt spid="220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5" presetID="6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6" dur="1000" fill="hold"/>
                                        <p:tgtEl>
                                          <p:spTgt spid="205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98" grpId="0" animBg="1"/>
      <p:bldP spid="99" grpId="0" animBg="1"/>
      <p:bldP spid="219" grpId="0" animBg="1"/>
      <p:bldP spid="220" grpId="0" animBg="1"/>
      <p:bldP spid="224" grpId="0"/>
    </p:bldLst>
  </p:timing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and Content">
    <p:bg>
      <p:bgPr>
        <a:solidFill>
          <a:srgbClr val="C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EF6FD315-F887-4E7B-BF0C-3EC48D585604}"/>
              </a:ext>
            </a:extLst>
          </p:cNvPr>
          <p:cNvGrpSpPr/>
          <p:nvPr userDrawn="1"/>
        </p:nvGrpSpPr>
        <p:grpSpPr>
          <a:xfrm>
            <a:off x="394915" y="219520"/>
            <a:ext cx="11584504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ED6ABFE7-BF37-4F7F-8D5D-600A7D834F21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rgbClr val="FFE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45D5AE83-1783-43E2-A213-A5A5EBD17266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D06F31EF-754A-4F9F-A77D-7C1C58F47361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2A6ED803-0DF8-42E8-8A88-BB9F2CDF6D32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6E08B2E4-05D4-4A21-BDFA-FCE59E28EE53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B43A1E9A-54EB-4A95-B37E-51072FAD6CAD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B5709D43-3D83-463A-9E8C-6FA8BF6FE3F4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0088CC8B-A9D0-4733-8E17-053C04A699A0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8A9649B-0F27-46EA-B0AD-B010CF9D80E2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7E2F91D5-68DF-48A6-8869-7FD6B10D5313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C3EFBFCC-5EC0-422F-83D0-13B128DBCD98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873AEC25-6E98-4A44-BBA8-5258490B51FC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18466ED5-E416-4DE1-A4F7-CD23EAA77B79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2B2454FC-1990-4881-9AD0-D1C7F996114E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80E9CEE5-0350-493C-9229-1A39A52E961D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11848AC2-1101-45B6-ABB6-4FD06AA8642A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62EF156A-37AB-441F-A5B2-47A1C576F477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ABCD2DB3-3524-446A-8B92-A59461EB4B24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87C36489-2782-4D32-8AFF-590446FE6759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960D755E-9DD5-4D14-A5D7-995B746EA64C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2114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795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endParaRPr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57A347C5-BCEE-4C2E-845B-EF3674655559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B4210492-E8D1-4EE4-AA31-F7A5E84FCB69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rgbClr val="FCFA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2114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795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52" name="Google Shape;1082;p14">
            <a:extLst>
              <a:ext uri="{FF2B5EF4-FFF2-40B4-BE49-F238E27FC236}">
                <a16:creationId xmlns:a16="http://schemas.microsoft.com/office/drawing/2014/main" id="{0F2E9747-C66A-480C-9099-C7BDE1E89365}"/>
              </a:ext>
            </a:extLst>
          </p:cNvPr>
          <p:cNvSpPr/>
          <p:nvPr userDrawn="1"/>
        </p:nvSpPr>
        <p:spPr>
          <a:xfrm>
            <a:off x="464541" y="882176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3" name="Google Shape;1083;p14">
            <a:extLst>
              <a:ext uri="{FF2B5EF4-FFF2-40B4-BE49-F238E27FC236}">
                <a16:creationId xmlns:a16="http://schemas.microsoft.com/office/drawing/2014/main" id="{C10D7406-2BDA-4DC4-9A79-3D4FC95CAC2A}"/>
              </a:ext>
            </a:extLst>
          </p:cNvPr>
          <p:cNvSpPr/>
          <p:nvPr userDrawn="1"/>
        </p:nvSpPr>
        <p:spPr>
          <a:xfrm>
            <a:off x="199906" y="906827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4" name="Google Shape;1084;p14">
            <a:extLst>
              <a:ext uri="{FF2B5EF4-FFF2-40B4-BE49-F238E27FC236}">
                <a16:creationId xmlns:a16="http://schemas.microsoft.com/office/drawing/2014/main" id="{4E0493D0-81D3-4EAC-94E3-12DB540A6AD7}"/>
              </a:ext>
            </a:extLst>
          </p:cNvPr>
          <p:cNvSpPr/>
          <p:nvPr userDrawn="1"/>
        </p:nvSpPr>
        <p:spPr>
          <a:xfrm>
            <a:off x="223529" y="989423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Google Shape;1085;p14">
            <a:extLst>
              <a:ext uri="{FF2B5EF4-FFF2-40B4-BE49-F238E27FC236}">
                <a16:creationId xmlns:a16="http://schemas.microsoft.com/office/drawing/2014/main" id="{D0FB441C-211A-4F68-8767-DA7B95B4F920}"/>
              </a:ext>
            </a:extLst>
          </p:cNvPr>
          <p:cNvSpPr/>
          <p:nvPr userDrawn="1"/>
        </p:nvSpPr>
        <p:spPr>
          <a:xfrm>
            <a:off x="523600" y="94752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Google Shape;1086;p14">
            <a:extLst>
              <a:ext uri="{FF2B5EF4-FFF2-40B4-BE49-F238E27FC236}">
                <a16:creationId xmlns:a16="http://schemas.microsoft.com/office/drawing/2014/main" id="{B9340F31-2646-4E29-8212-879AEEF962DA}"/>
              </a:ext>
            </a:extLst>
          </p:cNvPr>
          <p:cNvSpPr/>
          <p:nvPr userDrawn="1"/>
        </p:nvSpPr>
        <p:spPr>
          <a:xfrm>
            <a:off x="201094" y="917946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7" name="Google Shape;1082;p14">
            <a:extLst>
              <a:ext uri="{FF2B5EF4-FFF2-40B4-BE49-F238E27FC236}">
                <a16:creationId xmlns:a16="http://schemas.microsoft.com/office/drawing/2014/main" id="{765A6E3B-E1F9-4D37-B213-7F9E645D0EDA}"/>
              </a:ext>
            </a:extLst>
          </p:cNvPr>
          <p:cNvSpPr/>
          <p:nvPr userDrawn="1"/>
        </p:nvSpPr>
        <p:spPr>
          <a:xfrm>
            <a:off x="463353" y="1496055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Google Shape;1083;p14">
            <a:extLst>
              <a:ext uri="{FF2B5EF4-FFF2-40B4-BE49-F238E27FC236}">
                <a16:creationId xmlns:a16="http://schemas.microsoft.com/office/drawing/2014/main" id="{867E7D37-2590-4ECE-A535-9DA46F4EA583}"/>
              </a:ext>
            </a:extLst>
          </p:cNvPr>
          <p:cNvSpPr/>
          <p:nvPr userDrawn="1"/>
        </p:nvSpPr>
        <p:spPr>
          <a:xfrm>
            <a:off x="198718" y="1520706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Google Shape;1084;p14">
            <a:extLst>
              <a:ext uri="{FF2B5EF4-FFF2-40B4-BE49-F238E27FC236}">
                <a16:creationId xmlns:a16="http://schemas.microsoft.com/office/drawing/2014/main" id="{74625DF1-F15F-4CAD-BD7C-85A4680501B4}"/>
              </a:ext>
            </a:extLst>
          </p:cNvPr>
          <p:cNvSpPr/>
          <p:nvPr userDrawn="1"/>
        </p:nvSpPr>
        <p:spPr>
          <a:xfrm>
            <a:off x="222341" y="1603302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Google Shape;1085;p14">
            <a:extLst>
              <a:ext uri="{FF2B5EF4-FFF2-40B4-BE49-F238E27FC236}">
                <a16:creationId xmlns:a16="http://schemas.microsoft.com/office/drawing/2014/main" id="{B26C5877-FFC0-49F2-89B0-0C72531E73AE}"/>
              </a:ext>
            </a:extLst>
          </p:cNvPr>
          <p:cNvSpPr/>
          <p:nvPr userDrawn="1"/>
        </p:nvSpPr>
        <p:spPr>
          <a:xfrm>
            <a:off x="522412" y="156140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1" name="Google Shape;1086;p14">
            <a:extLst>
              <a:ext uri="{FF2B5EF4-FFF2-40B4-BE49-F238E27FC236}">
                <a16:creationId xmlns:a16="http://schemas.microsoft.com/office/drawing/2014/main" id="{B081A515-D8D9-4BF5-90F1-621FE162C9F3}"/>
              </a:ext>
            </a:extLst>
          </p:cNvPr>
          <p:cNvSpPr/>
          <p:nvPr userDrawn="1"/>
        </p:nvSpPr>
        <p:spPr>
          <a:xfrm>
            <a:off x="199906" y="1531825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2" name="Google Shape;1082;p14">
            <a:extLst>
              <a:ext uri="{FF2B5EF4-FFF2-40B4-BE49-F238E27FC236}">
                <a16:creationId xmlns:a16="http://schemas.microsoft.com/office/drawing/2014/main" id="{E5B7DF78-1D3E-41E2-9FE9-36B062BD3CC8}"/>
              </a:ext>
            </a:extLst>
          </p:cNvPr>
          <p:cNvSpPr/>
          <p:nvPr userDrawn="1"/>
        </p:nvSpPr>
        <p:spPr>
          <a:xfrm>
            <a:off x="462165" y="2109934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Google Shape;1083;p14">
            <a:extLst>
              <a:ext uri="{FF2B5EF4-FFF2-40B4-BE49-F238E27FC236}">
                <a16:creationId xmlns:a16="http://schemas.microsoft.com/office/drawing/2014/main" id="{E853253F-BCCE-42EF-8554-3C3E3C2E285A}"/>
              </a:ext>
            </a:extLst>
          </p:cNvPr>
          <p:cNvSpPr/>
          <p:nvPr userDrawn="1"/>
        </p:nvSpPr>
        <p:spPr>
          <a:xfrm>
            <a:off x="197530" y="2134585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Google Shape;1084;p14">
            <a:extLst>
              <a:ext uri="{FF2B5EF4-FFF2-40B4-BE49-F238E27FC236}">
                <a16:creationId xmlns:a16="http://schemas.microsoft.com/office/drawing/2014/main" id="{E01519CC-0CF0-44E3-B22E-B1AFBCD30DBD}"/>
              </a:ext>
            </a:extLst>
          </p:cNvPr>
          <p:cNvSpPr/>
          <p:nvPr userDrawn="1"/>
        </p:nvSpPr>
        <p:spPr>
          <a:xfrm>
            <a:off x="221153" y="2217181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" name="Google Shape;1085;p14">
            <a:extLst>
              <a:ext uri="{FF2B5EF4-FFF2-40B4-BE49-F238E27FC236}">
                <a16:creationId xmlns:a16="http://schemas.microsoft.com/office/drawing/2014/main" id="{5EC2F2DD-FC5A-4166-8502-67B0E67210F6}"/>
              </a:ext>
            </a:extLst>
          </p:cNvPr>
          <p:cNvSpPr/>
          <p:nvPr userDrawn="1"/>
        </p:nvSpPr>
        <p:spPr>
          <a:xfrm>
            <a:off x="521224" y="217528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6" name="Google Shape;1086;p14">
            <a:extLst>
              <a:ext uri="{FF2B5EF4-FFF2-40B4-BE49-F238E27FC236}">
                <a16:creationId xmlns:a16="http://schemas.microsoft.com/office/drawing/2014/main" id="{828B4189-A014-4A06-804B-1589EB2F9CF8}"/>
              </a:ext>
            </a:extLst>
          </p:cNvPr>
          <p:cNvSpPr/>
          <p:nvPr userDrawn="1"/>
        </p:nvSpPr>
        <p:spPr>
          <a:xfrm>
            <a:off x="198718" y="2145704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7" name="Google Shape;1082;p14">
            <a:extLst>
              <a:ext uri="{FF2B5EF4-FFF2-40B4-BE49-F238E27FC236}">
                <a16:creationId xmlns:a16="http://schemas.microsoft.com/office/drawing/2014/main" id="{647DE464-7568-4DD5-8BE4-324C14A8277D}"/>
              </a:ext>
            </a:extLst>
          </p:cNvPr>
          <p:cNvSpPr/>
          <p:nvPr userDrawn="1"/>
        </p:nvSpPr>
        <p:spPr>
          <a:xfrm>
            <a:off x="460977" y="2723813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8" name="Google Shape;1083;p14">
            <a:extLst>
              <a:ext uri="{FF2B5EF4-FFF2-40B4-BE49-F238E27FC236}">
                <a16:creationId xmlns:a16="http://schemas.microsoft.com/office/drawing/2014/main" id="{1ED11714-4115-4417-9213-DBC152A5EE6E}"/>
              </a:ext>
            </a:extLst>
          </p:cNvPr>
          <p:cNvSpPr/>
          <p:nvPr userDrawn="1"/>
        </p:nvSpPr>
        <p:spPr>
          <a:xfrm>
            <a:off x="196342" y="2748464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9" name="Google Shape;1084;p14">
            <a:extLst>
              <a:ext uri="{FF2B5EF4-FFF2-40B4-BE49-F238E27FC236}">
                <a16:creationId xmlns:a16="http://schemas.microsoft.com/office/drawing/2014/main" id="{23D69C4A-B0D7-467F-8C73-F0C897BC4C5A}"/>
              </a:ext>
            </a:extLst>
          </p:cNvPr>
          <p:cNvSpPr/>
          <p:nvPr userDrawn="1"/>
        </p:nvSpPr>
        <p:spPr>
          <a:xfrm>
            <a:off x="219965" y="2831060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0" name="Google Shape;1085;p14">
            <a:extLst>
              <a:ext uri="{FF2B5EF4-FFF2-40B4-BE49-F238E27FC236}">
                <a16:creationId xmlns:a16="http://schemas.microsoft.com/office/drawing/2014/main" id="{23E1F321-10C6-49DB-A01C-554FC1D86C9B}"/>
              </a:ext>
            </a:extLst>
          </p:cNvPr>
          <p:cNvSpPr/>
          <p:nvPr userDrawn="1"/>
        </p:nvSpPr>
        <p:spPr>
          <a:xfrm>
            <a:off x="520036" y="278915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1" name="Google Shape;1086;p14">
            <a:extLst>
              <a:ext uri="{FF2B5EF4-FFF2-40B4-BE49-F238E27FC236}">
                <a16:creationId xmlns:a16="http://schemas.microsoft.com/office/drawing/2014/main" id="{F9534E45-083B-4C35-AE35-2FECC04EA99E}"/>
              </a:ext>
            </a:extLst>
          </p:cNvPr>
          <p:cNvSpPr/>
          <p:nvPr userDrawn="1"/>
        </p:nvSpPr>
        <p:spPr>
          <a:xfrm>
            <a:off x="197530" y="2759583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2" name="Google Shape;1082;p14">
            <a:extLst>
              <a:ext uri="{FF2B5EF4-FFF2-40B4-BE49-F238E27FC236}">
                <a16:creationId xmlns:a16="http://schemas.microsoft.com/office/drawing/2014/main" id="{65C3AF7D-B3F5-4998-ACC4-2F2F95CA62A8}"/>
              </a:ext>
            </a:extLst>
          </p:cNvPr>
          <p:cNvSpPr/>
          <p:nvPr userDrawn="1"/>
        </p:nvSpPr>
        <p:spPr>
          <a:xfrm>
            <a:off x="459789" y="3337692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3" name="Google Shape;1083;p14">
            <a:extLst>
              <a:ext uri="{FF2B5EF4-FFF2-40B4-BE49-F238E27FC236}">
                <a16:creationId xmlns:a16="http://schemas.microsoft.com/office/drawing/2014/main" id="{92CF6BA5-78C4-4B4E-A78B-B2204A5F2530}"/>
              </a:ext>
            </a:extLst>
          </p:cNvPr>
          <p:cNvSpPr/>
          <p:nvPr userDrawn="1"/>
        </p:nvSpPr>
        <p:spPr>
          <a:xfrm>
            <a:off x="195154" y="3362343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4" name="Google Shape;1084;p14">
            <a:extLst>
              <a:ext uri="{FF2B5EF4-FFF2-40B4-BE49-F238E27FC236}">
                <a16:creationId xmlns:a16="http://schemas.microsoft.com/office/drawing/2014/main" id="{82B6228B-CBBE-463F-9E88-CFBE19F8043E}"/>
              </a:ext>
            </a:extLst>
          </p:cNvPr>
          <p:cNvSpPr/>
          <p:nvPr userDrawn="1"/>
        </p:nvSpPr>
        <p:spPr>
          <a:xfrm>
            <a:off x="218777" y="3444939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5" name="Google Shape;1085;p14">
            <a:extLst>
              <a:ext uri="{FF2B5EF4-FFF2-40B4-BE49-F238E27FC236}">
                <a16:creationId xmlns:a16="http://schemas.microsoft.com/office/drawing/2014/main" id="{7D174B50-8153-4359-8B9D-C9FFAE59E363}"/>
              </a:ext>
            </a:extLst>
          </p:cNvPr>
          <p:cNvSpPr/>
          <p:nvPr userDrawn="1"/>
        </p:nvSpPr>
        <p:spPr>
          <a:xfrm>
            <a:off x="518848" y="340303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6" name="Google Shape;1086;p14">
            <a:extLst>
              <a:ext uri="{FF2B5EF4-FFF2-40B4-BE49-F238E27FC236}">
                <a16:creationId xmlns:a16="http://schemas.microsoft.com/office/drawing/2014/main" id="{9995CF07-4A23-454A-8825-F6E81F18D160}"/>
              </a:ext>
            </a:extLst>
          </p:cNvPr>
          <p:cNvSpPr/>
          <p:nvPr userDrawn="1"/>
        </p:nvSpPr>
        <p:spPr>
          <a:xfrm>
            <a:off x="196342" y="3373462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7" name="Google Shape;1082;p14">
            <a:extLst>
              <a:ext uri="{FF2B5EF4-FFF2-40B4-BE49-F238E27FC236}">
                <a16:creationId xmlns:a16="http://schemas.microsoft.com/office/drawing/2014/main" id="{7771C690-AD42-49CF-AC87-E4FCB23DD1C7}"/>
              </a:ext>
            </a:extLst>
          </p:cNvPr>
          <p:cNvSpPr/>
          <p:nvPr userDrawn="1"/>
        </p:nvSpPr>
        <p:spPr>
          <a:xfrm>
            <a:off x="458601" y="3951571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8" name="Google Shape;1083;p14">
            <a:extLst>
              <a:ext uri="{FF2B5EF4-FFF2-40B4-BE49-F238E27FC236}">
                <a16:creationId xmlns:a16="http://schemas.microsoft.com/office/drawing/2014/main" id="{F77B608A-FC29-4902-94B6-93F678644B06}"/>
              </a:ext>
            </a:extLst>
          </p:cNvPr>
          <p:cNvSpPr/>
          <p:nvPr userDrawn="1"/>
        </p:nvSpPr>
        <p:spPr>
          <a:xfrm>
            <a:off x="193966" y="3976222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79" name="Google Shape;1084;p14">
            <a:extLst>
              <a:ext uri="{FF2B5EF4-FFF2-40B4-BE49-F238E27FC236}">
                <a16:creationId xmlns:a16="http://schemas.microsoft.com/office/drawing/2014/main" id="{46A1CD74-AD03-4998-A1B4-3B896CADDF14}"/>
              </a:ext>
            </a:extLst>
          </p:cNvPr>
          <p:cNvSpPr/>
          <p:nvPr userDrawn="1"/>
        </p:nvSpPr>
        <p:spPr>
          <a:xfrm>
            <a:off x="217589" y="4058818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0" name="Google Shape;1085;p14">
            <a:extLst>
              <a:ext uri="{FF2B5EF4-FFF2-40B4-BE49-F238E27FC236}">
                <a16:creationId xmlns:a16="http://schemas.microsoft.com/office/drawing/2014/main" id="{00B42C35-3F40-4A4C-94F9-BEA6D12080B9}"/>
              </a:ext>
            </a:extLst>
          </p:cNvPr>
          <p:cNvSpPr/>
          <p:nvPr userDrawn="1"/>
        </p:nvSpPr>
        <p:spPr>
          <a:xfrm>
            <a:off x="517660" y="401691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1" name="Google Shape;1086;p14">
            <a:extLst>
              <a:ext uri="{FF2B5EF4-FFF2-40B4-BE49-F238E27FC236}">
                <a16:creationId xmlns:a16="http://schemas.microsoft.com/office/drawing/2014/main" id="{5C318D3D-3080-4AD1-B777-CF89EDFC5DC0}"/>
              </a:ext>
            </a:extLst>
          </p:cNvPr>
          <p:cNvSpPr/>
          <p:nvPr userDrawn="1"/>
        </p:nvSpPr>
        <p:spPr>
          <a:xfrm>
            <a:off x="195154" y="3987341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2" name="Google Shape;1082;p14">
            <a:extLst>
              <a:ext uri="{FF2B5EF4-FFF2-40B4-BE49-F238E27FC236}">
                <a16:creationId xmlns:a16="http://schemas.microsoft.com/office/drawing/2014/main" id="{94284878-05BB-4FB8-9466-148B677B64CB}"/>
              </a:ext>
            </a:extLst>
          </p:cNvPr>
          <p:cNvSpPr/>
          <p:nvPr userDrawn="1"/>
        </p:nvSpPr>
        <p:spPr>
          <a:xfrm>
            <a:off x="457413" y="4565450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3" name="Google Shape;1083;p14">
            <a:extLst>
              <a:ext uri="{FF2B5EF4-FFF2-40B4-BE49-F238E27FC236}">
                <a16:creationId xmlns:a16="http://schemas.microsoft.com/office/drawing/2014/main" id="{E36AE8A6-DBE3-452F-921D-A87C88B52AA3}"/>
              </a:ext>
            </a:extLst>
          </p:cNvPr>
          <p:cNvSpPr/>
          <p:nvPr userDrawn="1"/>
        </p:nvSpPr>
        <p:spPr>
          <a:xfrm>
            <a:off x="192778" y="4590101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4" name="Google Shape;1084;p14">
            <a:extLst>
              <a:ext uri="{FF2B5EF4-FFF2-40B4-BE49-F238E27FC236}">
                <a16:creationId xmlns:a16="http://schemas.microsoft.com/office/drawing/2014/main" id="{82F27FB2-63D3-42BC-B740-7D13E52AF34F}"/>
              </a:ext>
            </a:extLst>
          </p:cNvPr>
          <p:cNvSpPr/>
          <p:nvPr userDrawn="1"/>
        </p:nvSpPr>
        <p:spPr>
          <a:xfrm>
            <a:off x="216401" y="4672697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5" name="Google Shape;1085;p14">
            <a:extLst>
              <a:ext uri="{FF2B5EF4-FFF2-40B4-BE49-F238E27FC236}">
                <a16:creationId xmlns:a16="http://schemas.microsoft.com/office/drawing/2014/main" id="{1F4E28BC-F2CF-4EC9-88C7-A72ED1261EA0}"/>
              </a:ext>
            </a:extLst>
          </p:cNvPr>
          <p:cNvSpPr/>
          <p:nvPr userDrawn="1"/>
        </p:nvSpPr>
        <p:spPr>
          <a:xfrm>
            <a:off x="516472" y="463079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6" name="Google Shape;1086;p14">
            <a:extLst>
              <a:ext uri="{FF2B5EF4-FFF2-40B4-BE49-F238E27FC236}">
                <a16:creationId xmlns:a16="http://schemas.microsoft.com/office/drawing/2014/main" id="{122D6AD2-FF93-49D7-8B58-596968D93B34}"/>
              </a:ext>
            </a:extLst>
          </p:cNvPr>
          <p:cNvSpPr/>
          <p:nvPr userDrawn="1"/>
        </p:nvSpPr>
        <p:spPr>
          <a:xfrm>
            <a:off x="193966" y="4601220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Google Shape;1082;p14">
            <a:extLst>
              <a:ext uri="{FF2B5EF4-FFF2-40B4-BE49-F238E27FC236}">
                <a16:creationId xmlns:a16="http://schemas.microsoft.com/office/drawing/2014/main" id="{2680D11D-7E90-410C-8CE6-8F88E44BBA34}"/>
              </a:ext>
            </a:extLst>
          </p:cNvPr>
          <p:cNvSpPr/>
          <p:nvPr userDrawn="1"/>
        </p:nvSpPr>
        <p:spPr>
          <a:xfrm>
            <a:off x="456225" y="5179329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8" name="Google Shape;1083;p14">
            <a:extLst>
              <a:ext uri="{FF2B5EF4-FFF2-40B4-BE49-F238E27FC236}">
                <a16:creationId xmlns:a16="http://schemas.microsoft.com/office/drawing/2014/main" id="{19C6711F-DDEA-40EF-A499-A7DEE2C2915E}"/>
              </a:ext>
            </a:extLst>
          </p:cNvPr>
          <p:cNvSpPr/>
          <p:nvPr userDrawn="1"/>
        </p:nvSpPr>
        <p:spPr>
          <a:xfrm>
            <a:off x="191590" y="5203980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9" name="Google Shape;1084;p14">
            <a:extLst>
              <a:ext uri="{FF2B5EF4-FFF2-40B4-BE49-F238E27FC236}">
                <a16:creationId xmlns:a16="http://schemas.microsoft.com/office/drawing/2014/main" id="{66F47F23-E578-4EA5-9A6F-F642C1A9E3EA}"/>
              </a:ext>
            </a:extLst>
          </p:cNvPr>
          <p:cNvSpPr/>
          <p:nvPr userDrawn="1"/>
        </p:nvSpPr>
        <p:spPr>
          <a:xfrm>
            <a:off x="215213" y="5286576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0" name="Google Shape;1085;p14">
            <a:extLst>
              <a:ext uri="{FF2B5EF4-FFF2-40B4-BE49-F238E27FC236}">
                <a16:creationId xmlns:a16="http://schemas.microsoft.com/office/drawing/2014/main" id="{9E0AE9EA-DFC8-47FB-9A5C-C4B9AB7167E5}"/>
              </a:ext>
            </a:extLst>
          </p:cNvPr>
          <p:cNvSpPr/>
          <p:nvPr userDrawn="1"/>
        </p:nvSpPr>
        <p:spPr>
          <a:xfrm>
            <a:off x="515284" y="524467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1" name="Google Shape;1086;p14">
            <a:extLst>
              <a:ext uri="{FF2B5EF4-FFF2-40B4-BE49-F238E27FC236}">
                <a16:creationId xmlns:a16="http://schemas.microsoft.com/office/drawing/2014/main" id="{31C11A86-666C-4ECC-B2BB-22A5F76303A7}"/>
              </a:ext>
            </a:extLst>
          </p:cNvPr>
          <p:cNvSpPr/>
          <p:nvPr userDrawn="1"/>
        </p:nvSpPr>
        <p:spPr>
          <a:xfrm>
            <a:off x="192778" y="5215099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2" name="Google Shape;1082;p14">
            <a:extLst>
              <a:ext uri="{FF2B5EF4-FFF2-40B4-BE49-F238E27FC236}">
                <a16:creationId xmlns:a16="http://schemas.microsoft.com/office/drawing/2014/main" id="{89C579DA-732B-4398-92D1-BEE007EBD812}"/>
              </a:ext>
            </a:extLst>
          </p:cNvPr>
          <p:cNvSpPr/>
          <p:nvPr userDrawn="1"/>
        </p:nvSpPr>
        <p:spPr>
          <a:xfrm>
            <a:off x="455037" y="5793208"/>
            <a:ext cx="109643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3" name="Google Shape;1083;p14">
            <a:extLst>
              <a:ext uri="{FF2B5EF4-FFF2-40B4-BE49-F238E27FC236}">
                <a16:creationId xmlns:a16="http://schemas.microsoft.com/office/drawing/2014/main" id="{196CABBD-93A7-4F5C-AEE3-800BD0EA39A1}"/>
              </a:ext>
            </a:extLst>
          </p:cNvPr>
          <p:cNvSpPr/>
          <p:nvPr userDrawn="1"/>
        </p:nvSpPr>
        <p:spPr>
          <a:xfrm>
            <a:off x="190402" y="5817859"/>
            <a:ext cx="448262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4" name="Google Shape;1084;p14">
            <a:extLst>
              <a:ext uri="{FF2B5EF4-FFF2-40B4-BE49-F238E27FC236}">
                <a16:creationId xmlns:a16="http://schemas.microsoft.com/office/drawing/2014/main" id="{0EE478E8-FDD6-49EA-996B-972A74682279}"/>
              </a:ext>
            </a:extLst>
          </p:cNvPr>
          <p:cNvSpPr/>
          <p:nvPr userDrawn="1"/>
        </p:nvSpPr>
        <p:spPr>
          <a:xfrm>
            <a:off x="214025" y="5900455"/>
            <a:ext cx="45606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5" name="Google Shape;1085;p14">
            <a:extLst>
              <a:ext uri="{FF2B5EF4-FFF2-40B4-BE49-F238E27FC236}">
                <a16:creationId xmlns:a16="http://schemas.microsoft.com/office/drawing/2014/main" id="{8266C508-3715-41D3-8F14-A7380A494671}"/>
              </a:ext>
            </a:extLst>
          </p:cNvPr>
          <p:cNvSpPr/>
          <p:nvPr userDrawn="1"/>
        </p:nvSpPr>
        <p:spPr>
          <a:xfrm>
            <a:off x="514095" y="5858554"/>
            <a:ext cx="45606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6" name="Google Shape;1086;p14">
            <a:extLst>
              <a:ext uri="{FF2B5EF4-FFF2-40B4-BE49-F238E27FC236}">
                <a16:creationId xmlns:a16="http://schemas.microsoft.com/office/drawing/2014/main" id="{C7309805-E3C7-4EBD-9DEB-C7217972097B}"/>
              </a:ext>
            </a:extLst>
          </p:cNvPr>
          <p:cNvSpPr/>
          <p:nvPr userDrawn="1"/>
        </p:nvSpPr>
        <p:spPr>
          <a:xfrm>
            <a:off x="191590" y="5828978"/>
            <a:ext cx="446618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91199" tIns="91199" rIns="91199" bIns="91199" anchor="ctr" anchorCtr="0">
            <a:noAutofit/>
          </a:bodyPr>
          <a:lstStyle/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7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0077380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41B3FEC9-9B27-422C-81A6-1A3F6BB3DD5E}" type="datetimeFigureOut">
              <a:rPr lang="en-US" sz="1795" smtClean="0">
                <a:solidFill>
                  <a:prstClr val="black"/>
                </a:solidFill>
              </a:rPr>
              <a:pPr defTabSz="912114"/>
              <a:t>12/13/2024</a:t>
            </a:fld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en-US" sz="1795">
              <a:solidFill>
                <a:prstClr val="black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F9B585CA-2648-4F97-9AF2-B4D5C50FBB13}" type="slidenum">
              <a:rPr lang="en-US" sz="1795" smtClean="0">
                <a:solidFill>
                  <a:prstClr val="black"/>
                </a:solidFill>
              </a:rPr>
              <a:pPr defTabSz="912114"/>
              <a:t>‹#›</a:t>
            </a:fld>
            <a:endParaRPr lang="en-US" sz="1795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59692983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912114"/>
            <a:fld id="{D685725F-5231-45AE-BC1A-D698F22F5593}" type="datetimeFigureOut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2024/12/13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912114"/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912114"/>
            <a:fld id="{8CEB321A-15AF-44AC-8389-DF08CA25F66C}" type="slidenum">
              <a:rPr lang="zh-CN" altLang="en-US" sz="1795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zh-CN" altLang="en-US" sz="1795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55965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3805" y="4800600"/>
            <a:ext cx="7297103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3805" y="612775"/>
            <a:ext cx="7297103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3805" y="5367338"/>
            <a:ext cx="7297103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41958579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0230" y="1122363"/>
            <a:ext cx="9121379" cy="2387600"/>
          </a:xfrm>
        </p:spPr>
        <p:txBody>
          <a:bodyPr anchor="b"/>
          <a:lstStyle>
            <a:lvl1pPr algn="ctr"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0230" y="3602037"/>
            <a:ext cx="9121379" cy="1655763"/>
          </a:xfrm>
        </p:spPr>
        <p:txBody>
          <a:bodyPr/>
          <a:lstStyle>
            <a:lvl1pPr marL="0" indent="0" algn="ctr">
              <a:buNone/>
              <a:defRPr sz="2394"/>
            </a:lvl1pPr>
            <a:lvl2pPr marL="455916" indent="0" algn="ctr">
              <a:buNone/>
              <a:defRPr sz="1995"/>
            </a:lvl2pPr>
            <a:lvl3pPr marL="911843" indent="0" algn="ctr">
              <a:buNone/>
              <a:defRPr sz="1862"/>
            </a:lvl3pPr>
            <a:lvl4pPr marL="1367764" indent="0" algn="ctr">
              <a:buNone/>
              <a:defRPr sz="1596"/>
            </a:lvl4pPr>
            <a:lvl5pPr marL="1823685" indent="0" algn="ctr">
              <a:buNone/>
              <a:defRPr sz="1596"/>
            </a:lvl5pPr>
            <a:lvl6pPr marL="2279613" indent="0" algn="ctr">
              <a:buNone/>
              <a:defRPr sz="1596"/>
            </a:lvl6pPr>
            <a:lvl7pPr marL="2735527" indent="0" algn="ctr">
              <a:buNone/>
              <a:defRPr sz="1596"/>
            </a:lvl7pPr>
            <a:lvl8pPr marL="3191441" indent="0" algn="ctr">
              <a:buNone/>
              <a:defRPr sz="1596"/>
            </a:lvl8pPr>
            <a:lvl9pPr marL="3647357" indent="0" algn="ctr">
              <a:buNone/>
              <a:defRPr sz="1596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307826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086801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29793" y="1709756"/>
            <a:ext cx="10489585" cy="2852737"/>
          </a:xfrm>
        </p:spPr>
        <p:txBody>
          <a:bodyPr anchor="b"/>
          <a:lstStyle>
            <a:lvl1pPr>
              <a:defRPr sz="5985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29793" y="4589465"/>
            <a:ext cx="10489585" cy="1500187"/>
          </a:xfrm>
        </p:spPr>
        <p:txBody>
          <a:bodyPr/>
          <a:lstStyle>
            <a:lvl1pPr marL="0" indent="0">
              <a:buNone/>
              <a:defRPr sz="2394">
                <a:solidFill>
                  <a:schemeClr val="tx1">
                    <a:tint val="75000"/>
                  </a:schemeClr>
                </a:solidFill>
              </a:defRPr>
            </a:lvl1pPr>
            <a:lvl2pPr marL="455916" indent="0">
              <a:buNone/>
              <a:defRPr sz="1995">
                <a:solidFill>
                  <a:schemeClr val="tx1">
                    <a:tint val="75000"/>
                  </a:schemeClr>
                </a:solidFill>
              </a:defRPr>
            </a:lvl2pPr>
            <a:lvl3pPr marL="911843" indent="0">
              <a:buNone/>
              <a:defRPr sz="1862">
                <a:solidFill>
                  <a:schemeClr val="tx1">
                    <a:tint val="75000"/>
                  </a:schemeClr>
                </a:solidFill>
              </a:defRPr>
            </a:lvl3pPr>
            <a:lvl4pPr marL="1367764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4pPr>
            <a:lvl5pPr marL="1823685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5pPr>
            <a:lvl6pPr marL="2279613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6pPr>
            <a:lvl7pPr marL="273552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7pPr>
            <a:lvl8pPr marL="3191441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8pPr>
            <a:lvl9pPr marL="3647357" indent="0">
              <a:buNone/>
              <a:defRPr sz="1596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8408078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6126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56931" y="1825625"/>
            <a:ext cx="5168781" cy="4351339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870304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2" y="365125"/>
            <a:ext cx="10489585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7712" y="1681163"/>
            <a:ext cx="5145027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7712" y="2505077"/>
            <a:ext cx="514502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56935" y="1681163"/>
            <a:ext cx="5170365" cy="823912"/>
          </a:xfrm>
        </p:spPr>
        <p:txBody>
          <a:bodyPr anchor="b"/>
          <a:lstStyle>
            <a:lvl1pPr marL="0" indent="0">
              <a:buNone/>
              <a:defRPr sz="2394" b="1"/>
            </a:lvl1pPr>
            <a:lvl2pPr marL="455916" indent="0">
              <a:buNone/>
              <a:defRPr sz="1995" b="1"/>
            </a:lvl2pPr>
            <a:lvl3pPr marL="911843" indent="0">
              <a:buNone/>
              <a:defRPr sz="1862" b="1"/>
            </a:lvl3pPr>
            <a:lvl4pPr marL="1367764" indent="0">
              <a:buNone/>
              <a:defRPr sz="1596" b="1"/>
            </a:lvl4pPr>
            <a:lvl5pPr marL="1823685" indent="0">
              <a:buNone/>
              <a:defRPr sz="1596" b="1"/>
            </a:lvl5pPr>
            <a:lvl6pPr marL="2279613" indent="0">
              <a:buNone/>
              <a:defRPr sz="1596" b="1"/>
            </a:lvl6pPr>
            <a:lvl7pPr marL="2735527" indent="0">
              <a:buNone/>
              <a:defRPr sz="1596" b="1"/>
            </a:lvl7pPr>
            <a:lvl8pPr marL="3191441" indent="0">
              <a:buNone/>
              <a:defRPr sz="1596" b="1"/>
            </a:lvl8pPr>
            <a:lvl9pPr marL="3647357" indent="0">
              <a:buNone/>
              <a:defRPr sz="1596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56935" y="2505077"/>
            <a:ext cx="5170365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1119353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3715259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158788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>
              <a:defRPr sz="3192"/>
            </a:lvl1pPr>
            <a:lvl2pPr>
              <a:defRPr sz="2793"/>
            </a:lvl2pPr>
            <a:lvl3pPr>
              <a:defRPr sz="2394"/>
            </a:lvl3pPr>
            <a:lvl4pPr>
              <a:defRPr sz="1995"/>
            </a:lvl4pPr>
            <a:lvl5pPr>
              <a:defRPr sz="1995"/>
            </a:lvl5pPr>
            <a:lvl6pPr>
              <a:defRPr sz="1995"/>
            </a:lvl6pPr>
            <a:lvl7pPr>
              <a:defRPr sz="1995"/>
            </a:lvl7pPr>
            <a:lvl8pPr>
              <a:defRPr sz="1995"/>
            </a:lvl8pPr>
            <a:lvl9pPr>
              <a:defRPr sz="1995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179413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7711" y="457201"/>
            <a:ext cx="3922509" cy="1600200"/>
          </a:xfrm>
        </p:spPr>
        <p:txBody>
          <a:bodyPr anchor="b"/>
          <a:lstStyle>
            <a:lvl1pPr>
              <a:defRPr sz="3192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70365" y="987441"/>
            <a:ext cx="6156930" cy="4873625"/>
          </a:xfrm>
        </p:spPr>
        <p:txBody>
          <a:bodyPr/>
          <a:lstStyle>
            <a:lvl1pPr marL="0" indent="0">
              <a:buNone/>
              <a:defRPr sz="3192"/>
            </a:lvl1pPr>
            <a:lvl2pPr marL="455916" indent="0">
              <a:buNone/>
              <a:defRPr sz="2793"/>
            </a:lvl2pPr>
            <a:lvl3pPr marL="911843" indent="0">
              <a:buNone/>
              <a:defRPr sz="2394"/>
            </a:lvl3pPr>
            <a:lvl4pPr marL="1367764" indent="0">
              <a:buNone/>
              <a:defRPr sz="1995"/>
            </a:lvl4pPr>
            <a:lvl5pPr marL="1823685" indent="0">
              <a:buNone/>
              <a:defRPr sz="1995"/>
            </a:lvl5pPr>
            <a:lvl6pPr marL="2279613" indent="0">
              <a:buNone/>
              <a:defRPr sz="1995"/>
            </a:lvl6pPr>
            <a:lvl7pPr marL="2735527" indent="0">
              <a:buNone/>
              <a:defRPr sz="1995"/>
            </a:lvl7pPr>
            <a:lvl8pPr marL="3191441" indent="0">
              <a:buNone/>
              <a:defRPr sz="1995"/>
            </a:lvl8pPr>
            <a:lvl9pPr marL="3647357" indent="0">
              <a:buNone/>
              <a:defRPr sz="1995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7711" y="2057405"/>
            <a:ext cx="3922509" cy="3811588"/>
          </a:xfrm>
        </p:spPr>
        <p:txBody>
          <a:bodyPr/>
          <a:lstStyle>
            <a:lvl1pPr marL="0" indent="0">
              <a:buNone/>
              <a:defRPr sz="1596"/>
            </a:lvl1pPr>
            <a:lvl2pPr marL="455916" indent="0">
              <a:buNone/>
              <a:defRPr sz="1463"/>
            </a:lvl2pPr>
            <a:lvl3pPr marL="911843" indent="0">
              <a:buNone/>
              <a:defRPr sz="1197"/>
            </a:lvl3pPr>
            <a:lvl4pPr marL="1367764" indent="0">
              <a:buNone/>
              <a:defRPr sz="1064"/>
            </a:lvl4pPr>
            <a:lvl5pPr marL="1823685" indent="0">
              <a:buNone/>
              <a:defRPr sz="1064"/>
            </a:lvl5pPr>
            <a:lvl6pPr marL="2279613" indent="0">
              <a:buNone/>
              <a:defRPr sz="1064"/>
            </a:lvl6pPr>
            <a:lvl7pPr marL="2735527" indent="0">
              <a:buNone/>
              <a:defRPr sz="1064"/>
            </a:lvl7pPr>
            <a:lvl8pPr marL="3191441" indent="0">
              <a:buNone/>
              <a:defRPr sz="1064"/>
            </a:lvl8pPr>
            <a:lvl9pPr marL="3647357" indent="0">
              <a:buNone/>
              <a:defRPr sz="1064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890069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5470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5470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5470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1215470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909751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41.xml"/><Relationship Id="rId7" Type="http://schemas.openxmlformats.org/officeDocument/2006/relationships/slideLayout" Target="../slideLayouts/slideLayout45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Relationship Id="rId6" Type="http://schemas.openxmlformats.org/officeDocument/2006/relationships/slideLayout" Target="../slideLayouts/slideLayout44.xml"/><Relationship Id="rId11" Type="http://schemas.openxmlformats.org/officeDocument/2006/relationships/slideLayout" Target="../slideLayouts/slideLayout49.xml"/><Relationship Id="rId5" Type="http://schemas.openxmlformats.org/officeDocument/2006/relationships/slideLayout" Target="../slideLayouts/slideLayout43.xml"/><Relationship Id="rId10" Type="http://schemas.openxmlformats.org/officeDocument/2006/relationships/slideLayout" Target="../slideLayouts/slideLayout48.xml"/><Relationship Id="rId4" Type="http://schemas.openxmlformats.org/officeDocument/2006/relationships/slideLayout" Target="../slideLayouts/slideLayout42.xml"/><Relationship Id="rId9" Type="http://schemas.openxmlformats.org/officeDocument/2006/relationships/slideLayout" Target="../slideLayouts/slideLayout47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7.xml"/><Relationship Id="rId13" Type="http://schemas.openxmlformats.org/officeDocument/2006/relationships/slideLayout" Target="../slideLayouts/slideLayout62.xml"/><Relationship Id="rId3" Type="http://schemas.openxmlformats.org/officeDocument/2006/relationships/slideLayout" Target="../slideLayouts/slideLayout52.xml"/><Relationship Id="rId7" Type="http://schemas.openxmlformats.org/officeDocument/2006/relationships/slideLayout" Target="../slideLayouts/slideLayout56.xml"/><Relationship Id="rId12" Type="http://schemas.openxmlformats.org/officeDocument/2006/relationships/slideLayout" Target="../slideLayouts/slideLayout61.xml"/><Relationship Id="rId2" Type="http://schemas.openxmlformats.org/officeDocument/2006/relationships/slideLayout" Target="../slideLayouts/slideLayout51.xml"/><Relationship Id="rId1" Type="http://schemas.openxmlformats.org/officeDocument/2006/relationships/slideLayout" Target="../slideLayouts/slideLayout50.xml"/><Relationship Id="rId6" Type="http://schemas.openxmlformats.org/officeDocument/2006/relationships/slideLayout" Target="../slideLayouts/slideLayout55.xml"/><Relationship Id="rId11" Type="http://schemas.openxmlformats.org/officeDocument/2006/relationships/slideLayout" Target="../slideLayouts/slideLayout60.xml"/><Relationship Id="rId5" Type="http://schemas.openxmlformats.org/officeDocument/2006/relationships/slideLayout" Target="../slideLayouts/slideLayout54.xml"/><Relationship Id="rId10" Type="http://schemas.openxmlformats.org/officeDocument/2006/relationships/slideLayout" Target="../slideLayouts/slideLayout59.xml"/><Relationship Id="rId4" Type="http://schemas.openxmlformats.org/officeDocument/2006/relationships/slideLayout" Target="../slideLayouts/slideLayout53.xml"/><Relationship Id="rId9" Type="http://schemas.openxmlformats.org/officeDocument/2006/relationships/slideLayout" Target="../slideLayouts/slideLayout58.xml"/><Relationship Id="rId14" Type="http://schemas.openxmlformats.org/officeDocument/2006/relationships/theme" Target="../theme/theme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26" Type="http://schemas.openxmlformats.org/officeDocument/2006/relationships/slideLayout" Target="../slideLayouts/slideLayout88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5" Type="http://schemas.openxmlformats.org/officeDocument/2006/relationships/slideLayout" Target="../slideLayouts/slideLayout87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24" Type="http://schemas.openxmlformats.org/officeDocument/2006/relationships/slideLayout" Target="../slideLayouts/slideLayout86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23" Type="http://schemas.openxmlformats.org/officeDocument/2006/relationships/slideLayout" Target="../slideLayouts/slideLayout85.xml"/><Relationship Id="rId28" Type="http://schemas.openxmlformats.org/officeDocument/2006/relationships/theme" Target="../theme/theme5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slideLayout" Target="../slideLayouts/slideLayout84.xml"/><Relationship Id="rId27" Type="http://schemas.openxmlformats.org/officeDocument/2006/relationships/slideLayout" Target="../slideLayouts/slideLayout8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7.xml"/><Relationship Id="rId3" Type="http://schemas.openxmlformats.org/officeDocument/2006/relationships/slideLayout" Target="../slideLayouts/slideLayout92.xml"/><Relationship Id="rId7" Type="http://schemas.openxmlformats.org/officeDocument/2006/relationships/slideLayout" Target="../slideLayouts/slideLayout9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1.xml"/><Relationship Id="rId1" Type="http://schemas.openxmlformats.org/officeDocument/2006/relationships/slideLayout" Target="../slideLayouts/slideLayout90.xml"/><Relationship Id="rId6" Type="http://schemas.openxmlformats.org/officeDocument/2006/relationships/slideLayout" Target="../slideLayouts/slideLayout95.xml"/><Relationship Id="rId11" Type="http://schemas.openxmlformats.org/officeDocument/2006/relationships/slideLayout" Target="../slideLayouts/slideLayout100.xml"/><Relationship Id="rId5" Type="http://schemas.openxmlformats.org/officeDocument/2006/relationships/slideLayout" Target="../slideLayouts/slideLayout94.xml"/><Relationship Id="rId10" Type="http://schemas.openxmlformats.org/officeDocument/2006/relationships/slideLayout" Target="../slideLayouts/slideLayout99.xml"/><Relationship Id="rId4" Type="http://schemas.openxmlformats.org/officeDocument/2006/relationships/slideLayout" Target="../slideLayouts/slideLayout93.xml"/><Relationship Id="rId9" Type="http://schemas.openxmlformats.org/officeDocument/2006/relationships/slideLayout" Target="../slideLayouts/slideLayout9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8"/>
            <a:ext cx="10945654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1B78667-E865-4580-9C06-63F58C228D54}" type="datetimeFigureOut">
              <a:rPr lang="en-US" smtClean="0"/>
              <a:t>12/13/2024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5" y="6356351"/>
            <a:ext cx="3851249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1"/>
            <a:ext cx="283776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A01660D-545C-43B4-9EFF-D115F1D4A35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718447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7881144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  <p:sldLayoutId id="2147483674" r:id="rId14"/>
    <p:sldLayoutId id="2147483675" r:id="rId15"/>
    <p:sldLayoutId id="2147483676" r:id="rId16"/>
    <p:sldLayoutId id="2147483677" r:id="rId17"/>
    <p:sldLayoutId id="2147483678" r:id="rId18"/>
    <p:sldLayoutId id="2147483679" r:id="rId19"/>
    <p:sldLayoutId id="2147483680" r:id="rId20"/>
    <p:sldLayoutId id="2147483681" r:id="rId21"/>
    <p:sldLayoutId id="2147483682" r:id="rId22"/>
    <p:sldLayoutId id="2147483683" r:id="rId23"/>
    <p:sldLayoutId id="2147483684" r:id="rId24"/>
    <p:sldLayoutId id="2147483685" r:id="rId25"/>
    <p:sldLayoutId id="2147483686" r:id="rId26"/>
    <p:sldLayoutId id="2147483687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6126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75EBC1AD-E4D2-4072-AB7A-285E9B679024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12/13/2024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28609" y="6356351"/>
            <a:ext cx="41046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589298" y="6356351"/>
            <a:ext cx="2736414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2114"/>
            <a:fld id="{11C3A424-5044-4EC9-9A96-DF41336EE658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912114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893443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9" r:id="rId1"/>
    <p:sldLayoutId id="2147483690" r:id="rId2"/>
    <p:sldLayoutId id="2147483691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7" r:id="rId9"/>
    <p:sldLayoutId id="2147483698" r:id="rId10"/>
    <p:sldLayoutId id="2147483699" r:id="rId11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8092" y="274639"/>
            <a:ext cx="10945654" cy="1143000"/>
          </a:xfrm>
          <a:prstGeom prst="rect">
            <a:avLst/>
          </a:prstGeom>
        </p:spPr>
        <p:txBody>
          <a:bodyPr vert="horz" lIns="91404" tIns="45701" rIns="91404" bIns="45701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8092" y="1600201"/>
            <a:ext cx="10945654" cy="4525963"/>
          </a:xfrm>
          <a:prstGeom prst="rect">
            <a:avLst/>
          </a:prstGeom>
        </p:spPr>
        <p:txBody>
          <a:bodyPr vert="horz" lIns="91404" tIns="45701" rIns="91404" bIns="45701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8092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l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1B78667-E865-4580-9C06-63F58C228D54}" type="datetimeFigureOut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l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12/13/2024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55297" y="6356352"/>
            <a:ext cx="3851249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ct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15984" y="6356352"/>
            <a:ext cx="2837762" cy="365125"/>
          </a:xfrm>
          <a:prstGeom prst="rect">
            <a:avLst/>
          </a:prstGeom>
        </p:spPr>
        <p:txBody>
          <a:bodyPr vert="horz" lIns="91404" tIns="45701" rIns="91404" bIns="45701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marL="0" marR="0" lvl="0" indent="0" algn="r" defTabSz="91402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A01660D-545C-43B4-9EFF-D115F1D4A35C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02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188336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1" r:id="rId1"/>
    <p:sldLayoutId id="2147483702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</p:sldLayoutIdLst>
  <p:txStyles>
    <p:titleStyle>
      <a:lvl1pPr algn="ctr" defTabSz="914029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760" indent="-342760" algn="l" defTabSz="914029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650" indent="-285634" algn="l" defTabSz="914029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53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599549" indent="-228504" algn="l" defTabSz="914029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6563" indent="-228504" algn="l" defTabSz="914029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3577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0590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7604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4619" indent="-228504" algn="l" defTabSz="914029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1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914029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041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05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070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084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097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112" algn="l" defTabSz="914029" rtl="0" eaLnBrk="1" latinLnBrk="0" hangingPunct="1"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BE58C40B-6789-4E71-8632-AD2A12B6B88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6127" y="365126"/>
            <a:ext cx="1048958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  <a:endParaRPr lang="vi-VN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0DD5742-5ACC-4D14-BBCB-E7E86382907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vi-VN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FC913FC-2AA7-4D98-9459-C3E2D5824688}"/>
              </a:ext>
            </a:extLst>
          </p:cNvPr>
          <p:cNvSpPr/>
          <p:nvPr userDrawn="1"/>
        </p:nvSpPr>
        <p:spPr>
          <a:xfrm>
            <a:off x="9738477" y="6492875"/>
            <a:ext cx="1608952" cy="215444"/>
          </a:xfrm>
          <a:prstGeom prst="rect">
            <a:avLst/>
          </a:prstGeom>
        </p:spPr>
        <p:txBody>
          <a:bodyPr wrap="none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l" defTabSz="91211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vi-VN" sz="798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rPr>
              <a:t>FeistyForwarders_0968120672</a:t>
            </a:r>
          </a:p>
        </p:txBody>
      </p:sp>
    </p:spTree>
    <p:extLst>
      <p:ext uri="{BB962C8B-B14F-4D97-AF65-F5344CB8AC3E}">
        <p14:creationId xmlns:p14="http://schemas.microsoft.com/office/powerpoint/2010/main" val="346447479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5" r:id="rId1"/>
    <p:sldLayoutId id="2147483716" r:id="rId2"/>
    <p:sldLayoutId id="2147483717" r:id="rId3"/>
    <p:sldLayoutId id="2147483718" r:id="rId4"/>
    <p:sldLayoutId id="2147483719" r:id="rId5"/>
    <p:sldLayoutId id="2147483720" r:id="rId6"/>
    <p:sldLayoutId id="2147483721" r:id="rId7"/>
    <p:sldLayoutId id="2147483722" r:id="rId8"/>
    <p:sldLayoutId id="2147483723" r:id="rId9"/>
    <p:sldLayoutId id="2147483724" r:id="rId10"/>
    <p:sldLayoutId id="2147483725" r:id="rId11"/>
    <p:sldLayoutId id="2147483726" r:id="rId12"/>
    <p:sldLayoutId id="2147483727" r:id="rId13"/>
    <p:sldLayoutId id="2147483728" r:id="rId14"/>
    <p:sldLayoutId id="2147483729" r:id="rId15"/>
    <p:sldLayoutId id="2147483730" r:id="rId16"/>
    <p:sldLayoutId id="2147483731" r:id="rId17"/>
    <p:sldLayoutId id="2147483732" r:id="rId18"/>
    <p:sldLayoutId id="2147483733" r:id="rId19"/>
    <p:sldLayoutId id="2147483734" r:id="rId20"/>
    <p:sldLayoutId id="2147483735" r:id="rId21"/>
    <p:sldLayoutId id="2147483736" r:id="rId22"/>
    <p:sldLayoutId id="2147483737" r:id="rId23"/>
    <p:sldLayoutId id="2147483738" r:id="rId24"/>
    <p:sldLayoutId id="2147483739" r:id="rId25"/>
    <p:sldLayoutId id="2147483740" r:id="rId26"/>
    <p:sldLayoutId id="2147483741" r:id="rId27"/>
  </p:sldLayoutIdLst>
  <p:txStyles>
    <p:titleStyle>
      <a:lvl1pPr algn="l" defTabSz="912114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029" indent="-228029" algn="l" defTabSz="912114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4086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40143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6200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2052257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508314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964371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420428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876485" indent="-228029" algn="l" defTabSz="912114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vi-VN"/>
      </a:defPPr>
      <a:lvl1pPr marL="0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1pPr>
      <a:lvl2pPr marL="456057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2pPr>
      <a:lvl3pPr marL="912114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3pPr>
      <a:lvl4pPr marL="1368171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4pPr>
      <a:lvl5pPr marL="1824228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5pPr>
      <a:lvl6pPr marL="2280285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6pPr>
      <a:lvl7pPr marL="2736342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7pPr>
      <a:lvl8pPr marL="3192399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8pPr>
      <a:lvl9pPr marL="3648456" algn="l" defTabSz="912114" rtl="0" eaLnBrk="1" latinLnBrk="0" hangingPunct="1">
        <a:defRPr sz="179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6127" y="365125"/>
            <a:ext cx="10489585" cy="1325563"/>
          </a:xfrm>
          <a:prstGeom prst="rect">
            <a:avLst/>
          </a:prstGeom>
        </p:spPr>
        <p:txBody>
          <a:bodyPr vert="horz" lIns="68553" tIns="34284" rIns="68553" bIns="34284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6127" y="1825625"/>
            <a:ext cx="10489585" cy="4351339"/>
          </a:xfrm>
          <a:prstGeom prst="rect">
            <a:avLst/>
          </a:prstGeom>
        </p:spPr>
        <p:txBody>
          <a:bodyPr vert="horz" lIns="68553" tIns="34284" rIns="68553" bIns="34284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6126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l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D685725F-5231-45AE-BC1A-D698F22F5593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2024/12/13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28609" y="6356352"/>
            <a:ext cx="4104620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ct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589298" y="6356352"/>
            <a:ext cx="2736414" cy="365125"/>
          </a:xfrm>
          <a:prstGeom prst="rect">
            <a:avLst/>
          </a:prstGeom>
        </p:spPr>
        <p:txBody>
          <a:bodyPr vert="horz" lIns="68553" tIns="34284" rIns="68553" bIns="34284" rtlCol="0" anchor="ctr"/>
          <a:lstStyle>
            <a:lvl1pPr algn="r">
              <a:defRPr sz="1197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911843"/>
            <a:fld id="{8CEB321A-15AF-44AC-8389-DF08CA25F66C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 defTabSz="911843"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397927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3" r:id="rId1"/>
    <p:sldLayoutId id="2147483744" r:id="rId2"/>
    <p:sldLayoutId id="2147483745" r:id="rId3"/>
    <p:sldLayoutId id="2147483746" r:id="rId4"/>
    <p:sldLayoutId id="2147483747" r:id="rId5"/>
    <p:sldLayoutId id="2147483748" r:id="rId6"/>
    <p:sldLayoutId id="2147483749" r:id="rId7"/>
    <p:sldLayoutId id="2147483750" r:id="rId8"/>
    <p:sldLayoutId id="2147483751" r:id="rId9"/>
    <p:sldLayoutId id="2147483752" r:id="rId10"/>
    <p:sldLayoutId id="2147483753" r:id="rId11"/>
  </p:sldLayoutIdLst>
  <p:txStyles>
    <p:titleStyle>
      <a:lvl1pPr algn="l" defTabSz="911843" rtl="0" eaLnBrk="1" latinLnBrk="0" hangingPunct="1">
        <a:lnSpc>
          <a:spcPct val="90000"/>
        </a:lnSpc>
        <a:spcBef>
          <a:spcPct val="0"/>
        </a:spcBef>
        <a:buNone/>
        <a:defRPr sz="438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7965" indent="-227965" algn="l" defTabSz="911843" rtl="0" eaLnBrk="1" latinLnBrk="0" hangingPunct="1">
        <a:lnSpc>
          <a:spcPct val="90000"/>
        </a:lnSpc>
        <a:spcBef>
          <a:spcPts val="998"/>
        </a:spcBef>
        <a:buFont typeface="Arial" panose="020B0604020202020204" pitchFamily="34" charset="0"/>
        <a:buChar char="•"/>
        <a:defRPr sz="2793" kern="1200">
          <a:solidFill>
            <a:schemeClr val="tx1"/>
          </a:solidFill>
          <a:latin typeface="+mn-lt"/>
          <a:ea typeface="+mn-ea"/>
          <a:cs typeface="+mn-cs"/>
        </a:defRPr>
      </a:lvl1pPr>
      <a:lvl2pPr marL="68389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2394" kern="1200">
          <a:solidFill>
            <a:schemeClr val="tx1"/>
          </a:solidFill>
          <a:latin typeface="+mn-lt"/>
          <a:ea typeface="+mn-ea"/>
          <a:cs typeface="+mn-cs"/>
        </a:defRPr>
      </a:lvl2pPr>
      <a:lvl3pPr marL="11398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995" kern="1200">
          <a:solidFill>
            <a:schemeClr val="tx1"/>
          </a:solidFill>
          <a:latin typeface="+mn-lt"/>
          <a:ea typeface="+mn-ea"/>
          <a:cs typeface="+mn-cs"/>
        </a:defRPr>
      </a:lvl3pPr>
      <a:lvl4pPr marL="1595721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2051637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507563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963485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419406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875334" indent="-227965" algn="l" defTabSz="911843" rtl="0" eaLnBrk="1" latinLnBrk="0" hangingPunct="1">
        <a:lnSpc>
          <a:spcPct val="90000"/>
        </a:lnSpc>
        <a:spcBef>
          <a:spcPts val="499"/>
        </a:spcBef>
        <a:buFont typeface="Arial" panose="020B0604020202020204" pitchFamily="34" charset="0"/>
        <a:buChar char="•"/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1pPr>
      <a:lvl2pPr marL="455916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2pPr>
      <a:lvl3pPr marL="91184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3pPr>
      <a:lvl4pPr marL="1367764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4pPr>
      <a:lvl5pPr marL="1823685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5pPr>
      <a:lvl6pPr marL="2279613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6pPr>
      <a:lvl7pPr marL="273552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7pPr>
      <a:lvl8pPr marL="3191441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8pPr>
      <a:lvl9pPr marL="3647357" algn="l" defTabSz="911843" rtl="0" eaLnBrk="1" latinLnBrk="0" hangingPunct="1">
        <a:defRPr sz="1862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png"/><Relationship Id="rId12" Type="http://schemas.microsoft.com/office/2007/relationships/hdphoto" Target="../media/hdphoto1.wdp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8.xml"/><Relationship Id="rId6" Type="http://schemas.openxmlformats.org/officeDocument/2006/relationships/image" Target="../media/image4.png"/><Relationship Id="rId11" Type="http://schemas.openxmlformats.org/officeDocument/2006/relationships/image" Target="../media/image9.png"/><Relationship Id="rId5" Type="http://schemas.openxmlformats.org/officeDocument/2006/relationships/image" Target="../media/image3.png"/><Relationship Id="rId10" Type="http://schemas.openxmlformats.org/officeDocument/2006/relationships/image" Target="../media/image8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e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8.xml"/><Relationship Id="rId6" Type="http://schemas.openxmlformats.org/officeDocument/2006/relationships/image" Target="../media/image46.png"/><Relationship Id="rId5" Type="http://schemas.openxmlformats.org/officeDocument/2006/relationships/image" Target="../media/image45.gif"/><Relationship Id="rId4" Type="http://schemas.openxmlformats.org/officeDocument/2006/relationships/image" Target="../media/image44.gif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5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6.xml"/><Relationship Id="rId6" Type="http://schemas.openxmlformats.org/officeDocument/2006/relationships/image" Target="../media/image13.png"/><Relationship Id="rId5" Type="http://schemas.openxmlformats.org/officeDocument/2006/relationships/image" Target="../media/image12.gif"/><Relationship Id="rId4" Type="http://schemas.openxmlformats.org/officeDocument/2006/relationships/image" Target="../media/image1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.png"/><Relationship Id="rId3" Type="http://schemas.openxmlformats.org/officeDocument/2006/relationships/slideLayout" Target="../slideLayouts/slideLayout40.xml"/><Relationship Id="rId7" Type="http://schemas.openxmlformats.org/officeDocument/2006/relationships/image" Target="../media/image1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6.png"/><Relationship Id="rId11" Type="http://schemas.openxmlformats.org/officeDocument/2006/relationships/image" Target="../media/image21.png"/><Relationship Id="rId5" Type="http://schemas.openxmlformats.org/officeDocument/2006/relationships/image" Target="../media/image15.gif"/><Relationship Id="rId10" Type="http://schemas.openxmlformats.org/officeDocument/2006/relationships/image" Target="../media/image20.png"/><Relationship Id="rId4" Type="http://schemas.openxmlformats.org/officeDocument/2006/relationships/image" Target="../media/image14.png"/><Relationship Id="rId9" Type="http://schemas.openxmlformats.org/officeDocument/2006/relationships/image" Target="../media/image19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13" Type="http://schemas.openxmlformats.org/officeDocument/2006/relationships/slide" Target="slide9.xml"/><Relationship Id="rId3" Type="http://schemas.openxmlformats.org/officeDocument/2006/relationships/slide" Target="slide10.xml"/><Relationship Id="rId7" Type="http://schemas.openxmlformats.org/officeDocument/2006/relationships/slide" Target="slide6.xml"/><Relationship Id="rId12" Type="http://schemas.openxmlformats.org/officeDocument/2006/relationships/image" Target="../media/image19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16.png"/><Relationship Id="rId11" Type="http://schemas.openxmlformats.org/officeDocument/2006/relationships/slide" Target="slide8.xml"/><Relationship Id="rId5" Type="http://schemas.openxmlformats.org/officeDocument/2006/relationships/slide" Target="slide5.xml"/><Relationship Id="rId10" Type="http://schemas.openxmlformats.org/officeDocument/2006/relationships/image" Target="../media/image18.png"/><Relationship Id="rId4" Type="http://schemas.openxmlformats.org/officeDocument/2006/relationships/image" Target="../media/image15.gif"/><Relationship Id="rId9" Type="http://schemas.openxmlformats.org/officeDocument/2006/relationships/slide" Target="slide7.xml"/><Relationship Id="rId14" Type="http://schemas.openxmlformats.org/officeDocument/2006/relationships/image" Target="../media/image20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25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24.png"/><Relationship Id="rId11" Type="http://schemas.openxmlformats.org/officeDocument/2006/relationships/image" Target="../media/image29.gif"/><Relationship Id="rId5" Type="http://schemas.openxmlformats.org/officeDocument/2006/relationships/image" Target="../media/image23.jfif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3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2.png"/><Relationship Id="rId11" Type="http://schemas.openxmlformats.org/officeDocument/2006/relationships/image" Target="../media/image29.gif"/><Relationship Id="rId5" Type="http://schemas.openxmlformats.org/officeDocument/2006/relationships/image" Target="../media/image31.jpe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6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5.png"/><Relationship Id="rId11" Type="http://schemas.openxmlformats.org/officeDocument/2006/relationships/image" Target="../media/image29.gif"/><Relationship Id="rId5" Type="http://schemas.openxmlformats.org/officeDocument/2006/relationships/image" Target="../media/image34.jfif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39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38.png"/><Relationship Id="rId11" Type="http://schemas.openxmlformats.org/officeDocument/2006/relationships/image" Target="../media/image29.gif"/><Relationship Id="rId5" Type="http://schemas.openxmlformats.org/officeDocument/2006/relationships/image" Target="../media/image37.jfif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0.png"/><Relationship Id="rId3" Type="http://schemas.openxmlformats.org/officeDocument/2006/relationships/audio" Target="../media/audio2.wav"/><Relationship Id="rId7" Type="http://schemas.openxmlformats.org/officeDocument/2006/relationships/image" Target="../media/image42.png"/><Relationship Id="rId12" Type="http://schemas.openxmlformats.org/officeDocument/2006/relationships/slide" Target="slide4.xml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40.xml"/><Relationship Id="rId6" Type="http://schemas.openxmlformats.org/officeDocument/2006/relationships/image" Target="../media/image41.png"/><Relationship Id="rId11" Type="http://schemas.openxmlformats.org/officeDocument/2006/relationships/image" Target="../media/image29.gif"/><Relationship Id="rId5" Type="http://schemas.openxmlformats.org/officeDocument/2006/relationships/image" Target="../media/image40.jpeg"/><Relationship Id="rId10" Type="http://schemas.openxmlformats.org/officeDocument/2006/relationships/image" Target="../media/image28.png"/><Relationship Id="rId4" Type="http://schemas.openxmlformats.org/officeDocument/2006/relationships/image" Target="../media/image22.jpg"/><Relationship Id="rId9" Type="http://schemas.openxmlformats.org/officeDocument/2006/relationships/image" Target="../media/image2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组合 2"/>
          <p:cNvGrpSpPr/>
          <p:nvPr/>
        </p:nvGrpSpPr>
        <p:grpSpPr>
          <a:xfrm>
            <a:off x="569459" y="268350"/>
            <a:ext cx="11022934" cy="5875419"/>
            <a:chOff x="280219" y="102086"/>
            <a:chExt cx="11631561" cy="6184490"/>
          </a:xfrm>
        </p:grpSpPr>
        <p:pic>
          <p:nvPicPr>
            <p:cNvPr id="5" name="图片 4"/>
            <p:cNvPicPr>
              <a:picLocks noChangeAspect="1"/>
            </p:cNvPicPr>
            <p:nvPr/>
          </p:nvPicPr>
          <p:blipFill rotWithShape="1"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936" t="1485" r="2661"/>
            <a:stretch>
              <a:fillRect/>
            </a:stretch>
          </p:blipFill>
          <p:spPr>
            <a:xfrm>
              <a:off x="280219" y="102086"/>
              <a:ext cx="11631561" cy="6184490"/>
            </a:xfrm>
            <a:prstGeom prst="rect">
              <a:avLst/>
            </a:prstGeom>
          </p:spPr>
        </p:pic>
        <p:pic>
          <p:nvPicPr>
            <p:cNvPr id="22" name="图片 21"/>
            <p:cNvPicPr>
              <a:picLocks noChangeAspect="1"/>
            </p:cNvPicPr>
            <p:nvPr/>
          </p:nvPicPr>
          <p:blipFill rotWithShape="1"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33488"/>
            <a:stretch>
              <a:fillRect/>
            </a:stretch>
          </p:blipFill>
          <p:spPr>
            <a:xfrm>
              <a:off x="595310" y="658721"/>
              <a:ext cx="11001375" cy="3971926"/>
            </a:xfrm>
            <a:prstGeom prst="rect">
              <a:avLst/>
            </a:prstGeom>
          </p:spPr>
        </p:pic>
      </p:grpSp>
      <p:pic>
        <p:nvPicPr>
          <p:cNvPr id="4" name="图片 3"/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750"/>
          <a:stretch>
            <a:fillRect/>
          </a:stretch>
        </p:blipFill>
        <p:spPr>
          <a:xfrm>
            <a:off x="268999" y="3941016"/>
            <a:ext cx="11554048" cy="2832333"/>
          </a:xfrm>
          <a:prstGeom prst="rect">
            <a:avLst/>
          </a:prstGeom>
        </p:spPr>
      </p:pic>
      <p:pic>
        <p:nvPicPr>
          <p:cNvPr id="12" name="图片 1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500" r="51893" b="32813"/>
          <a:stretch>
            <a:fillRect/>
          </a:stretch>
        </p:blipFill>
        <p:spPr>
          <a:xfrm>
            <a:off x="7972387" y="-105780"/>
            <a:ext cx="3124706" cy="1933071"/>
          </a:xfrm>
          <a:prstGeom prst="rect">
            <a:avLst/>
          </a:prstGeom>
        </p:spPr>
      </p:pic>
      <p:pic>
        <p:nvPicPr>
          <p:cNvPr id="25" name="图片 24"/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203" t="26841" r="49140"/>
          <a:stretch>
            <a:fillRect/>
          </a:stretch>
        </p:blipFill>
        <p:spPr>
          <a:xfrm rot="20477042">
            <a:off x="1861588" y="3377865"/>
            <a:ext cx="817488" cy="1569341"/>
          </a:xfrm>
          <a:prstGeom prst="rect">
            <a:avLst/>
          </a:prstGeom>
        </p:spPr>
      </p:pic>
      <p:pic>
        <p:nvPicPr>
          <p:cNvPr id="14" name="图片 13"/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212" t="14780" r="45265" b="38396"/>
          <a:stretch>
            <a:fillRect/>
          </a:stretch>
        </p:blipFill>
        <p:spPr>
          <a:xfrm>
            <a:off x="101737" y="326995"/>
            <a:ext cx="2350308" cy="2556187"/>
          </a:xfrm>
          <a:prstGeom prst="rect">
            <a:avLst/>
          </a:prstGeom>
        </p:spPr>
      </p:pic>
      <p:pic>
        <p:nvPicPr>
          <p:cNvPr id="23" name="图片 22"/>
          <p:cNvPicPr>
            <a:picLocks noChangeAspect="1"/>
          </p:cNvPicPr>
          <p:nvPr/>
        </p:nvPicPr>
        <p:blipFill rotWithShape="1"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672" r="83438" b="10952"/>
          <a:stretch>
            <a:fillRect/>
          </a:stretch>
        </p:blipFill>
        <p:spPr>
          <a:xfrm>
            <a:off x="10248938" y="860754"/>
            <a:ext cx="1044841" cy="1823126"/>
          </a:xfrm>
          <a:prstGeom prst="rect">
            <a:avLst/>
          </a:prstGeom>
        </p:spPr>
      </p:pic>
      <p:pic>
        <p:nvPicPr>
          <p:cNvPr id="26" name="图片 25"/>
          <p:cNvPicPr>
            <a:picLocks noChangeAspect="1"/>
          </p:cNvPicPr>
          <p:nvPr/>
        </p:nvPicPr>
        <p:blipFill rotWithShape="1"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938" t="31574" r="32031" b="7401"/>
          <a:stretch>
            <a:fillRect/>
          </a:stretch>
        </p:blipFill>
        <p:spPr>
          <a:xfrm>
            <a:off x="8421702" y="644710"/>
            <a:ext cx="647336" cy="1074626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BEA04A1D-6066-48BF-8F9D-3143F8968ED7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34744" y="4267842"/>
            <a:ext cx="2289224" cy="2200072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0" r="100000">
                        <a14:foregroundMark x1="26355" y1="26563" x2="8867" y2="38867"/>
                        <a14:foregroundMark x1="10591" y1="39453" x2="246" y2="60938"/>
                        <a14:foregroundMark x1="1232" y1="61133" x2="9360" y2="81250"/>
                        <a14:foregroundMark x1="15517" y1="87695" x2="34236" y2="97070"/>
                        <a14:foregroundMark x1="50739" y1="96289" x2="81773" y2="88672"/>
                        <a14:foregroundMark x1="94828" y1="64453" x2="88670" y2="80273"/>
                        <a14:foregroundMark x1="72414" y1="28320" x2="88670" y2="41406"/>
                        <a14:foregroundMark x1="89163" y1="41797" x2="96059" y2="63672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35767" y="2332056"/>
            <a:ext cx="1423383" cy="1682419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2270332" y="283485"/>
            <a:ext cx="7551381" cy="442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781438"/>
            <a:r>
              <a:rPr lang="en-US" sz="2279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PHÒNG GIÁO DỤC VÀ ĐÀO TẠO QUẬN LONG BIÊN</a:t>
            </a:r>
            <a:endParaRPr lang="vi-VN" sz="2279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7" name="WordArt 6"/>
          <p:cNvSpPr>
            <a:spLocks noChangeArrowheads="1" noChangeShapeType="1" noTextEdit="1"/>
          </p:cNvSpPr>
          <p:nvPr/>
        </p:nvSpPr>
        <p:spPr bwMode="auto">
          <a:xfrm>
            <a:off x="2176101" y="2071572"/>
            <a:ext cx="8329788" cy="3826431"/>
          </a:xfrm>
          <a:prstGeom prst="rect">
            <a:avLst/>
          </a:prstGeom>
        </p:spPr>
        <p:txBody>
          <a:bodyPr spcFirstLastPara="1" wrap="none" lIns="78042" tIns="39071" rIns="78042" bIns="39071" numCol="1" fromWordArt="1">
            <a:prstTxWarp prst="textArchUp">
              <a:avLst>
                <a:gd name="adj" fmla="val 11020719"/>
              </a:avLst>
            </a:prstTxWarp>
          </a:bodyPr>
          <a:lstStyle/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CHÀO MỪNG CÁC THẦY, CÔ GIÁO VÀ CÁC EM </a:t>
            </a:r>
          </a:p>
          <a:p>
            <a:pPr algn="ctr" defTabSz="1039828">
              <a:lnSpc>
                <a:spcPct val="150000"/>
              </a:lnSpc>
            </a:pPr>
            <a:r>
              <a:rPr lang="en-US" sz="151851" b="1" kern="10" dirty="0">
                <a:ln w="9525">
                  <a:solidFill>
                    <a:srgbClr val="993366"/>
                  </a:solidFill>
                  <a:round/>
                </a:ln>
                <a:solidFill>
                  <a:srgbClr val="0000FF"/>
                </a:solidFill>
                <a:effectLst>
                  <a:outerShdw dist="45791" dir="2021404" algn="ctr" rotWithShape="0">
                    <a:srgbClr val="B2B2B2">
                      <a:alpha val="79999"/>
                    </a:srgbClr>
                  </a:outerShdw>
                </a:effectLst>
                <a:latin typeface="Times New Roman" panose="02020603050405020304"/>
                <a:cs typeface="Times New Roman" panose="02020603050405020304"/>
              </a:rPr>
              <a:t>ĐẾN VỚI TIẾT HỌC </a:t>
            </a:r>
          </a:p>
        </p:txBody>
      </p:sp>
      <p:sp>
        <p:nvSpPr>
          <p:cNvPr id="18" name="圆角矩形 1"/>
          <p:cNvSpPr/>
          <p:nvPr/>
        </p:nvSpPr>
        <p:spPr>
          <a:xfrm>
            <a:off x="1814377" y="3980366"/>
            <a:ext cx="9266160" cy="1034813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4014" tIns="52007" rIns="104014" bIns="52007" anchor="ctr"/>
          <a:lstStyle/>
          <a:p>
            <a:pPr algn="ctr" defTabSz="1386617">
              <a:defRPr/>
            </a:pPr>
            <a:r>
              <a:rPr lang="en-US" altLang="zh-CN" sz="4788" b="1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MÔN: TOÁN</a:t>
            </a:r>
            <a:endParaRPr lang="zh-CN" altLang="en-US" sz="4788" b="1" dirty="0">
              <a:solidFill>
                <a:srgbClr val="FF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50110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3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800" decel="100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800" decel="10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1000"/>
                            </p:stCondLst>
                            <p:childTnLst>
                              <p:par>
                                <p:cTn id="43" presetID="32" presetClass="emph" presetSubtype="0" repeatCount="indefinite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 bldLvl="0" animBg="1"/>
    </p:bldLst>
  </p:timing>
  <p:extLst>
    <p:ext uri="{E180D4A7-C9FB-4DFB-919C-405C955672EB}">
      <p14:showEvtLst xmlns:p14="http://schemas.microsoft.com/office/powerpoint/2010/main">
        <p14:playEvt time="328" objId="9"/>
      </p14:showEvtLst>
    </p:ext>
  </p:extLs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图片 9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087" y="15503"/>
            <a:ext cx="12131751" cy="6841034"/>
          </a:xfrm>
          <a:prstGeom prst="rect">
            <a:avLst/>
          </a:prstGeom>
        </p:spPr>
      </p:pic>
      <p:pic>
        <p:nvPicPr>
          <p:cNvPr id="36" name="Picture 3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 bwMode="auto">
          <a:xfrm>
            <a:off x="15044" y="4943381"/>
            <a:ext cx="1900287" cy="19131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7" name="图片 10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783842" y="-447587"/>
            <a:ext cx="2770262" cy="2777131"/>
          </a:xfrm>
          <a:prstGeom prst="rect">
            <a:avLst/>
          </a:prstGeom>
        </p:spPr>
      </p:pic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561" y="3828216"/>
            <a:ext cx="5736757" cy="2019401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  <a:scene3d>
            <a:camera prst="orthographicFront"/>
            <a:lightRig rig="contrasting" dir="t">
              <a:rot lat="0" lon="0" rev="4200000"/>
            </a:lightRig>
          </a:scene3d>
          <a:sp3d prstMaterial="plastic">
            <a:bevelT w="381000" h="114300" prst="relaxedInset"/>
            <a:contourClr>
              <a:srgbClr val="969696"/>
            </a:contourClr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365919" y="1558426"/>
            <a:ext cx="10916804" cy="879974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LUYỆN TẬP CHUNG (</a:t>
            </a:r>
            <a:r>
              <a:rPr lang="en-US" sz="5120" b="1" dirty="0" err="1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Tiết</a:t>
            </a:r>
            <a:r>
              <a:rPr lang="en-US" sz="5120" b="1" dirty="0">
                <a:solidFill>
                  <a:srgbClr val="0070C0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 1)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344505" y="429483"/>
            <a:ext cx="5092769" cy="828902"/>
          </a:xfrm>
          <a:prstGeom prst="rect">
            <a:avLst/>
          </a:prstGeom>
          <a:noFill/>
        </p:spPr>
        <p:txBody>
          <a:bodyPr wrap="square" lIns="91178" tIns="45588" rIns="91178" bIns="45588" rtlCol="0">
            <a:spAutoFit/>
          </a:bodyPr>
          <a:lstStyle/>
          <a:p>
            <a:pPr algn="ctr" defTabSz="912114"/>
            <a:r>
              <a:rPr lang="en-US" sz="4788" b="1" dirty="0">
                <a:solidFill>
                  <a:prstClr val="black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BÀI 13</a:t>
            </a:r>
          </a:p>
        </p:txBody>
      </p:sp>
      <p:sp>
        <p:nvSpPr>
          <p:cNvPr id="12" name="Google Shape;459;p21">
            <a:extLst>
              <a:ext uri="{FF2B5EF4-FFF2-40B4-BE49-F238E27FC236}">
                <a16:creationId xmlns:a16="http://schemas.microsoft.com/office/drawing/2014/main" id="{6ABB0BAE-D3AB-44EE-88AA-5C67301E8BA0}"/>
              </a:ext>
            </a:extLst>
          </p:cNvPr>
          <p:cNvSpPr/>
          <p:nvPr/>
        </p:nvSpPr>
        <p:spPr>
          <a:xfrm>
            <a:off x="3705979" y="2750829"/>
            <a:ext cx="4369820" cy="807079"/>
          </a:xfrm>
          <a:custGeom>
            <a:avLst/>
            <a:gdLst/>
            <a:ahLst/>
            <a:cxnLst/>
            <a:rect l="l" t="t" r="r" b="b"/>
            <a:pathLst>
              <a:path w="35452" h="6761" extrusionOk="0">
                <a:moveTo>
                  <a:pt x="13370" y="1"/>
                </a:moveTo>
                <a:lnTo>
                  <a:pt x="13370" y="1"/>
                </a:lnTo>
                <a:cubicBezTo>
                  <a:pt x="13358" y="32"/>
                  <a:pt x="13345" y="71"/>
                  <a:pt x="13334" y="71"/>
                </a:cubicBezTo>
                <a:cubicBezTo>
                  <a:pt x="13333" y="71"/>
                  <a:pt x="13331" y="70"/>
                  <a:pt x="13330" y="68"/>
                </a:cubicBezTo>
                <a:lnTo>
                  <a:pt x="13330" y="68"/>
                </a:lnTo>
                <a:cubicBezTo>
                  <a:pt x="13330" y="107"/>
                  <a:pt x="13330" y="147"/>
                  <a:pt x="13333" y="187"/>
                </a:cubicBezTo>
                <a:lnTo>
                  <a:pt x="11147" y="187"/>
                </a:lnTo>
                <a:cubicBezTo>
                  <a:pt x="11144" y="157"/>
                  <a:pt x="11144" y="123"/>
                  <a:pt x="11138" y="94"/>
                </a:cubicBezTo>
                <a:cubicBezTo>
                  <a:pt x="11134" y="123"/>
                  <a:pt x="11134" y="157"/>
                  <a:pt x="11131" y="187"/>
                </a:cubicBezTo>
                <a:lnTo>
                  <a:pt x="893" y="187"/>
                </a:lnTo>
                <a:cubicBezTo>
                  <a:pt x="893" y="187"/>
                  <a:pt x="318" y="633"/>
                  <a:pt x="195" y="1730"/>
                </a:cubicBezTo>
                <a:cubicBezTo>
                  <a:pt x="0" y="3433"/>
                  <a:pt x="519" y="3282"/>
                  <a:pt x="453" y="4115"/>
                </a:cubicBezTo>
                <a:cubicBezTo>
                  <a:pt x="351" y="5385"/>
                  <a:pt x="569" y="5877"/>
                  <a:pt x="404" y="6681"/>
                </a:cubicBezTo>
                <a:lnTo>
                  <a:pt x="10949" y="6681"/>
                </a:lnTo>
                <a:cubicBezTo>
                  <a:pt x="10955" y="6710"/>
                  <a:pt x="10963" y="6737"/>
                  <a:pt x="10972" y="6760"/>
                </a:cubicBezTo>
                <a:lnTo>
                  <a:pt x="10975" y="6681"/>
                </a:lnTo>
                <a:lnTo>
                  <a:pt x="19778" y="6681"/>
                </a:lnTo>
                <a:cubicBezTo>
                  <a:pt x="19784" y="6710"/>
                  <a:pt x="19795" y="6737"/>
                  <a:pt x="19804" y="6760"/>
                </a:cubicBezTo>
                <a:lnTo>
                  <a:pt x="19804" y="6681"/>
                </a:lnTo>
                <a:lnTo>
                  <a:pt x="28607" y="6681"/>
                </a:lnTo>
                <a:cubicBezTo>
                  <a:pt x="28613" y="6710"/>
                  <a:pt x="28624" y="6737"/>
                  <a:pt x="28633" y="6760"/>
                </a:cubicBezTo>
                <a:lnTo>
                  <a:pt x="28633" y="6681"/>
                </a:lnTo>
                <a:lnTo>
                  <a:pt x="35452" y="6681"/>
                </a:lnTo>
                <a:cubicBezTo>
                  <a:pt x="35452" y="6681"/>
                  <a:pt x="35412" y="6142"/>
                  <a:pt x="35161" y="5616"/>
                </a:cubicBezTo>
                <a:cubicBezTo>
                  <a:pt x="35038" y="5358"/>
                  <a:pt x="34860" y="5100"/>
                  <a:pt x="34612" y="4915"/>
                </a:cubicBezTo>
                <a:cubicBezTo>
                  <a:pt x="33858" y="4356"/>
                  <a:pt x="34454" y="3552"/>
                  <a:pt x="34371" y="2911"/>
                </a:cubicBezTo>
                <a:cubicBezTo>
                  <a:pt x="34288" y="2270"/>
                  <a:pt x="33799" y="1549"/>
                  <a:pt x="33465" y="1149"/>
                </a:cubicBezTo>
                <a:cubicBezTo>
                  <a:pt x="33343" y="1003"/>
                  <a:pt x="33220" y="834"/>
                  <a:pt x="33114" y="683"/>
                </a:cubicBezTo>
                <a:cubicBezTo>
                  <a:pt x="32929" y="414"/>
                  <a:pt x="32793" y="187"/>
                  <a:pt x="32793" y="187"/>
                </a:cubicBezTo>
                <a:lnTo>
                  <a:pt x="31018" y="187"/>
                </a:lnTo>
                <a:cubicBezTo>
                  <a:pt x="31021" y="123"/>
                  <a:pt x="31024" y="64"/>
                  <a:pt x="31028" y="1"/>
                </a:cubicBezTo>
                <a:lnTo>
                  <a:pt x="31028" y="1"/>
                </a:lnTo>
                <a:cubicBezTo>
                  <a:pt x="31019" y="32"/>
                  <a:pt x="31006" y="71"/>
                  <a:pt x="30994" y="71"/>
                </a:cubicBezTo>
                <a:cubicBezTo>
                  <a:pt x="30992" y="71"/>
                  <a:pt x="30990" y="70"/>
                  <a:pt x="30988" y="68"/>
                </a:cubicBezTo>
                <a:lnTo>
                  <a:pt x="30988" y="68"/>
                </a:lnTo>
                <a:cubicBezTo>
                  <a:pt x="30988" y="107"/>
                  <a:pt x="30991" y="147"/>
                  <a:pt x="30991" y="187"/>
                </a:cubicBezTo>
                <a:lnTo>
                  <a:pt x="28809" y="187"/>
                </a:lnTo>
                <a:cubicBezTo>
                  <a:pt x="28805" y="157"/>
                  <a:pt x="28802" y="123"/>
                  <a:pt x="28799" y="94"/>
                </a:cubicBezTo>
                <a:cubicBezTo>
                  <a:pt x="28796" y="123"/>
                  <a:pt x="28792" y="157"/>
                  <a:pt x="28789" y="187"/>
                </a:cubicBezTo>
                <a:lnTo>
                  <a:pt x="22189" y="187"/>
                </a:lnTo>
                <a:cubicBezTo>
                  <a:pt x="22192" y="123"/>
                  <a:pt x="22195" y="64"/>
                  <a:pt x="22199" y="1"/>
                </a:cubicBezTo>
                <a:lnTo>
                  <a:pt x="22199" y="1"/>
                </a:lnTo>
                <a:cubicBezTo>
                  <a:pt x="22190" y="32"/>
                  <a:pt x="22175" y="71"/>
                  <a:pt x="22164" y="71"/>
                </a:cubicBezTo>
                <a:cubicBezTo>
                  <a:pt x="22162" y="71"/>
                  <a:pt x="22160" y="70"/>
                  <a:pt x="22159" y="68"/>
                </a:cubicBezTo>
                <a:lnTo>
                  <a:pt x="22159" y="68"/>
                </a:lnTo>
                <a:cubicBezTo>
                  <a:pt x="22159" y="107"/>
                  <a:pt x="22159" y="147"/>
                  <a:pt x="22162" y="187"/>
                </a:cubicBezTo>
                <a:lnTo>
                  <a:pt x="19976" y="187"/>
                </a:lnTo>
                <a:cubicBezTo>
                  <a:pt x="19976" y="157"/>
                  <a:pt x="19973" y="123"/>
                  <a:pt x="19967" y="94"/>
                </a:cubicBezTo>
                <a:cubicBezTo>
                  <a:pt x="19967" y="123"/>
                  <a:pt x="19963" y="157"/>
                  <a:pt x="19960" y="187"/>
                </a:cubicBezTo>
                <a:lnTo>
                  <a:pt x="13360" y="187"/>
                </a:lnTo>
                <a:cubicBezTo>
                  <a:pt x="13363" y="123"/>
                  <a:pt x="13366" y="64"/>
                  <a:pt x="13370" y="1"/>
                </a:cubicBezTo>
                <a:close/>
              </a:path>
            </a:pathLst>
          </a:custGeom>
          <a:solidFill>
            <a:srgbClr val="65C1C9"/>
          </a:solidFill>
          <a:ln>
            <a:noFill/>
          </a:ln>
          <a:effectLst>
            <a:outerShdw blurRad="28575" dist="19050" dir="19320000" algn="bl" rotWithShape="0">
              <a:srgbClr val="000000">
                <a:alpha val="21000"/>
              </a:srgbClr>
            </a:outerShdw>
          </a:effectLst>
        </p:spPr>
        <p:txBody>
          <a:bodyPr spcFirstLastPara="1" wrap="square" lIns="91388" tIns="91388" rIns="91388" bIns="91388" anchor="ctr" anchorCtr="0">
            <a:noAutofit/>
          </a:bodyPr>
          <a:lstStyle/>
          <a:p>
            <a:endParaRPr>
              <a:latin typeface="Arial-Rounded" pitchFamily="34" charset="-93"/>
              <a:ea typeface="Arial-Rounded" pitchFamily="34" charset="-93"/>
              <a:cs typeface="Arial-Rounded" pitchFamily="34" charset="-93"/>
            </a:endParaRPr>
          </a:p>
        </p:txBody>
      </p:sp>
      <p:sp>
        <p:nvSpPr>
          <p:cNvPr id="17" name="Google Shape;462;p21">
            <a:extLst>
              <a:ext uri="{FF2B5EF4-FFF2-40B4-BE49-F238E27FC236}">
                <a16:creationId xmlns:a16="http://schemas.microsoft.com/office/drawing/2014/main" id="{52D1155A-AA1F-4838-A5D1-19A4FB08C19C}"/>
              </a:ext>
            </a:extLst>
          </p:cNvPr>
          <p:cNvSpPr txBox="1">
            <a:spLocks/>
          </p:cNvSpPr>
          <p:nvPr/>
        </p:nvSpPr>
        <p:spPr>
          <a:xfrm>
            <a:off x="2445873" y="2750829"/>
            <a:ext cx="699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388" tIns="91388" rIns="91388" bIns="91388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Odibee Sans"/>
              <a:buNone/>
              <a:defRPr sz="3000" b="0" i="0" u="none" strike="noStrike" cap="none">
                <a:solidFill>
                  <a:schemeClr val="dk1"/>
                </a:solidFill>
                <a:latin typeface="Odibee Sans"/>
                <a:ea typeface="Odibee Sans"/>
                <a:cs typeface="Odibee Sans"/>
                <a:sym typeface="Odibee Sans"/>
              </a:defRPr>
            </a:lvl9pPr>
          </a:lstStyle>
          <a:p>
            <a:r>
              <a:rPr lang="en-US" sz="4000" b="1" dirty="0">
                <a:solidFill>
                  <a:schemeClr val="bg1"/>
                </a:solidFill>
                <a:latin typeface="Arial-Rounded" pitchFamily="34" charset="-93"/>
                <a:ea typeface="Arial-Rounded" pitchFamily="34" charset="-93"/>
                <a:cs typeface="Arial-Rounded" pitchFamily="34" charset="-93"/>
              </a:rPr>
              <a:t>TRANG 86 + 87</a:t>
            </a:r>
          </a:p>
        </p:txBody>
      </p:sp>
      <p:pic>
        <p:nvPicPr>
          <p:cNvPr id="18" name="图片 28">
            <a:extLst>
              <a:ext uri="{FF2B5EF4-FFF2-40B4-BE49-F238E27FC236}">
                <a16:creationId xmlns:a16="http://schemas.microsoft.com/office/drawing/2014/main" id="{D902501B-B282-4062-979B-FDA0F322E73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7738709" y="3009785"/>
            <a:ext cx="704263" cy="688612"/>
          </a:xfrm>
          <a:prstGeom prst="rect">
            <a:avLst/>
          </a:prstGeom>
        </p:spPr>
      </p:pic>
      <p:pic>
        <p:nvPicPr>
          <p:cNvPr id="19" name="图片 28">
            <a:extLst>
              <a:ext uri="{FF2B5EF4-FFF2-40B4-BE49-F238E27FC236}">
                <a16:creationId xmlns:a16="http://schemas.microsoft.com/office/drawing/2014/main" id="{539DEA61-1FBB-46FE-8AAF-ADC8AEAB103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9808918">
            <a:off x="3345673" y="2503806"/>
            <a:ext cx="705571" cy="6898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8161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500"/>
                            </p:stCondLst>
                            <p:childTnLst>
                              <p:par>
                                <p:cTn id="24" presetID="3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5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3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13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4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14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5900"/>
                            </p:stCondLst>
                            <p:childTnLst>
                              <p:par>
                                <p:cTn id="48" presetID="3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1" grpId="0"/>
      <p:bldP spid="12" grpId="0" animBg="1"/>
      <p:bldP spid="17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" name="Rounded Rectangle 38"/>
          <p:cNvSpPr/>
          <p:nvPr/>
        </p:nvSpPr>
        <p:spPr>
          <a:xfrm>
            <a:off x="937419" y="4218057"/>
            <a:ext cx="10934700" cy="2488677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ounded Rectangle 2"/>
          <p:cNvSpPr/>
          <p:nvPr/>
        </p:nvSpPr>
        <p:spPr>
          <a:xfrm>
            <a:off x="941388" y="1092723"/>
            <a:ext cx="10934700" cy="2488677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1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sp>
        <p:nvSpPr>
          <p:cNvPr id="36" name="TextBox 35"/>
          <p:cNvSpPr txBox="1"/>
          <p:nvPr/>
        </p:nvSpPr>
        <p:spPr>
          <a:xfrm>
            <a:off x="19280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+ 5 = 8 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474015" y="73878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518319" y="3657600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19510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8 - 3 =  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34520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19544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8 - 5 =  </a:t>
            </a:r>
          </a:p>
        </p:txBody>
      </p:sp>
      <p:sp>
        <p:nvSpPr>
          <p:cNvPr id="48" name="Rounded Rectangle 47"/>
          <p:cNvSpPr/>
          <p:nvPr/>
        </p:nvSpPr>
        <p:spPr>
          <a:xfrm>
            <a:off x="34554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9" name="Rounded Rectangle 48"/>
          <p:cNvSpPr/>
          <p:nvPr/>
        </p:nvSpPr>
        <p:spPr>
          <a:xfrm>
            <a:off x="34556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51" name="Rounded Rectangle 50"/>
          <p:cNvSpPr/>
          <p:nvPr/>
        </p:nvSpPr>
        <p:spPr>
          <a:xfrm>
            <a:off x="34557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53" name="TextBox 52"/>
          <p:cNvSpPr txBox="1"/>
          <p:nvPr/>
        </p:nvSpPr>
        <p:spPr>
          <a:xfrm>
            <a:off x="52046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+ 2 = 6 </a:t>
            </a:r>
          </a:p>
        </p:txBody>
      </p:sp>
      <p:sp>
        <p:nvSpPr>
          <p:cNvPr id="54" name="TextBox 53"/>
          <p:cNvSpPr txBox="1"/>
          <p:nvPr/>
        </p:nvSpPr>
        <p:spPr>
          <a:xfrm>
            <a:off x="52276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6 - 4 =  </a:t>
            </a:r>
          </a:p>
        </p:txBody>
      </p:sp>
      <p:sp>
        <p:nvSpPr>
          <p:cNvPr id="55" name="Rounded Rectangle 54"/>
          <p:cNvSpPr/>
          <p:nvPr/>
        </p:nvSpPr>
        <p:spPr>
          <a:xfrm>
            <a:off x="672861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57" name="TextBox 56"/>
          <p:cNvSpPr txBox="1"/>
          <p:nvPr/>
        </p:nvSpPr>
        <p:spPr>
          <a:xfrm>
            <a:off x="52310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6 - 2 =  </a:t>
            </a:r>
          </a:p>
        </p:txBody>
      </p:sp>
      <p:sp>
        <p:nvSpPr>
          <p:cNvPr id="61" name="Rounded Rectangle 60"/>
          <p:cNvSpPr/>
          <p:nvPr/>
        </p:nvSpPr>
        <p:spPr>
          <a:xfrm>
            <a:off x="673206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65" name="Rounded Rectangle 64"/>
          <p:cNvSpPr/>
          <p:nvPr/>
        </p:nvSpPr>
        <p:spPr>
          <a:xfrm>
            <a:off x="673222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69" name="Rounded Rectangle 68"/>
          <p:cNvSpPr/>
          <p:nvPr/>
        </p:nvSpPr>
        <p:spPr>
          <a:xfrm>
            <a:off x="673238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8557419" y="1371600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+ 2 = 10 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8580438" y="201389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10 - 2 =  </a:t>
            </a:r>
          </a:p>
        </p:txBody>
      </p:sp>
      <p:sp>
        <p:nvSpPr>
          <p:cNvPr id="72" name="Rounded Rectangle 71"/>
          <p:cNvSpPr/>
          <p:nvPr/>
        </p:nvSpPr>
        <p:spPr>
          <a:xfrm>
            <a:off x="10329069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73" name="TextBox 72"/>
          <p:cNvSpPr txBox="1"/>
          <p:nvPr/>
        </p:nvSpPr>
        <p:spPr>
          <a:xfrm>
            <a:off x="8583888" y="2706469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10 - 8 =  </a:t>
            </a:r>
          </a:p>
        </p:txBody>
      </p:sp>
      <p:sp>
        <p:nvSpPr>
          <p:cNvPr id="74" name="Rounded Rectangle 73"/>
          <p:cNvSpPr/>
          <p:nvPr/>
        </p:nvSpPr>
        <p:spPr>
          <a:xfrm>
            <a:off x="10332519" y="2727600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75" name="Rounded Rectangle 74"/>
          <p:cNvSpPr/>
          <p:nvPr/>
        </p:nvSpPr>
        <p:spPr>
          <a:xfrm>
            <a:off x="10332678" y="203502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sp>
        <p:nvSpPr>
          <p:cNvPr id="76" name="Rounded Rectangle 75"/>
          <p:cNvSpPr/>
          <p:nvPr/>
        </p:nvSpPr>
        <p:spPr>
          <a:xfrm>
            <a:off x="10332837" y="2721511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77" name="TextBox 76"/>
          <p:cNvSpPr txBox="1"/>
          <p:nvPr/>
        </p:nvSpPr>
        <p:spPr>
          <a:xfrm>
            <a:off x="19280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4 + 3 = 7 </a:t>
            </a:r>
          </a:p>
        </p:txBody>
      </p:sp>
      <p:sp>
        <p:nvSpPr>
          <p:cNvPr id="78" name="TextBox 77"/>
          <p:cNvSpPr txBox="1"/>
          <p:nvPr/>
        </p:nvSpPr>
        <p:spPr>
          <a:xfrm>
            <a:off x="19510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 + 4 =  </a:t>
            </a:r>
          </a:p>
        </p:txBody>
      </p:sp>
      <p:sp>
        <p:nvSpPr>
          <p:cNvPr id="79" name="Rounded Rectangle 78"/>
          <p:cNvSpPr/>
          <p:nvPr/>
        </p:nvSpPr>
        <p:spPr>
          <a:xfrm>
            <a:off x="358536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19544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7 - 4 =  </a:t>
            </a:r>
          </a:p>
        </p:txBody>
      </p:sp>
      <p:sp>
        <p:nvSpPr>
          <p:cNvPr id="81" name="Rounded Rectangle 80"/>
          <p:cNvSpPr/>
          <p:nvPr/>
        </p:nvSpPr>
        <p:spPr>
          <a:xfrm>
            <a:off x="358881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2" name="Rounded Rectangle 81"/>
          <p:cNvSpPr/>
          <p:nvPr/>
        </p:nvSpPr>
        <p:spPr>
          <a:xfrm>
            <a:off x="358897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83" name="Rounded Rectangle 82"/>
          <p:cNvSpPr/>
          <p:nvPr/>
        </p:nvSpPr>
        <p:spPr>
          <a:xfrm>
            <a:off x="358913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84" name="TextBox 83"/>
          <p:cNvSpPr txBox="1"/>
          <p:nvPr/>
        </p:nvSpPr>
        <p:spPr>
          <a:xfrm>
            <a:off x="52046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 + 1 = 8 </a:t>
            </a:r>
          </a:p>
        </p:txBody>
      </p:sp>
      <p:sp>
        <p:nvSpPr>
          <p:cNvPr id="85" name="TextBox 84"/>
          <p:cNvSpPr txBox="1"/>
          <p:nvPr/>
        </p:nvSpPr>
        <p:spPr>
          <a:xfrm>
            <a:off x="52276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 dirty="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1 + 7 =  </a:t>
            </a:r>
          </a:p>
        </p:txBody>
      </p:sp>
      <p:sp>
        <p:nvSpPr>
          <p:cNvPr id="86" name="Rounded Rectangle 85"/>
          <p:cNvSpPr/>
          <p:nvPr/>
        </p:nvSpPr>
        <p:spPr>
          <a:xfrm>
            <a:off x="68810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7" name="TextBox 86"/>
          <p:cNvSpPr txBox="1"/>
          <p:nvPr/>
        </p:nvSpPr>
        <p:spPr>
          <a:xfrm>
            <a:off x="52310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8 - 1 =  </a:t>
            </a:r>
          </a:p>
        </p:txBody>
      </p:sp>
      <p:sp>
        <p:nvSpPr>
          <p:cNvPr id="88" name="Rounded Rectangle 87"/>
          <p:cNvSpPr/>
          <p:nvPr/>
        </p:nvSpPr>
        <p:spPr>
          <a:xfrm>
            <a:off x="68844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89" name="Rounded Rectangle 88"/>
          <p:cNvSpPr/>
          <p:nvPr/>
        </p:nvSpPr>
        <p:spPr>
          <a:xfrm>
            <a:off x="68846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sp>
        <p:nvSpPr>
          <p:cNvPr id="90" name="Rounded Rectangle 89"/>
          <p:cNvSpPr/>
          <p:nvPr/>
        </p:nvSpPr>
        <p:spPr>
          <a:xfrm>
            <a:off x="68847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91" name="TextBox 90"/>
          <p:cNvSpPr txBox="1"/>
          <p:nvPr/>
        </p:nvSpPr>
        <p:spPr>
          <a:xfrm>
            <a:off x="8557419" y="4517886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+ 0 = 5</a:t>
            </a:r>
          </a:p>
        </p:txBody>
      </p:sp>
      <p:sp>
        <p:nvSpPr>
          <p:cNvPr id="92" name="TextBox 91"/>
          <p:cNvSpPr txBox="1"/>
          <p:nvPr/>
        </p:nvSpPr>
        <p:spPr>
          <a:xfrm>
            <a:off x="8580438" y="5160181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5 - 0 =  </a:t>
            </a:r>
          </a:p>
        </p:txBody>
      </p:sp>
      <p:sp>
        <p:nvSpPr>
          <p:cNvPr id="93" name="Rounded Rectangle 92"/>
          <p:cNvSpPr/>
          <p:nvPr/>
        </p:nvSpPr>
        <p:spPr>
          <a:xfrm>
            <a:off x="10195719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94" name="TextBox 93"/>
          <p:cNvSpPr txBox="1"/>
          <p:nvPr/>
        </p:nvSpPr>
        <p:spPr>
          <a:xfrm>
            <a:off x="8583888" y="5852755"/>
            <a:ext cx="26024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5 - 5 =  </a:t>
            </a:r>
          </a:p>
        </p:txBody>
      </p:sp>
      <p:sp>
        <p:nvSpPr>
          <p:cNvPr id="95" name="Rounded Rectangle 94"/>
          <p:cNvSpPr/>
          <p:nvPr/>
        </p:nvSpPr>
        <p:spPr>
          <a:xfrm>
            <a:off x="10199169" y="5873886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96" name="Rounded Rectangle 95"/>
          <p:cNvSpPr/>
          <p:nvPr/>
        </p:nvSpPr>
        <p:spPr>
          <a:xfrm>
            <a:off x="10199328" y="5181312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5</a:t>
            </a:r>
          </a:p>
        </p:txBody>
      </p:sp>
      <p:sp>
        <p:nvSpPr>
          <p:cNvPr id="97" name="Rounded Rectangle 96"/>
          <p:cNvSpPr/>
          <p:nvPr/>
        </p:nvSpPr>
        <p:spPr>
          <a:xfrm>
            <a:off x="10199487" y="5867797"/>
            <a:ext cx="548640" cy="54864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38620056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1" grpId="0" animBg="1"/>
      <p:bldP spid="65" grpId="0" animBg="1"/>
      <p:bldP spid="69" grpId="0" animBg="1"/>
      <p:bldP spid="75" grpId="0" animBg="1"/>
      <p:bldP spid="76" grpId="0" animBg="1"/>
      <p:bldP spid="82" grpId="0" animBg="1"/>
      <p:bldP spid="83" grpId="0" animBg="1"/>
      <p:bldP spid="89" grpId="0" animBg="1"/>
      <p:bldP spid="90" grpId="0" animBg="1"/>
      <p:bldP spid="96" grpId="0" animBg="1"/>
      <p:bldP spid="97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" name="Group 31"/>
          <p:cNvGrpSpPr/>
          <p:nvPr/>
        </p:nvGrpSpPr>
        <p:grpSpPr>
          <a:xfrm>
            <a:off x="99219" y="-114300"/>
            <a:ext cx="11770395" cy="1200329"/>
            <a:chOff x="597667" y="323144"/>
            <a:chExt cx="11770395" cy="1200329"/>
          </a:xfrm>
        </p:grpSpPr>
        <p:sp>
          <p:nvSpPr>
            <p:cNvPr id="44" name="Oval 43"/>
            <p:cNvSpPr/>
            <p:nvPr/>
          </p:nvSpPr>
          <p:spPr>
            <a:xfrm>
              <a:off x="597667" y="519033"/>
              <a:ext cx="822960" cy="82296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2</a:t>
              </a:r>
            </a:p>
          </p:txBody>
        </p:sp>
        <p:sp>
          <p:nvSpPr>
            <p:cNvPr id="45" name="TextBox 44"/>
            <p:cNvSpPr txBox="1"/>
            <p:nvPr/>
          </p:nvSpPr>
          <p:spPr>
            <a:xfrm>
              <a:off x="1462695" y="323144"/>
              <a:ext cx="10905367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>
                <a:lnSpc>
                  <a:spcPct val="150000"/>
                </a:lnSpc>
              </a:pPr>
              <a:r>
                <a:rPr lang="en-US" sz="48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graphicFrame>
        <p:nvGraphicFramePr>
          <p:cNvPr id="6" name="Table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50220415"/>
              </p:ext>
            </p:extLst>
          </p:nvPr>
        </p:nvGraphicFramePr>
        <p:xfrm>
          <a:off x="175419" y="1066979"/>
          <a:ext cx="11795760" cy="565767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60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6751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60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 + 9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1 = 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r>
                        <a:rPr lang="en-US" sz="2800" b="1" baseline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 + 8 = 10</a:t>
                      </a:r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2 = 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3 + 7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3 = 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 + 6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4 = 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 + 5 = 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5 = 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 + 4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6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7 + 3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7 =  ? 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 + 2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8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628630"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9 + 1 = 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2800" b="1">
                        <a:solidFill>
                          <a:srgbClr val="00206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/>
                      <a:r>
                        <a:rPr lang="en-US" sz="28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10 – 9 =  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7C8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9" name="Oval 8"/>
          <p:cNvSpPr/>
          <p:nvPr/>
        </p:nvSpPr>
        <p:spPr>
          <a:xfrm>
            <a:off x="3471069" y="1143179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Oval 32"/>
          <p:cNvSpPr/>
          <p:nvPr/>
        </p:nvSpPr>
        <p:spPr>
          <a:xfrm>
            <a:off x="4004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Oval 33"/>
          <p:cNvSpPr/>
          <p:nvPr/>
        </p:nvSpPr>
        <p:spPr>
          <a:xfrm>
            <a:off x="4537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Oval 34"/>
          <p:cNvSpPr/>
          <p:nvPr/>
        </p:nvSpPr>
        <p:spPr>
          <a:xfrm>
            <a:off x="5071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Oval 35"/>
          <p:cNvSpPr/>
          <p:nvPr/>
        </p:nvSpPr>
        <p:spPr>
          <a:xfrm>
            <a:off x="5604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Oval 36"/>
          <p:cNvSpPr/>
          <p:nvPr/>
        </p:nvSpPr>
        <p:spPr>
          <a:xfrm>
            <a:off x="61380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Oval 37"/>
          <p:cNvSpPr/>
          <p:nvPr/>
        </p:nvSpPr>
        <p:spPr>
          <a:xfrm>
            <a:off x="66714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Oval 38"/>
          <p:cNvSpPr/>
          <p:nvPr/>
        </p:nvSpPr>
        <p:spPr>
          <a:xfrm>
            <a:off x="72048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Oval 39"/>
          <p:cNvSpPr/>
          <p:nvPr/>
        </p:nvSpPr>
        <p:spPr>
          <a:xfrm>
            <a:off x="77382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1" name="Oval 40"/>
          <p:cNvSpPr/>
          <p:nvPr/>
        </p:nvSpPr>
        <p:spPr>
          <a:xfrm>
            <a:off x="8271669" y="1143179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Oval 42"/>
          <p:cNvSpPr/>
          <p:nvPr/>
        </p:nvSpPr>
        <p:spPr>
          <a:xfrm>
            <a:off x="34710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Oval 45"/>
          <p:cNvSpPr/>
          <p:nvPr/>
        </p:nvSpPr>
        <p:spPr>
          <a:xfrm>
            <a:off x="4004469" y="1771650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Oval 46"/>
          <p:cNvSpPr/>
          <p:nvPr/>
        </p:nvSpPr>
        <p:spPr>
          <a:xfrm>
            <a:off x="4537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/>
          <p:cNvSpPr/>
          <p:nvPr/>
        </p:nvSpPr>
        <p:spPr>
          <a:xfrm>
            <a:off x="5071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/>
          <p:cNvSpPr/>
          <p:nvPr/>
        </p:nvSpPr>
        <p:spPr>
          <a:xfrm>
            <a:off x="5604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Oval 49"/>
          <p:cNvSpPr/>
          <p:nvPr/>
        </p:nvSpPr>
        <p:spPr>
          <a:xfrm>
            <a:off x="61380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1" name="Oval 50"/>
          <p:cNvSpPr/>
          <p:nvPr/>
        </p:nvSpPr>
        <p:spPr>
          <a:xfrm>
            <a:off x="66714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Oval 51"/>
          <p:cNvSpPr/>
          <p:nvPr/>
        </p:nvSpPr>
        <p:spPr>
          <a:xfrm>
            <a:off x="72048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" name="Oval 52"/>
          <p:cNvSpPr/>
          <p:nvPr/>
        </p:nvSpPr>
        <p:spPr>
          <a:xfrm>
            <a:off x="77382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Oval 53"/>
          <p:cNvSpPr/>
          <p:nvPr/>
        </p:nvSpPr>
        <p:spPr>
          <a:xfrm>
            <a:off x="8271669" y="1771650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Oval 55"/>
          <p:cNvSpPr/>
          <p:nvPr/>
        </p:nvSpPr>
        <p:spPr>
          <a:xfrm>
            <a:off x="34710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Oval 56"/>
          <p:cNvSpPr/>
          <p:nvPr/>
        </p:nvSpPr>
        <p:spPr>
          <a:xfrm>
            <a:off x="40044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Oval 57"/>
          <p:cNvSpPr/>
          <p:nvPr/>
        </p:nvSpPr>
        <p:spPr>
          <a:xfrm>
            <a:off x="4537869" y="2400121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9" name="Oval 58"/>
          <p:cNvSpPr/>
          <p:nvPr/>
        </p:nvSpPr>
        <p:spPr>
          <a:xfrm>
            <a:off x="5071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0" name="Oval 59"/>
          <p:cNvSpPr/>
          <p:nvPr/>
        </p:nvSpPr>
        <p:spPr>
          <a:xfrm>
            <a:off x="5604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1" name="Oval 60"/>
          <p:cNvSpPr/>
          <p:nvPr/>
        </p:nvSpPr>
        <p:spPr>
          <a:xfrm>
            <a:off x="61380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2" name="Oval 61"/>
          <p:cNvSpPr/>
          <p:nvPr/>
        </p:nvSpPr>
        <p:spPr>
          <a:xfrm>
            <a:off x="66714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Oval 62"/>
          <p:cNvSpPr/>
          <p:nvPr/>
        </p:nvSpPr>
        <p:spPr>
          <a:xfrm>
            <a:off x="72048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4" name="Oval 63"/>
          <p:cNvSpPr/>
          <p:nvPr/>
        </p:nvSpPr>
        <p:spPr>
          <a:xfrm>
            <a:off x="77382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/>
          <p:cNvSpPr/>
          <p:nvPr/>
        </p:nvSpPr>
        <p:spPr>
          <a:xfrm>
            <a:off x="8271669" y="2400121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/>
          <p:cNvSpPr/>
          <p:nvPr/>
        </p:nvSpPr>
        <p:spPr>
          <a:xfrm>
            <a:off x="34710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/>
          <p:cNvSpPr/>
          <p:nvPr/>
        </p:nvSpPr>
        <p:spPr>
          <a:xfrm>
            <a:off x="40044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/>
          <p:cNvSpPr/>
          <p:nvPr/>
        </p:nvSpPr>
        <p:spPr>
          <a:xfrm>
            <a:off x="45378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0" name="Oval 69"/>
          <p:cNvSpPr/>
          <p:nvPr/>
        </p:nvSpPr>
        <p:spPr>
          <a:xfrm>
            <a:off x="5071269" y="3028592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1" name="Oval 70"/>
          <p:cNvSpPr/>
          <p:nvPr/>
        </p:nvSpPr>
        <p:spPr>
          <a:xfrm>
            <a:off x="5604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Oval 71"/>
          <p:cNvSpPr/>
          <p:nvPr/>
        </p:nvSpPr>
        <p:spPr>
          <a:xfrm>
            <a:off x="61380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Oval 72"/>
          <p:cNvSpPr/>
          <p:nvPr/>
        </p:nvSpPr>
        <p:spPr>
          <a:xfrm>
            <a:off x="66714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Oval 73"/>
          <p:cNvSpPr/>
          <p:nvPr/>
        </p:nvSpPr>
        <p:spPr>
          <a:xfrm>
            <a:off x="72048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5" name="Oval 74"/>
          <p:cNvSpPr/>
          <p:nvPr/>
        </p:nvSpPr>
        <p:spPr>
          <a:xfrm>
            <a:off x="77382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6" name="Oval 75"/>
          <p:cNvSpPr/>
          <p:nvPr/>
        </p:nvSpPr>
        <p:spPr>
          <a:xfrm>
            <a:off x="8271669" y="3028592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Oval 77"/>
          <p:cNvSpPr/>
          <p:nvPr/>
        </p:nvSpPr>
        <p:spPr>
          <a:xfrm>
            <a:off x="34710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Oval 78"/>
          <p:cNvSpPr/>
          <p:nvPr/>
        </p:nvSpPr>
        <p:spPr>
          <a:xfrm>
            <a:off x="40044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Oval 79"/>
          <p:cNvSpPr/>
          <p:nvPr/>
        </p:nvSpPr>
        <p:spPr>
          <a:xfrm>
            <a:off x="45378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1" name="Oval 80"/>
          <p:cNvSpPr/>
          <p:nvPr/>
        </p:nvSpPr>
        <p:spPr>
          <a:xfrm>
            <a:off x="50712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2" name="Oval 81"/>
          <p:cNvSpPr/>
          <p:nvPr/>
        </p:nvSpPr>
        <p:spPr>
          <a:xfrm>
            <a:off x="5604669" y="3657063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3" name="Oval 82"/>
          <p:cNvSpPr/>
          <p:nvPr/>
        </p:nvSpPr>
        <p:spPr>
          <a:xfrm>
            <a:off x="61380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Oval 83"/>
          <p:cNvSpPr/>
          <p:nvPr/>
        </p:nvSpPr>
        <p:spPr>
          <a:xfrm>
            <a:off x="66714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Oval 84"/>
          <p:cNvSpPr/>
          <p:nvPr/>
        </p:nvSpPr>
        <p:spPr>
          <a:xfrm>
            <a:off x="72048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Oval 85"/>
          <p:cNvSpPr/>
          <p:nvPr/>
        </p:nvSpPr>
        <p:spPr>
          <a:xfrm>
            <a:off x="77382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7" name="Oval 86"/>
          <p:cNvSpPr/>
          <p:nvPr/>
        </p:nvSpPr>
        <p:spPr>
          <a:xfrm>
            <a:off x="8271669" y="3657063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9" name="Oval 88"/>
          <p:cNvSpPr/>
          <p:nvPr/>
        </p:nvSpPr>
        <p:spPr>
          <a:xfrm>
            <a:off x="3471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Oval 89"/>
          <p:cNvSpPr/>
          <p:nvPr/>
        </p:nvSpPr>
        <p:spPr>
          <a:xfrm>
            <a:off x="40044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1" name="Oval 90"/>
          <p:cNvSpPr/>
          <p:nvPr/>
        </p:nvSpPr>
        <p:spPr>
          <a:xfrm>
            <a:off x="45378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Oval 91"/>
          <p:cNvSpPr/>
          <p:nvPr/>
        </p:nvSpPr>
        <p:spPr>
          <a:xfrm>
            <a:off x="50712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3" name="Oval 92"/>
          <p:cNvSpPr/>
          <p:nvPr/>
        </p:nvSpPr>
        <p:spPr>
          <a:xfrm>
            <a:off x="56046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4" name="Oval 93"/>
          <p:cNvSpPr/>
          <p:nvPr/>
        </p:nvSpPr>
        <p:spPr>
          <a:xfrm>
            <a:off x="6138069" y="4304584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/>
          <p:cNvSpPr/>
          <p:nvPr/>
        </p:nvSpPr>
        <p:spPr>
          <a:xfrm>
            <a:off x="66714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6" name="Oval 95"/>
          <p:cNvSpPr/>
          <p:nvPr/>
        </p:nvSpPr>
        <p:spPr>
          <a:xfrm>
            <a:off x="72048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" name="Oval 96"/>
          <p:cNvSpPr/>
          <p:nvPr/>
        </p:nvSpPr>
        <p:spPr>
          <a:xfrm>
            <a:off x="77382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8" name="Oval 97"/>
          <p:cNvSpPr/>
          <p:nvPr/>
        </p:nvSpPr>
        <p:spPr>
          <a:xfrm>
            <a:off x="8271669" y="4304584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" name="Oval 99"/>
          <p:cNvSpPr/>
          <p:nvPr/>
        </p:nvSpPr>
        <p:spPr>
          <a:xfrm>
            <a:off x="3471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" name="Oval 100"/>
          <p:cNvSpPr/>
          <p:nvPr/>
        </p:nvSpPr>
        <p:spPr>
          <a:xfrm>
            <a:off x="4004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2" name="Oval 101"/>
          <p:cNvSpPr/>
          <p:nvPr/>
        </p:nvSpPr>
        <p:spPr>
          <a:xfrm>
            <a:off x="45378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Oval 102"/>
          <p:cNvSpPr/>
          <p:nvPr/>
        </p:nvSpPr>
        <p:spPr>
          <a:xfrm>
            <a:off x="50712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4" name="Oval 103"/>
          <p:cNvSpPr/>
          <p:nvPr/>
        </p:nvSpPr>
        <p:spPr>
          <a:xfrm>
            <a:off x="56046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5" name="Oval 104"/>
          <p:cNvSpPr/>
          <p:nvPr/>
        </p:nvSpPr>
        <p:spPr>
          <a:xfrm>
            <a:off x="61380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6" name="Oval 105"/>
          <p:cNvSpPr/>
          <p:nvPr/>
        </p:nvSpPr>
        <p:spPr>
          <a:xfrm>
            <a:off x="6671469" y="4914005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Oval 106"/>
          <p:cNvSpPr/>
          <p:nvPr/>
        </p:nvSpPr>
        <p:spPr>
          <a:xfrm>
            <a:off x="72048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8" name="Oval 107"/>
          <p:cNvSpPr/>
          <p:nvPr/>
        </p:nvSpPr>
        <p:spPr>
          <a:xfrm>
            <a:off x="77382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9" name="Oval 108"/>
          <p:cNvSpPr/>
          <p:nvPr/>
        </p:nvSpPr>
        <p:spPr>
          <a:xfrm>
            <a:off x="8271669" y="4914005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Oval 110"/>
          <p:cNvSpPr/>
          <p:nvPr/>
        </p:nvSpPr>
        <p:spPr>
          <a:xfrm>
            <a:off x="3471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Oval 111"/>
          <p:cNvSpPr/>
          <p:nvPr/>
        </p:nvSpPr>
        <p:spPr>
          <a:xfrm>
            <a:off x="4004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3" name="Oval 112"/>
          <p:cNvSpPr/>
          <p:nvPr/>
        </p:nvSpPr>
        <p:spPr>
          <a:xfrm>
            <a:off x="4537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Oval 113"/>
          <p:cNvSpPr/>
          <p:nvPr/>
        </p:nvSpPr>
        <p:spPr>
          <a:xfrm>
            <a:off x="50712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Oval 114"/>
          <p:cNvSpPr/>
          <p:nvPr/>
        </p:nvSpPr>
        <p:spPr>
          <a:xfrm>
            <a:off x="56046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Oval 115"/>
          <p:cNvSpPr/>
          <p:nvPr/>
        </p:nvSpPr>
        <p:spPr>
          <a:xfrm>
            <a:off x="61380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7" name="Oval 116"/>
          <p:cNvSpPr/>
          <p:nvPr/>
        </p:nvSpPr>
        <p:spPr>
          <a:xfrm>
            <a:off x="66714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8" name="Oval 117"/>
          <p:cNvSpPr/>
          <p:nvPr/>
        </p:nvSpPr>
        <p:spPr>
          <a:xfrm>
            <a:off x="7204869" y="5542476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9" name="Oval 118"/>
          <p:cNvSpPr/>
          <p:nvPr/>
        </p:nvSpPr>
        <p:spPr>
          <a:xfrm>
            <a:off x="77382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0" name="Oval 119"/>
          <p:cNvSpPr/>
          <p:nvPr/>
        </p:nvSpPr>
        <p:spPr>
          <a:xfrm>
            <a:off x="8271669" y="5542476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2" name="Oval 121"/>
          <p:cNvSpPr/>
          <p:nvPr/>
        </p:nvSpPr>
        <p:spPr>
          <a:xfrm>
            <a:off x="3471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3" name="Oval 122"/>
          <p:cNvSpPr/>
          <p:nvPr/>
        </p:nvSpPr>
        <p:spPr>
          <a:xfrm>
            <a:off x="4004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4" name="Oval 123"/>
          <p:cNvSpPr/>
          <p:nvPr/>
        </p:nvSpPr>
        <p:spPr>
          <a:xfrm>
            <a:off x="4537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5" name="Oval 124"/>
          <p:cNvSpPr/>
          <p:nvPr/>
        </p:nvSpPr>
        <p:spPr>
          <a:xfrm>
            <a:off x="5071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6" name="Oval 125"/>
          <p:cNvSpPr/>
          <p:nvPr/>
        </p:nvSpPr>
        <p:spPr>
          <a:xfrm>
            <a:off x="56046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7" name="Oval 126"/>
          <p:cNvSpPr/>
          <p:nvPr/>
        </p:nvSpPr>
        <p:spPr>
          <a:xfrm>
            <a:off x="61380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8" name="Oval 127"/>
          <p:cNvSpPr/>
          <p:nvPr/>
        </p:nvSpPr>
        <p:spPr>
          <a:xfrm>
            <a:off x="66714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9" name="Oval 128"/>
          <p:cNvSpPr/>
          <p:nvPr/>
        </p:nvSpPr>
        <p:spPr>
          <a:xfrm>
            <a:off x="72048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Oval 129"/>
          <p:cNvSpPr/>
          <p:nvPr/>
        </p:nvSpPr>
        <p:spPr>
          <a:xfrm>
            <a:off x="7738269" y="6189997"/>
            <a:ext cx="457200" cy="457200"/>
          </a:xfrm>
          <a:prstGeom prst="ellipse">
            <a:avLst/>
          </a:prstGeom>
          <a:solidFill>
            <a:srgbClr val="28CE9B"/>
          </a:solidFill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Oval 130"/>
          <p:cNvSpPr/>
          <p:nvPr/>
        </p:nvSpPr>
        <p:spPr>
          <a:xfrm>
            <a:off x="8271669" y="6189997"/>
            <a:ext cx="457200" cy="457200"/>
          </a:xfrm>
          <a:prstGeom prst="ellipse">
            <a:avLst/>
          </a:prstGeom>
          <a:noFill/>
          <a:ln>
            <a:solidFill>
              <a:srgbClr val="28CE9B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3" name="Rounded Rectangle 132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4" name="Rounded Rectangle 133"/>
          <p:cNvSpPr/>
          <p:nvPr/>
        </p:nvSpPr>
        <p:spPr>
          <a:xfrm>
            <a:off x="1489869" y="49330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5" name="Rounded Rectangle 134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6" name="Rounded Rectangle 135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7" name="Rounded Rectangle 136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8" name="Rounded Rectangle 137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39" name="Rounded Rectangle 138"/>
          <p:cNvSpPr/>
          <p:nvPr/>
        </p:nvSpPr>
        <p:spPr>
          <a:xfrm>
            <a:off x="10881519" y="5556054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0" name="Rounded Rectangle 139"/>
          <p:cNvSpPr/>
          <p:nvPr/>
        </p:nvSpPr>
        <p:spPr>
          <a:xfrm>
            <a:off x="10881519" y="6181789"/>
            <a:ext cx="457200" cy="457200"/>
          </a:xfrm>
          <a:prstGeom prst="roundRect">
            <a:avLst/>
          </a:prstGeom>
          <a:noFill/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600" b="1">
              <a:solidFill>
                <a:srgbClr val="0070C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41" name="Rounded Rectangle 140"/>
          <p:cNvSpPr/>
          <p:nvPr/>
        </p:nvSpPr>
        <p:spPr>
          <a:xfrm>
            <a:off x="1489869" y="430732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2" name="Rounded Rectangle 141"/>
          <p:cNvSpPr/>
          <p:nvPr/>
        </p:nvSpPr>
        <p:spPr>
          <a:xfrm>
            <a:off x="1486218" y="493507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3" name="Rounded Rectangle 142"/>
          <p:cNvSpPr/>
          <p:nvPr/>
        </p:nvSpPr>
        <p:spPr>
          <a:xfrm>
            <a:off x="1495743" y="5560810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4" name="Rounded Rectangle 143"/>
          <p:cNvSpPr/>
          <p:nvPr/>
        </p:nvSpPr>
        <p:spPr>
          <a:xfrm>
            <a:off x="1484392" y="6187555"/>
            <a:ext cx="64008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145" name="Rounded Rectangle 144"/>
          <p:cNvSpPr/>
          <p:nvPr/>
        </p:nvSpPr>
        <p:spPr>
          <a:xfrm>
            <a:off x="10881519" y="4304584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146" name="Rounded Rectangle 145"/>
          <p:cNvSpPr/>
          <p:nvPr/>
        </p:nvSpPr>
        <p:spPr>
          <a:xfrm>
            <a:off x="10893028" y="49326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47" name="Rounded Rectangle 146"/>
          <p:cNvSpPr/>
          <p:nvPr/>
        </p:nvSpPr>
        <p:spPr>
          <a:xfrm>
            <a:off x="10873978" y="5560810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148" name="Rounded Rectangle 147"/>
          <p:cNvSpPr/>
          <p:nvPr/>
        </p:nvSpPr>
        <p:spPr>
          <a:xfrm>
            <a:off x="10873978" y="6189997"/>
            <a:ext cx="457200" cy="457200"/>
          </a:xfrm>
          <a:prstGeom prst="roundRect">
            <a:avLst/>
          </a:prstGeom>
          <a:solidFill>
            <a:schemeClr val="bg1"/>
          </a:solidFill>
          <a:ln w="2857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680723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1" grpId="0" animBg="1"/>
      <p:bldP spid="142" grpId="0" animBg="1"/>
      <p:bldP spid="143" grpId="0" animBg="1"/>
      <p:bldP spid="144" grpId="0" animBg="1"/>
      <p:bldP spid="145" grpId="0" animBg="1"/>
      <p:bldP spid="146" grpId="0" animBg="1"/>
      <p:bldP spid="147" grpId="0" animBg="1"/>
      <p:bldP spid="148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846415"/>
            <a:chOff x="559883" y="346364"/>
            <a:chExt cx="11275125" cy="846415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54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3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6944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400">
                  <a:solidFill>
                    <a:srgbClr val="0070C0"/>
                  </a:solidFill>
                  <a:latin typeface="Arial-Rounded" panose="020B0500000000000000" pitchFamily="34" charset="-93"/>
                  <a:ea typeface="Arial-Rounded" panose="020B0500000000000000" pitchFamily="34" charset="-93"/>
                  <a:cs typeface="Arial-Rounded" panose="020B0500000000000000" pitchFamily="34" charset="-93"/>
                </a:rPr>
                <a:t>Số?</a:t>
              </a:r>
            </a:p>
          </p:txBody>
        </p:sp>
      </p:grpSp>
      <p:graphicFrame>
        <p:nvGraphicFramePr>
          <p:cNvPr id="52" name="Table 5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7810712"/>
              </p:ext>
            </p:extLst>
          </p:nvPr>
        </p:nvGraphicFramePr>
        <p:xfrm>
          <a:off x="518319" y="2133600"/>
          <a:ext cx="11125200" cy="3276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3906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390650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1092200">
                <a:tc rowSpan="2"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92200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D65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D653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AE798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92200">
                <a:tc>
                  <a:txBody>
                    <a:bodyPr/>
                    <a:lstStyle/>
                    <a:p>
                      <a:pPr algn="ctr"/>
                      <a:endParaRPr lang="en-US" sz="4800" b="1">
                        <a:solidFill>
                          <a:srgbClr val="0070C0"/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10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b="1" dirty="0">
                          <a:solidFill>
                            <a:srgbClr val="0070C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B0F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sp>
        <p:nvSpPr>
          <p:cNvPr id="58" name="TextBox 57"/>
          <p:cNvSpPr txBox="1"/>
          <p:nvPr/>
        </p:nvSpPr>
        <p:spPr>
          <a:xfrm>
            <a:off x="35663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</a:p>
        </p:txBody>
      </p:sp>
      <p:sp>
        <p:nvSpPr>
          <p:cNvPr id="59" name="TextBox 58"/>
          <p:cNvSpPr txBox="1"/>
          <p:nvPr/>
        </p:nvSpPr>
        <p:spPr>
          <a:xfrm>
            <a:off x="488076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</a:t>
            </a:r>
          </a:p>
        </p:txBody>
      </p:sp>
      <p:sp>
        <p:nvSpPr>
          <p:cNvPr id="60" name="TextBox 59"/>
          <p:cNvSpPr txBox="1"/>
          <p:nvPr/>
        </p:nvSpPr>
        <p:spPr>
          <a:xfrm>
            <a:off x="6309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8900319" y="4385569"/>
            <a:ext cx="123825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10500519" y="4410670"/>
            <a:ext cx="925830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904239" y="942396"/>
            <a:ext cx="8382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400">
                <a:solidFill>
                  <a:srgbClr val="0070C0"/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a)</a:t>
            </a:r>
          </a:p>
        </p:txBody>
      </p:sp>
    </p:spTree>
    <p:extLst>
      <p:ext uri="{BB962C8B-B14F-4D97-AF65-F5344CB8AC3E}">
        <p14:creationId xmlns:p14="http://schemas.microsoft.com/office/powerpoint/2010/main" val="26200688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  <p:bldP spid="59" grpId="0" animBg="1"/>
      <p:bldP spid="60" grpId="0" animBg="1"/>
      <p:bldP spid="63" grpId="0" animBg="1"/>
      <p:bldP spid="64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extBox 65"/>
          <p:cNvSpPr txBox="1"/>
          <p:nvPr/>
        </p:nvSpPr>
        <p:spPr>
          <a:xfrm>
            <a:off x="485139" y="234511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89361809"/>
              </p:ext>
            </p:extLst>
          </p:nvPr>
        </p:nvGraphicFramePr>
        <p:xfrm>
          <a:off x="4953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505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5" name="Isosceles Triangle 4"/>
          <p:cNvSpPr/>
          <p:nvPr/>
        </p:nvSpPr>
        <p:spPr>
          <a:xfrm>
            <a:off x="80169" y="942397"/>
            <a:ext cx="3962400" cy="1577118"/>
          </a:xfrm>
          <a:prstGeom prst="triangle">
            <a:avLst/>
          </a:prstGeom>
          <a:solidFill>
            <a:srgbClr val="FF818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4479881"/>
              </p:ext>
            </p:extLst>
          </p:nvPr>
        </p:nvGraphicFramePr>
        <p:xfrm>
          <a:off x="4505961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4EE4DD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F8F6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7" name="Isosceles Triangle 16"/>
          <p:cNvSpPr/>
          <p:nvPr/>
        </p:nvSpPr>
        <p:spPr>
          <a:xfrm>
            <a:off x="4090830" y="942397"/>
            <a:ext cx="3962400" cy="1577118"/>
          </a:xfrm>
          <a:prstGeom prst="triangle">
            <a:avLst/>
          </a:prstGeom>
          <a:solidFill>
            <a:srgbClr val="4EE4D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8</a:t>
            </a:r>
          </a:p>
        </p:txBody>
      </p:sp>
      <p:graphicFrame>
        <p:nvGraphicFramePr>
          <p:cNvPr id="18" name="Table 1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608742893"/>
              </p:ext>
            </p:extLst>
          </p:nvPr>
        </p:nvGraphicFramePr>
        <p:xfrm>
          <a:off x="8534400" y="2514600"/>
          <a:ext cx="3108960" cy="36576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544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5448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914400"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FFC000"/>
                          </a:solidFill>
                          <a:latin typeface="Arial" pitchFamily="34" charset="0"/>
                          <a:cs typeface="Arial" pitchFamily="34" charset="0"/>
                        </a:rPr>
                        <a:t>?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000" b="1" dirty="0">
                          <a:solidFill>
                            <a:srgbClr val="002060"/>
                          </a:solidFill>
                          <a:latin typeface="Arial" pitchFamily="34" charset="0"/>
                          <a:cs typeface="Arial" pitchFamily="34" charset="0"/>
                        </a:rPr>
                        <a:t>0</a:t>
                      </a:r>
                    </a:p>
                  </a:txBody>
                  <a:tcPr anchor="ctr">
                    <a:lnL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0066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EFAB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19" name="Isosceles Triangle 18"/>
          <p:cNvSpPr/>
          <p:nvPr/>
        </p:nvSpPr>
        <p:spPr>
          <a:xfrm>
            <a:off x="8119269" y="942397"/>
            <a:ext cx="3962400" cy="1577118"/>
          </a:xfrm>
          <a:prstGeom prst="triangle">
            <a:avLst/>
          </a:prstGeom>
          <a:solidFill>
            <a:srgbClr val="FFD24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551379" y="3450237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009093" y="4400252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2499519" y="5300805"/>
            <a:ext cx="628491" cy="830997"/>
          </a:xfrm>
          <a:prstGeom prst="rect">
            <a:avLst/>
          </a:prstGeom>
          <a:solidFill>
            <a:srgbClr val="FFD9D9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505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6542260" y="3446924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4941888" y="4387063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941887" y="5300805"/>
            <a:ext cx="628491" cy="830997"/>
          </a:xfrm>
          <a:prstGeom prst="rect">
            <a:avLst/>
          </a:prstGeom>
          <a:solidFill>
            <a:srgbClr val="D0F8F6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4EE4DD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9022729" y="3512403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0576719" y="4363872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9022728" y="5282765"/>
            <a:ext cx="628491" cy="830997"/>
          </a:xfrm>
          <a:prstGeom prst="rect">
            <a:avLst/>
          </a:prstGeom>
          <a:solidFill>
            <a:srgbClr val="FFEFAB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rgbClr val="FFC000"/>
                </a:solidFill>
                <a:latin typeface="Arial" pitchFamily="34" charset="0"/>
                <a:cs typeface="Arial" pitchFamily="34" charset="0"/>
              </a:rPr>
              <a:t>7</a:t>
            </a:r>
          </a:p>
        </p:txBody>
      </p:sp>
    </p:spTree>
    <p:extLst>
      <p:ext uri="{BB962C8B-B14F-4D97-AF65-F5344CB8AC3E}">
        <p14:creationId xmlns:p14="http://schemas.microsoft.com/office/powerpoint/2010/main" val="19114782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20" grpId="0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142239" y="78660"/>
            <a:ext cx="11275125" cy="784860"/>
            <a:chOff x="559883" y="346364"/>
            <a:chExt cx="11275125" cy="784860"/>
          </a:xfrm>
        </p:grpSpPr>
        <p:sp>
          <p:nvSpPr>
            <p:cNvPr id="2" name="Oval 1"/>
            <p:cNvSpPr/>
            <p:nvPr/>
          </p:nvSpPr>
          <p:spPr>
            <a:xfrm>
              <a:off x="559883" y="346364"/>
              <a:ext cx="731520" cy="731520"/>
            </a:xfrm>
            <a:prstGeom prst="ellipse">
              <a:avLst/>
            </a:pr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800">
                  <a:ln w="57150" cmpd="sng">
                    <a:solidFill>
                      <a:schemeClr val="bg1"/>
                    </a:solidFill>
                    <a:prstDash val="solid"/>
                  </a:ln>
                  <a:solidFill>
                    <a:srgbClr val="FFFFFF"/>
                  </a:solidFill>
                  <a:effectLst>
                    <a:outerShdw blurRad="63500" dir="3600000" algn="tl" rotWithShape="0">
                      <a:srgbClr val="000000">
                        <a:alpha val="70000"/>
                      </a:srgbClr>
                    </a:outerShdw>
                  </a:effectLst>
                  <a:latin typeface="Arial" pitchFamily="34" charset="0"/>
                  <a:cs typeface="Arial" pitchFamily="34" charset="0"/>
                </a:rPr>
                <a:t>4</a:t>
              </a:r>
            </a:p>
          </p:txBody>
        </p:sp>
        <p:sp>
          <p:nvSpPr>
            <p:cNvPr id="4" name="TextBox 3"/>
            <p:cNvSpPr txBox="1"/>
            <p:nvPr/>
          </p:nvSpPr>
          <p:spPr>
            <a:xfrm>
              <a:off x="1321883" y="423338"/>
              <a:ext cx="10513125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4000">
                  <a:solidFill>
                    <a:srgbClr val="0070C0"/>
                  </a:solidFill>
                  <a:latin typeface="Arial" pitchFamily="34" charset="0"/>
                  <a:cs typeface="Arial" pitchFamily="34" charset="0"/>
                </a:rPr>
                <a:t>Số?</a:t>
              </a:r>
            </a:p>
          </p:txBody>
        </p:sp>
      </p:grpSp>
      <p:sp>
        <p:nvSpPr>
          <p:cNvPr id="14" name="Rounded Rectangle 13"/>
          <p:cNvSpPr/>
          <p:nvPr/>
        </p:nvSpPr>
        <p:spPr>
          <a:xfrm>
            <a:off x="1051719" y="914401"/>
            <a:ext cx="10934700" cy="1676400"/>
          </a:xfrm>
          <a:prstGeom prst="roundRect">
            <a:avLst/>
          </a:prstGeom>
          <a:solidFill>
            <a:srgbClr val="D0F8F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ounded Rectangle 14"/>
          <p:cNvSpPr/>
          <p:nvPr/>
        </p:nvSpPr>
        <p:spPr>
          <a:xfrm>
            <a:off x="1032669" y="3200401"/>
            <a:ext cx="10934700" cy="3200400"/>
          </a:xfrm>
          <a:prstGeom prst="roundRect">
            <a:avLst/>
          </a:prstGeom>
          <a:solidFill>
            <a:srgbClr val="FCE5D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8" name="Straight Arrow Connector 17"/>
          <p:cNvCxnSpPr/>
          <p:nvPr/>
        </p:nvCxnSpPr>
        <p:spPr>
          <a:xfrm>
            <a:off x="3394981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Rounded Rectangle 18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20" name="Rounded Rectangle 19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cxnSp>
        <p:nvCxnSpPr>
          <p:cNvPr id="21" name="Straight Arrow Connector 20"/>
          <p:cNvCxnSpPr/>
          <p:nvPr/>
        </p:nvCxnSpPr>
        <p:spPr>
          <a:xfrm>
            <a:off x="577502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ounded Rectangle 21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cxnSp>
        <p:nvCxnSpPr>
          <p:cNvPr id="23" name="Straight Arrow Connector 22"/>
          <p:cNvCxnSpPr/>
          <p:nvPr/>
        </p:nvCxnSpPr>
        <p:spPr>
          <a:xfrm>
            <a:off x="8152462" y="1798393"/>
            <a:ext cx="1371600" cy="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ounded Rectangle 23"/>
          <p:cNvSpPr/>
          <p:nvPr/>
        </p:nvSpPr>
        <p:spPr>
          <a:xfrm>
            <a:off x="4779521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9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3650986" y="804217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+ 4</a:t>
            </a:r>
          </a:p>
        </p:txBody>
      </p:sp>
      <p:sp>
        <p:nvSpPr>
          <p:cNvPr id="26" name="TextBox 25"/>
          <p:cNvSpPr txBox="1"/>
          <p:nvPr/>
        </p:nvSpPr>
        <p:spPr>
          <a:xfrm>
            <a:off x="6104134" y="741475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- 6</a:t>
            </a:r>
          </a:p>
        </p:txBody>
      </p:sp>
      <p:sp>
        <p:nvSpPr>
          <p:cNvPr id="27" name="Rounded Rectangle 26"/>
          <p:cNvSpPr/>
          <p:nvPr/>
        </p:nvSpPr>
        <p:spPr>
          <a:xfrm>
            <a:off x="7146622" y="1289641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28" name="TextBox 27"/>
          <p:cNvSpPr txBox="1"/>
          <p:nvPr/>
        </p:nvSpPr>
        <p:spPr>
          <a:xfrm>
            <a:off x="8344186" y="762073"/>
            <a:ext cx="1708687" cy="9825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+ 7</a:t>
            </a:r>
          </a:p>
        </p:txBody>
      </p:sp>
      <p:sp>
        <p:nvSpPr>
          <p:cNvPr id="29" name="Rounded Rectangle 28"/>
          <p:cNvSpPr/>
          <p:nvPr/>
        </p:nvSpPr>
        <p:spPr>
          <a:xfrm>
            <a:off x="9521177" y="1295473"/>
            <a:ext cx="1005840" cy="1005840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  <p:sp>
        <p:nvSpPr>
          <p:cNvPr id="30" name="Oval 29"/>
          <p:cNvSpPr/>
          <p:nvPr/>
        </p:nvSpPr>
        <p:spPr>
          <a:xfrm>
            <a:off x="2480581" y="1257374"/>
            <a:ext cx="1005840" cy="1005840"/>
          </a:xfrm>
          <a:prstGeom prst="ellipse">
            <a:avLst/>
          </a:prstGeom>
          <a:solidFill>
            <a:srgbClr val="FFE28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400" b="1">
                <a:solidFill>
                  <a:srgbClr val="002060"/>
                </a:solidFill>
                <a:latin typeface="Arial" pitchFamily="34" charset="0"/>
                <a:ea typeface="Aachen" pitchFamily="18" charset="0"/>
                <a:cs typeface="Arial" pitchFamily="34" charset="0"/>
              </a:rPr>
              <a:t>5</a:t>
            </a:r>
          </a:p>
        </p:txBody>
      </p:sp>
      <p:sp>
        <p:nvSpPr>
          <p:cNvPr id="66" name="TextBox 65"/>
          <p:cNvSpPr txBox="1"/>
          <p:nvPr/>
        </p:nvSpPr>
        <p:spPr>
          <a:xfrm>
            <a:off x="1201578" y="942396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a)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1201578" y="3260587"/>
            <a:ext cx="8382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4000">
                <a:solidFill>
                  <a:srgbClr val="0070C0"/>
                </a:solidFill>
                <a:latin typeface="Arial" pitchFamily="34" charset="0"/>
                <a:cs typeface="Arial" pitchFamily="34" charset="0"/>
              </a:rPr>
              <a:t>b)</a:t>
            </a:r>
          </a:p>
        </p:txBody>
      </p:sp>
      <p:sp>
        <p:nvSpPr>
          <p:cNvPr id="31" name="Rounded Rectangle 30"/>
          <p:cNvSpPr/>
          <p:nvPr/>
        </p:nvSpPr>
        <p:spPr>
          <a:xfrm>
            <a:off x="4916681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33" name="Rounded Rectangle 32"/>
          <p:cNvSpPr/>
          <p:nvPr/>
        </p:nvSpPr>
        <p:spPr>
          <a:xfrm>
            <a:off x="5652170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2</a:t>
            </a:r>
          </a:p>
        </p:txBody>
      </p:sp>
      <p:sp>
        <p:nvSpPr>
          <p:cNvPr id="35" name="Rounded Rectangle 34"/>
          <p:cNvSpPr/>
          <p:nvPr/>
        </p:nvSpPr>
        <p:spPr>
          <a:xfrm>
            <a:off x="6392083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36" name="Rounded Rectangle 35"/>
          <p:cNvSpPr/>
          <p:nvPr/>
        </p:nvSpPr>
        <p:spPr>
          <a:xfrm>
            <a:off x="7137097" y="5562600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0</a:t>
            </a:r>
          </a:p>
        </p:txBody>
      </p:sp>
      <p:sp>
        <p:nvSpPr>
          <p:cNvPr id="37" name="Rounded Rectangle 36"/>
          <p:cNvSpPr/>
          <p:nvPr/>
        </p:nvSpPr>
        <p:spPr>
          <a:xfrm>
            <a:off x="5307045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38" name="Rounded Rectangle 37"/>
          <p:cNvSpPr/>
          <p:nvPr/>
        </p:nvSpPr>
        <p:spPr>
          <a:xfrm>
            <a:off x="6046958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3</a:t>
            </a:r>
          </a:p>
        </p:txBody>
      </p:sp>
      <p:sp>
        <p:nvSpPr>
          <p:cNvPr id="39" name="Rounded Rectangle 38"/>
          <p:cNvSpPr/>
          <p:nvPr/>
        </p:nvSpPr>
        <p:spPr>
          <a:xfrm>
            <a:off x="6791972" y="480060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0" name="Rounded Rectangle 39"/>
          <p:cNvSpPr/>
          <p:nvPr/>
        </p:nvSpPr>
        <p:spPr>
          <a:xfrm>
            <a:off x="5661687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6</a:t>
            </a:r>
          </a:p>
        </p:txBody>
      </p:sp>
      <p:sp>
        <p:nvSpPr>
          <p:cNvPr id="41" name="Rounded Rectangle 40"/>
          <p:cNvSpPr/>
          <p:nvPr/>
        </p:nvSpPr>
        <p:spPr>
          <a:xfrm>
            <a:off x="6406701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2" name="Rounded Rectangle 41"/>
          <p:cNvSpPr/>
          <p:nvPr/>
        </p:nvSpPr>
        <p:spPr>
          <a:xfrm>
            <a:off x="6046958" y="3344045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?</a:t>
            </a:r>
          </a:p>
        </p:txBody>
      </p:sp>
      <p:sp>
        <p:nvSpPr>
          <p:cNvPr id="43" name="Rounded Rectangle 42"/>
          <p:cNvSpPr/>
          <p:nvPr/>
        </p:nvSpPr>
        <p:spPr>
          <a:xfrm>
            <a:off x="6794930" y="480233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</a:t>
            </a:r>
          </a:p>
        </p:txBody>
      </p:sp>
      <p:sp>
        <p:nvSpPr>
          <p:cNvPr id="44" name="Rounded Rectangle 43"/>
          <p:cNvSpPr/>
          <p:nvPr/>
        </p:nvSpPr>
        <p:spPr>
          <a:xfrm>
            <a:off x="6412718" y="4069081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4</a:t>
            </a:r>
          </a:p>
        </p:txBody>
      </p:sp>
      <p:sp>
        <p:nvSpPr>
          <p:cNvPr id="45" name="Rounded Rectangle 44"/>
          <p:cNvSpPr/>
          <p:nvPr/>
        </p:nvSpPr>
        <p:spPr>
          <a:xfrm>
            <a:off x="6044574" y="3335383"/>
            <a:ext cx="731520" cy="731520"/>
          </a:xfrm>
          <a:prstGeom prst="roundRect">
            <a:avLst/>
          </a:prstGeom>
          <a:solidFill>
            <a:schemeClr val="bg1"/>
          </a:solidFill>
          <a:ln w="28575">
            <a:solidFill>
              <a:srgbClr val="92D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  <a:t>10</a:t>
            </a:r>
          </a:p>
        </p:txBody>
      </p:sp>
    </p:spTree>
    <p:extLst>
      <p:ext uri="{BB962C8B-B14F-4D97-AF65-F5344CB8AC3E}">
        <p14:creationId xmlns:p14="http://schemas.microsoft.com/office/powerpoint/2010/main" val="37885274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7" grpId="0" animBg="1"/>
      <p:bldP spid="29" grpId="0" animBg="1"/>
      <p:bldP spid="43" grpId="0" animBg="1"/>
      <p:bldP spid="44" grpId="0" animBg="1"/>
      <p:bldP spid="4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3120" y="0"/>
            <a:ext cx="7226999" cy="6858000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>
            <a:off x="289719" y="1981200"/>
            <a:ext cx="518160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>
                <a:solidFill>
                  <a:srgbClr val="FF0000"/>
                </a:solidFill>
              </a:rPr>
              <a:t>XIN CHÀO VÀ HẸN GẶP LẠI!</a:t>
            </a:r>
          </a:p>
        </p:txBody>
      </p:sp>
    </p:spTree>
    <p:extLst>
      <p:ext uri="{BB962C8B-B14F-4D97-AF65-F5344CB8AC3E}">
        <p14:creationId xmlns:p14="http://schemas.microsoft.com/office/powerpoint/2010/main" val="215698491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6" name="图片 8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" y="8484"/>
            <a:ext cx="12161836" cy="6841034"/>
          </a:xfrm>
          <a:prstGeom prst="rect">
            <a:avLst/>
          </a:prstGeom>
        </p:spPr>
      </p:pic>
      <p:pic>
        <p:nvPicPr>
          <p:cNvPr id="37" name="图片 8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292855" y="-16042"/>
            <a:ext cx="7523804" cy="3636573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4119" y="3917492"/>
            <a:ext cx="2635065" cy="2635065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8138319" y="3933534"/>
            <a:ext cx="2635065" cy="2635065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 rotWithShape="1">
          <a:blip r:embed="rId6"/>
          <a:srcRect l="19230" r="17956" b="20171"/>
          <a:stretch/>
        </p:blipFill>
        <p:spPr>
          <a:xfrm>
            <a:off x="3032919" y="1143000"/>
            <a:ext cx="5845463" cy="201146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413066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19946" y="2771321"/>
            <a:ext cx="4902009" cy="921046"/>
          </a:xfrm>
          <a:prstGeom prst="rect">
            <a:avLst/>
          </a:prstGeom>
          <a:noFill/>
        </p:spPr>
        <p:txBody>
          <a:bodyPr wrap="none" lIns="91214" tIns="45607" rIns="91214" bIns="45607">
            <a:spAutoFit/>
          </a:bodyPr>
          <a:lstStyle/>
          <a:p>
            <a:pPr algn="ctr" defTabSz="912114"/>
            <a:r>
              <a:rPr lang="en-US" sz="5387" b="1" dirty="0">
                <a:ln w="28575">
                  <a:solidFill>
                    <a:prstClr val="black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Calibri" panose="020F0502020204030204"/>
              </a:rPr>
              <a:t>MÓN QUÀ NOEL</a:t>
            </a:r>
          </a:p>
        </p:txBody>
      </p:sp>
      <p:pic>
        <p:nvPicPr>
          <p:cNvPr id="11" name="Kazoom - Quincas Moreir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2308831" y="3341547"/>
            <a:ext cx="608092" cy="608092"/>
          </a:xfrm>
          <a:prstGeom prst="rect">
            <a:avLst/>
          </a:prstGeom>
        </p:spPr>
      </p:pic>
      <p:sp>
        <p:nvSpPr>
          <p:cNvPr id="20" name="Flowchart: Extract 19"/>
          <p:cNvSpPr/>
          <p:nvPr/>
        </p:nvSpPr>
        <p:spPr>
          <a:xfrm rot="5400000">
            <a:off x="7983412" y="4237897"/>
            <a:ext cx="1665014" cy="1599797"/>
          </a:xfrm>
          <a:prstGeom prst="flowChartExtract">
            <a:avLst/>
          </a:prstGeom>
          <a:solidFill>
            <a:srgbClr val="FFFF00"/>
          </a:solidFill>
          <a:ln w="381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913015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5" presetID="26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37" presetClass="entr" presetSubtype="0" fill="hold" grpId="1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900" decel="100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3" presetClass="entr" presetSubtype="16" fill="hold" grpId="2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1" presetClass="mediacall" presetSubtype="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cmd type="call" cmd="playFrom(0.0)">
                                      <p:cBhvr>
                                        <p:cTn id="69" dur="231000" fill="hold"/>
                                        <p:tgtEl>
                                          <p:spTgt spid="1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0" presetID="31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6" presetClass="emph" presetSubtype="0" repeatCount="indefinite" fill="hold" grpId="1" nodeType="withEffect">
                                  <p:stCondLst>
                                    <p:cond delay="20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2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1"/>
                </p:tgtEl>
              </p:cMediaNode>
            </p:audio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2" grpId="0"/>
      <p:bldP spid="2" grpId="1"/>
      <p:bldP spid="2" grpId="2"/>
      <p:bldP spid="20" grpId="0" animBg="1"/>
      <p:bldP spid="20" grpId="1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527" y="8187"/>
            <a:ext cx="12162892" cy="6841626"/>
          </a:xfrm>
          <a:prstGeom prst="rect">
            <a:avLst/>
          </a:prstGeom>
        </p:spPr>
      </p:pic>
      <p:pic>
        <p:nvPicPr>
          <p:cNvPr id="3" name="Picture 2">
            <a:hlinkClick r:id="rId3" action="ppaction://hlinksldjump"/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34269" y="3380006"/>
            <a:ext cx="2280345" cy="2280345"/>
          </a:xfrm>
          <a:prstGeom prst="rect">
            <a:avLst/>
          </a:prstGeom>
        </p:spPr>
      </p:pic>
      <p:pic>
        <p:nvPicPr>
          <p:cNvPr id="4" name="Picture 3">
            <a:hlinkClick r:id="rId5" action="ppaction://hlinksldjump"/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827381" y="4187176"/>
            <a:ext cx="1787945" cy="1666316"/>
          </a:xfrm>
          <a:prstGeom prst="rect">
            <a:avLst/>
          </a:prstGeom>
        </p:spPr>
      </p:pic>
      <p:pic>
        <p:nvPicPr>
          <p:cNvPr id="5" name="Picture 4">
            <a:hlinkClick r:id="rId7" action="ppaction://hlinksldjump"/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980310" y="4716311"/>
            <a:ext cx="1733212" cy="1605501"/>
          </a:xfrm>
          <a:prstGeom prst="rect">
            <a:avLst/>
          </a:prstGeom>
        </p:spPr>
      </p:pic>
      <p:pic>
        <p:nvPicPr>
          <p:cNvPr id="6" name="Picture 5">
            <a:hlinkClick r:id="rId9" action="ppaction://hlinksldjump"/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77025" y="3996711"/>
            <a:ext cx="1842678" cy="1696723"/>
          </a:xfrm>
          <a:prstGeom prst="rect">
            <a:avLst/>
          </a:prstGeom>
        </p:spPr>
      </p:pic>
      <p:pic>
        <p:nvPicPr>
          <p:cNvPr id="7" name="Picture 6">
            <a:hlinkClick r:id="rId11" action="ppaction://hlinksldjump"/>
          </p:cNvPr>
          <p:cNvPicPr>
            <a:picLocks noChangeAspect="1"/>
          </p:cNvPicPr>
          <p:nvPr/>
        </p:nvPicPr>
        <p:blipFill>
          <a:blip r:embed="rId12"/>
          <a:stretch>
            <a:fillRect/>
          </a:stretch>
        </p:blipFill>
        <p:spPr>
          <a:xfrm>
            <a:off x="4400168" y="5181803"/>
            <a:ext cx="1550769" cy="1447384"/>
          </a:xfrm>
          <a:prstGeom prst="rect">
            <a:avLst/>
          </a:prstGeom>
        </p:spPr>
      </p:pic>
      <p:pic>
        <p:nvPicPr>
          <p:cNvPr id="8" name="Picture 7">
            <a:hlinkClick r:id="rId13" action="ppaction://hlinksldjump"/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5867939" y="4568818"/>
            <a:ext cx="1830515" cy="1702805"/>
          </a:xfrm>
          <a:prstGeom prst="rect">
            <a:avLst/>
          </a:prstGeom>
        </p:spPr>
      </p:pic>
      <p:sp>
        <p:nvSpPr>
          <p:cNvPr id="9" name="Oval 8"/>
          <p:cNvSpPr/>
          <p:nvPr/>
        </p:nvSpPr>
        <p:spPr>
          <a:xfrm>
            <a:off x="3686557" y="1492292"/>
            <a:ext cx="232786" cy="23278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5" name="Oval 24"/>
          <p:cNvSpPr/>
          <p:nvPr/>
        </p:nvSpPr>
        <p:spPr>
          <a:xfrm>
            <a:off x="4796641" y="1837510"/>
            <a:ext cx="177360" cy="158357"/>
          </a:xfrm>
          <a:prstGeom prst="ellipse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6" name="Oval 25"/>
          <p:cNvSpPr/>
          <p:nvPr/>
        </p:nvSpPr>
        <p:spPr>
          <a:xfrm>
            <a:off x="3445917" y="2364839"/>
            <a:ext cx="240639" cy="223284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Oval 11"/>
          <p:cNvSpPr/>
          <p:nvPr/>
        </p:nvSpPr>
        <p:spPr>
          <a:xfrm>
            <a:off x="2612166" y="3231844"/>
            <a:ext cx="240639" cy="223284"/>
          </a:xfrm>
          <a:prstGeom prst="ellipse">
            <a:avLst/>
          </a:prstGeom>
          <a:solidFill>
            <a:srgbClr val="FFFF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3" name="Oval 12"/>
          <p:cNvSpPr/>
          <p:nvPr/>
        </p:nvSpPr>
        <p:spPr>
          <a:xfrm>
            <a:off x="3318454" y="3673659"/>
            <a:ext cx="240639" cy="223284"/>
          </a:xfrm>
          <a:prstGeom prst="ellipse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4" name="Oval 13"/>
          <p:cNvSpPr/>
          <p:nvPr/>
        </p:nvSpPr>
        <p:spPr>
          <a:xfrm>
            <a:off x="4313652" y="3714043"/>
            <a:ext cx="209032" cy="182900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Oval 14"/>
          <p:cNvSpPr/>
          <p:nvPr/>
        </p:nvSpPr>
        <p:spPr>
          <a:xfrm>
            <a:off x="5845758" y="3639146"/>
            <a:ext cx="216081" cy="193666"/>
          </a:xfrm>
          <a:prstGeom prst="ellipse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Oval 15"/>
          <p:cNvSpPr/>
          <p:nvPr/>
        </p:nvSpPr>
        <p:spPr>
          <a:xfrm>
            <a:off x="4468050" y="2891999"/>
            <a:ext cx="216081" cy="193666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Oval 16"/>
          <p:cNvSpPr/>
          <p:nvPr/>
        </p:nvSpPr>
        <p:spPr>
          <a:xfrm>
            <a:off x="5092770" y="2732328"/>
            <a:ext cx="178152" cy="159671"/>
          </a:xfrm>
          <a:prstGeom prst="ellipse">
            <a:avLst/>
          </a:pr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5-Point Star 62"/>
          <p:cNvSpPr/>
          <p:nvPr/>
        </p:nvSpPr>
        <p:spPr>
          <a:xfrm>
            <a:off x="3985681" y="122502"/>
            <a:ext cx="747308" cy="696745"/>
          </a:xfrm>
          <a:custGeom>
            <a:avLst/>
            <a:gdLst>
              <a:gd name="connsiteX0" fmla="*/ 1 w 1063374"/>
              <a:gd name="connsiteY0" fmla="*/ 396535 h 1038144"/>
              <a:gd name="connsiteX1" fmla="*/ 406175 w 1063374"/>
              <a:gd name="connsiteY1" fmla="*/ 396538 h 1038144"/>
              <a:gd name="connsiteX2" fmla="*/ 531687 w 1063374"/>
              <a:gd name="connsiteY2" fmla="*/ 0 h 1038144"/>
              <a:gd name="connsiteX3" fmla="*/ 657199 w 1063374"/>
              <a:gd name="connsiteY3" fmla="*/ 396538 h 1038144"/>
              <a:gd name="connsiteX4" fmla="*/ 1063373 w 1063374"/>
              <a:gd name="connsiteY4" fmla="*/ 396535 h 1038144"/>
              <a:gd name="connsiteX5" fmla="*/ 734770 w 1063374"/>
              <a:gd name="connsiteY5" fmla="*/ 641606 h 1038144"/>
              <a:gd name="connsiteX6" fmla="*/ 860287 w 1063374"/>
              <a:gd name="connsiteY6" fmla="*/ 1038141 h 1038144"/>
              <a:gd name="connsiteX7" fmla="*/ 531687 w 1063374"/>
              <a:gd name="connsiteY7" fmla="*/ 793066 h 1038144"/>
              <a:gd name="connsiteX8" fmla="*/ 203087 w 1063374"/>
              <a:gd name="connsiteY8" fmla="*/ 1038141 h 1038144"/>
              <a:gd name="connsiteX9" fmla="*/ 328604 w 1063374"/>
              <a:gd name="connsiteY9" fmla="*/ 641606 h 1038144"/>
              <a:gd name="connsiteX10" fmla="*/ 1 w 1063374"/>
              <a:gd name="connsiteY10" fmla="*/ 396535 h 1038144"/>
              <a:gd name="connsiteX0" fmla="*/ 0 w 1063372"/>
              <a:gd name="connsiteY0" fmla="*/ 396535 h 1183284"/>
              <a:gd name="connsiteX1" fmla="*/ 406174 w 1063372"/>
              <a:gd name="connsiteY1" fmla="*/ 396538 h 1183284"/>
              <a:gd name="connsiteX2" fmla="*/ 531686 w 1063372"/>
              <a:gd name="connsiteY2" fmla="*/ 0 h 1183284"/>
              <a:gd name="connsiteX3" fmla="*/ 657198 w 1063372"/>
              <a:gd name="connsiteY3" fmla="*/ 396538 h 1183284"/>
              <a:gd name="connsiteX4" fmla="*/ 1063372 w 1063372"/>
              <a:gd name="connsiteY4" fmla="*/ 396535 h 1183284"/>
              <a:gd name="connsiteX5" fmla="*/ 734769 w 1063372"/>
              <a:gd name="connsiteY5" fmla="*/ 641606 h 1183284"/>
              <a:gd name="connsiteX6" fmla="*/ 860286 w 1063372"/>
              <a:gd name="connsiteY6" fmla="*/ 1038141 h 1183284"/>
              <a:gd name="connsiteX7" fmla="*/ 531686 w 1063372"/>
              <a:gd name="connsiteY7" fmla="*/ 793066 h 1183284"/>
              <a:gd name="connsiteX8" fmla="*/ 116001 w 1063372"/>
              <a:gd name="connsiteY8" fmla="*/ 1183284 h 1183284"/>
              <a:gd name="connsiteX9" fmla="*/ 328603 w 1063372"/>
              <a:gd name="connsiteY9" fmla="*/ 641606 h 1183284"/>
              <a:gd name="connsiteX10" fmla="*/ 0 w 1063372"/>
              <a:gd name="connsiteY10" fmla="*/ 396535 h 1183284"/>
              <a:gd name="connsiteX0" fmla="*/ 0 w 1077886"/>
              <a:gd name="connsiteY0" fmla="*/ 527164 h 1183284"/>
              <a:gd name="connsiteX1" fmla="*/ 420688 w 1077886"/>
              <a:gd name="connsiteY1" fmla="*/ 396538 h 1183284"/>
              <a:gd name="connsiteX2" fmla="*/ 546200 w 1077886"/>
              <a:gd name="connsiteY2" fmla="*/ 0 h 1183284"/>
              <a:gd name="connsiteX3" fmla="*/ 671712 w 1077886"/>
              <a:gd name="connsiteY3" fmla="*/ 396538 h 1183284"/>
              <a:gd name="connsiteX4" fmla="*/ 1077886 w 1077886"/>
              <a:gd name="connsiteY4" fmla="*/ 396535 h 1183284"/>
              <a:gd name="connsiteX5" fmla="*/ 749283 w 1077886"/>
              <a:gd name="connsiteY5" fmla="*/ 641606 h 1183284"/>
              <a:gd name="connsiteX6" fmla="*/ 874800 w 1077886"/>
              <a:gd name="connsiteY6" fmla="*/ 1038141 h 1183284"/>
              <a:gd name="connsiteX7" fmla="*/ 546200 w 1077886"/>
              <a:gd name="connsiteY7" fmla="*/ 793066 h 1183284"/>
              <a:gd name="connsiteX8" fmla="*/ 130515 w 1077886"/>
              <a:gd name="connsiteY8" fmla="*/ 1183284 h 1183284"/>
              <a:gd name="connsiteX9" fmla="*/ 343117 w 1077886"/>
              <a:gd name="connsiteY9" fmla="*/ 641606 h 1183284"/>
              <a:gd name="connsiteX10" fmla="*/ 0 w 1077886"/>
              <a:gd name="connsiteY10" fmla="*/ 527164 h 1183284"/>
              <a:gd name="connsiteX0" fmla="*/ 0 w 1048857"/>
              <a:gd name="connsiteY0" fmla="*/ 527164 h 1183284"/>
              <a:gd name="connsiteX1" fmla="*/ 420688 w 1048857"/>
              <a:gd name="connsiteY1" fmla="*/ 396538 h 1183284"/>
              <a:gd name="connsiteX2" fmla="*/ 546200 w 1048857"/>
              <a:gd name="connsiteY2" fmla="*/ 0 h 1183284"/>
              <a:gd name="connsiteX3" fmla="*/ 671712 w 1048857"/>
              <a:gd name="connsiteY3" fmla="*/ 396538 h 1183284"/>
              <a:gd name="connsiteX4" fmla="*/ 1048857 w 1048857"/>
              <a:gd name="connsiteY4" fmla="*/ 265907 h 1183284"/>
              <a:gd name="connsiteX5" fmla="*/ 749283 w 1048857"/>
              <a:gd name="connsiteY5" fmla="*/ 641606 h 1183284"/>
              <a:gd name="connsiteX6" fmla="*/ 874800 w 1048857"/>
              <a:gd name="connsiteY6" fmla="*/ 1038141 h 1183284"/>
              <a:gd name="connsiteX7" fmla="*/ 546200 w 1048857"/>
              <a:gd name="connsiteY7" fmla="*/ 793066 h 1183284"/>
              <a:gd name="connsiteX8" fmla="*/ 130515 w 1048857"/>
              <a:gd name="connsiteY8" fmla="*/ 1183284 h 1183284"/>
              <a:gd name="connsiteX9" fmla="*/ 343117 w 1048857"/>
              <a:gd name="connsiteY9" fmla="*/ 641606 h 1183284"/>
              <a:gd name="connsiteX10" fmla="*/ 0 w 1048857"/>
              <a:gd name="connsiteY10" fmla="*/ 527164 h 1183284"/>
              <a:gd name="connsiteX0" fmla="*/ 0 w 1048857"/>
              <a:gd name="connsiteY0" fmla="*/ 425564 h 1081684"/>
              <a:gd name="connsiteX1" fmla="*/ 420688 w 1048857"/>
              <a:gd name="connsiteY1" fmla="*/ 294938 h 1081684"/>
              <a:gd name="connsiteX2" fmla="*/ 531686 w 1048857"/>
              <a:gd name="connsiteY2" fmla="*/ 0 h 1081684"/>
              <a:gd name="connsiteX3" fmla="*/ 671712 w 1048857"/>
              <a:gd name="connsiteY3" fmla="*/ 294938 h 1081684"/>
              <a:gd name="connsiteX4" fmla="*/ 1048857 w 1048857"/>
              <a:gd name="connsiteY4" fmla="*/ 164307 h 1081684"/>
              <a:gd name="connsiteX5" fmla="*/ 749283 w 1048857"/>
              <a:gd name="connsiteY5" fmla="*/ 540006 h 1081684"/>
              <a:gd name="connsiteX6" fmla="*/ 874800 w 1048857"/>
              <a:gd name="connsiteY6" fmla="*/ 936541 h 1081684"/>
              <a:gd name="connsiteX7" fmla="*/ 546200 w 1048857"/>
              <a:gd name="connsiteY7" fmla="*/ 691466 h 1081684"/>
              <a:gd name="connsiteX8" fmla="*/ 130515 w 1048857"/>
              <a:gd name="connsiteY8" fmla="*/ 1081684 h 1081684"/>
              <a:gd name="connsiteX9" fmla="*/ 343117 w 1048857"/>
              <a:gd name="connsiteY9" fmla="*/ 540006 h 1081684"/>
              <a:gd name="connsiteX10" fmla="*/ 0 w 1048857"/>
              <a:gd name="connsiteY10" fmla="*/ 425564 h 1081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048857" h="1081684">
                <a:moveTo>
                  <a:pt x="0" y="425564"/>
                </a:moveTo>
                <a:lnTo>
                  <a:pt x="420688" y="294938"/>
                </a:lnTo>
                <a:lnTo>
                  <a:pt x="531686" y="0"/>
                </a:lnTo>
                <a:lnTo>
                  <a:pt x="671712" y="294938"/>
                </a:lnTo>
                <a:lnTo>
                  <a:pt x="1048857" y="164307"/>
                </a:lnTo>
                <a:lnTo>
                  <a:pt x="749283" y="540006"/>
                </a:lnTo>
                <a:lnTo>
                  <a:pt x="874800" y="936541"/>
                </a:lnTo>
                <a:lnTo>
                  <a:pt x="546200" y="691466"/>
                </a:lnTo>
                <a:lnTo>
                  <a:pt x="130515" y="1081684"/>
                </a:lnTo>
                <a:lnTo>
                  <a:pt x="343117" y="540006"/>
                </a:lnTo>
                <a:lnTo>
                  <a:pt x="0" y="425564"/>
                </a:lnTo>
                <a:close/>
              </a:path>
            </a:pathLst>
          </a:custGeom>
          <a:solidFill>
            <a:srgbClr val="FCB400"/>
          </a:solidFill>
          <a:ln w="28575">
            <a:solidFill>
              <a:srgbClr val="391D1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2384273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1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1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30" presetClass="emph" presetSubtype="0" repeatCount="indefinite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3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30" presetClass="emph" presetSubtype="0" repeatCount="indefinite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30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4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4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30" presetClass="emph" presetSubtype="0" repeatCount="indefinite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5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animClr clrSpc="hsl" dir="cw">
                                      <p:cBhvr>
                                        <p:cTn id="5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0" s="12549" l="25098"/>
                                      </p:by>
                                    </p:animClr>
                                    <p:set>
                                      <p:cBhvr>
                                        <p:cTn id="5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1000"/>
                            </p:stCondLst>
                            <p:childTnLst>
                              <p:par>
                                <p:cTn id="6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65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6" fill="hold">
                      <p:stCondLst>
                        <p:cond delay="0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9" dur="500" tmFilter="0, 0; .2, .5; .8, .5; 1, 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0" dur="250" autoRev="1" fill="hold"/>
                                        <p:tgtEl>
                                          <p:spTgt spid="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1000"/>
                            </p:stCondLst>
                            <p:childTnLst>
                              <p:par>
                                <p:cTn id="7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75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6" fill="hold">
                      <p:stCondLst>
                        <p:cond delay="0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6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1000"/>
                            </p:stCondLst>
                            <p:childTnLst>
                              <p:par>
                                <p:cTn id="8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85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6" fill="hold">
                      <p:stCondLst>
                        <p:cond delay="0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1000"/>
                            </p:stCondLst>
                            <p:childTnLst>
                              <p:par>
                                <p:cTn id="9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seq concurrent="1" nextAc="seek">
              <p:cTn id="95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6" fill="hold">
                      <p:stCondLst>
                        <p:cond delay="0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26" presetClass="emph" presetSubtype="0" repeatCount="2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9" dur="500" tmFilter="0, 0; .2, .5; .8, .5; 1, 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0" dur="250" autoRev="1" fill="hold"/>
                                        <p:tgtEl>
                                          <p:spTgt spid="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1000"/>
                            </p:stCondLst>
                            <p:childTnLst>
                              <p:par>
                                <p:cTn id="102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</p:childTnLst>
        </p:cTn>
      </p:par>
    </p:tnLst>
    <p:bldLst>
      <p:bldP spid="9" grpId="0" animBg="1"/>
      <p:bldP spid="25" grpId="0" animBg="1"/>
      <p:bldP spid="26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588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/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54277" y="4010932"/>
            <a:ext cx="2814896" cy="1870659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4087" y="3389074"/>
            <a:ext cx="3035814" cy="1257800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33631" y="784230"/>
            <a:ext cx="5776873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0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10 – 7 = ?</a:t>
            </a:r>
            <a:endParaRPr lang="vi-VN" sz="80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43422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/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3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890919" y="6148232"/>
            <a:ext cx="1801914" cy="4562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8068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4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7" y="4010932"/>
            <a:ext cx="2814896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1821" y="3438256"/>
            <a:ext cx="3035814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4556919" y="913927"/>
            <a:ext cx="6868874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9 </a:t>
            </a:r>
            <a:r>
              <a:rPr lang="en-US" sz="8800" b="1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– 5 + 3 </a:t>
            </a: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= ?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7338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338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2800">
              <a:solidFill>
                <a:prstClr val="white"/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8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6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289321" y="762000"/>
            <a:ext cx="5776873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88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8 </a:t>
            </a:r>
            <a:r>
              <a:rPr lang="en-US" sz="8800" b="1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– … = 4</a:t>
            </a:r>
            <a:endParaRPr lang="vi-VN" sz="88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657600"/>
            <a:ext cx="5776873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96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4</a:t>
            </a:r>
            <a:endParaRPr lang="vi-VN" sz="96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27529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27723"/>
            <a:ext cx="1446053" cy="1446053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4259675" y="350273"/>
            <a:ext cx="777239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 dirty="0" err="1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Điền</a:t>
            </a: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 &gt;,&lt;, =</a:t>
            </a:r>
          </a:p>
          <a:p>
            <a:pPr algn="ctr" defTabSz="912114">
              <a:defRPr/>
            </a:pPr>
            <a:r>
              <a:rPr lang="en-US" sz="7200" b="1" dirty="0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7 - 6 …. 4 + 3 - 2 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943968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&lt;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684637" y="6096000"/>
            <a:ext cx="2008197" cy="5084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24415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76702" y="2132655"/>
            <a:ext cx="1446053" cy="1436189"/>
          </a:xfrm>
          <a:prstGeom prst="rect">
            <a:avLst/>
          </a:prstGeom>
        </p:spPr>
      </p:pic>
      <p:sp>
        <p:nvSpPr>
          <p:cNvPr id="4" name="Rectangle 82"/>
          <p:cNvSpPr/>
          <p:nvPr/>
        </p:nvSpPr>
        <p:spPr>
          <a:xfrm>
            <a:off x="1079837" y="5310888"/>
            <a:ext cx="2572606" cy="903616"/>
          </a:xfrm>
          <a:custGeom>
            <a:avLst/>
            <a:gdLst>
              <a:gd name="connsiteX0" fmla="*/ 0 w 1470782"/>
              <a:gd name="connsiteY0" fmla="*/ 0 h 333327"/>
              <a:gd name="connsiteX1" fmla="*/ 1470782 w 1470782"/>
              <a:gd name="connsiteY1" fmla="*/ 0 h 333327"/>
              <a:gd name="connsiteX2" fmla="*/ 1470782 w 1470782"/>
              <a:gd name="connsiteY2" fmla="*/ 333327 h 333327"/>
              <a:gd name="connsiteX3" fmla="*/ 0 w 1470782"/>
              <a:gd name="connsiteY3" fmla="*/ 333327 h 333327"/>
              <a:gd name="connsiteX4" fmla="*/ 0 w 1470782"/>
              <a:gd name="connsiteY4" fmla="*/ 0 h 333327"/>
              <a:gd name="connsiteX0" fmla="*/ 0 w 1470782"/>
              <a:gd name="connsiteY0" fmla="*/ 0 h 519939"/>
              <a:gd name="connsiteX1" fmla="*/ 1470782 w 1470782"/>
              <a:gd name="connsiteY1" fmla="*/ 0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19939"/>
              <a:gd name="connsiteX1" fmla="*/ 1340154 w 1470782"/>
              <a:gd name="connsiteY1" fmla="*/ 186613 h 519939"/>
              <a:gd name="connsiteX2" fmla="*/ 1470782 w 1470782"/>
              <a:gd name="connsiteY2" fmla="*/ 519939 h 519939"/>
              <a:gd name="connsiteX3" fmla="*/ 0 w 1470782"/>
              <a:gd name="connsiteY3" fmla="*/ 333327 h 519939"/>
              <a:gd name="connsiteX4" fmla="*/ 0 w 1470782"/>
              <a:gd name="connsiteY4" fmla="*/ 0 h 519939"/>
              <a:gd name="connsiteX0" fmla="*/ 0 w 1470782"/>
              <a:gd name="connsiteY0" fmla="*/ 0 h 534870"/>
              <a:gd name="connsiteX1" fmla="*/ 1340154 w 1470782"/>
              <a:gd name="connsiteY1" fmla="*/ 186613 h 534870"/>
              <a:gd name="connsiteX2" fmla="*/ 1470782 w 1470782"/>
              <a:gd name="connsiteY2" fmla="*/ 519939 h 534870"/>
              <a:gd name="connsiteX3" fmla="*/ 1042496 w 1470782"/>
              <a:gd name="connsiteY3" fmla="*/ 530599 h 534870"/>
              <a:gd name="connsiteX4" fmla="*/ 0 w 1470782"/>
              <a:gd name="connsiteY4" fmla="*/ 333327 h 534870"/>
              <a:gd name="connsiteX5" fmla="*/ 0 w 1470782"/>
              <a:gd name="connsiteY5" fmla="*/ 0 h 534870"/>
              <a:gd name="connsiteX0" fmla="*/ 121298 w 1592080"/>
              <a:gd name="connsiteY0" fmla="*/ 0 h 534870"/>
              <a:gd name="connsiteX1" fmla="*/ 1461452 w 1592080"/>
              <a:gd name="connsiteY1" fmla="*/ 186613 h 534870"/>
              <a:gd name="connsiteX2" fmla="*/ 1592080 w 1592080"/>
              <a:gd name="connsiteY2" fmla="*/ 519939 h 534870"/>
              <a:gd name="connsiteX3" fmla="*/ 1163794 w 1592080"/>
              <a:gd name="connsiteY3" fmla="*/ 530599 h 534870"/>
              <a:gd name="connsiteX4" fmla="*/ 0 w 1592080"/>
              <a:gd name="connsiteY4" fmla="*/ 314666 h 534870"/>
              <a:gd name="connsiteX5" fmla="*/ 121298 w 1592080"/>
              <a:gd name="connsiteY5" fmla="*/ 0 h 53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2080" h="534870">
                <a:moveTo>
                  <a:pt x="121298" y="0"/>
                </a:moveTo>
                <a:lnTo>
                  <a:pt x="1461452" y="186613"/>
                </a:lnTo>
                <a:lnTo>
                  <a:pt x="1592080" y="519939"/>
                </a:lnTo>
                <a:cubicBezTo>
                  <a:pt x="1452428" y="501721"/>
                  <a:pt x="1303446" y="548817"/>
                  <a:pt x="1163794" y="530599"/>
                </a:cubicBezTo>
                <a:lnTo>
                  <a:pt x="0" y="314666"/>
                </a:lnTo>
                <a:lnTo>
                  <a:pt x="121298" y="0"/>
                </a:lnTo>
                <a:close/>
              </a:path>
            </a:pathLst>
          </a:custGeom>
          <a:solidFill>
            <a:schemeClr val="tx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2114">
              <a:defRPr/>
            </a:pPr>
            <a:endParaRPr lang="en-US" sz="1795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4278" y="4010932"/>
            <a:ext cx="2814894" cy="187065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4087" y="3389076"/>
            <a:ext cx="3035811" cy="1257795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540143" y="2154357"/>
            <a:ext cx="930461" cy="1562932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 flipH="1">
            <a:off x="3187212" y="2127722"/>
            <a:ext cx="930461" cy="1562932"/>
          </a:xfrm>
          <a:prstGeom prst="rect">
            <a:avLst/>
          </a:prstGeom>
        </p:spPr>
      </p:pic>
      <p:pic>
        <p:nvPicPr>
          <p:cNvPr id="47" name="Picture 4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662684" y="211328"/>
            <a:ext cx="7030152" cy="3138026"/>
          </a:xfrm>
          <a:prstGeom prst="rect">
            <a:avLst/>
          </a:prstGeom>
        </p:spPr>
      </p:pic>
      <p:pic>
        <p:nvPicPr>
          <p:cNvPr id="48" name="Picture 4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5054936" y="3612723"/>
            <a:ext cx="6245645" cy="1958225"/>
          </a:xfrm>
          <a:prstGeom prst="rect">
            <a:avLst/>
          </a:prstGeom>
        </p:spPr>
      </p:pic>
      <p:sp>
        <p:nvSpPr>
          <p:cNvPr id="49" name="TextBox 48"/>
          <p:cNvSpPr txBox="1"/>
          <p:nvPr/>
        </p:nvSpPr>
        <p:spPr>
          <a:xfrm>
            <a:off x="5410548" y="893309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6 - 4 - …= 2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sp>
        <p:nvSpPr>
          <p:cNvPr id="50" name="TextBox 49"/>
          <p:cNvSpPr txBox="1"/>
          <p:nvPr/>
        </p:nvSpPr>
        <p:spPr>
          <a:xfrm>
            <a:off x="5289321" y="3886200"/>
            <a:ext cx="57768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defTabSz="912114">
              <a:defRPr/>
            </a:pPr>
            <a:r>
              <a:rPr lang="en-US" sz="7200" b="1">
                <a:solidFill>
                  <a:srgbClr val="4472C4">
                    <a:lumMod val="50000"/>
                  </a:srgbClr>
                </a:solidFill>
                <a:latin typeface="Arial-Rounded" panose="020B0500000000000000" pitchFamily="34" charset="-93"/>
                <a:ea typeface="Arial-Rounded" panose="020B0500000000000000" pitchFamily="34" charset="-93"/>
                <a:cs typeface="Arial-Rounded" panose="020B0500000000000000" pitchFamily="34" charset="-93"/>
              </a:rPr>
              <a:t>0</a:t>
            </a:r>
            <a:endParaRPr lang="vi-VN" sz="7200" b="1" dirty="0">
              <a:solidFill>
                <a:srgbClr val="4472C4">
                  <a:lumMod val="50000"/>
                </a:srgbClr>
              </a:solidFill>
              <a:latin typeface="Arial-Rounded" panose="020B0500000000000000" pitchFamily="34" charset="-93"/>
              <a:ea typeface="Arial-Rounded" panose="020B0500000000000000" pitchFamily="34" charset="-93"/>
              <a:cs typeface="Arial-Rounded" panose="020B0500000000000000" pitchFamily="34" charset="-93"/>
            </a:endParaRPr>
          </a:p>
        </p:txBody>
      </p:sp>
      <p:pic>
        <p:nvPicPr>
          <p:cNvPr id="54" name="Picture 53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87212" y="4305490"/>
            <a:ext cx="2223336" cy="2394362"/>
          </a:xfrm>
          <a:prstGeom prst="rect">
            <a:avLst/>
          </a:prstGeom>
        </p:spPr>
      </p:pic>
      <p:pic>
        <p:nvPicPr>
          <p:cNvPr id="61" name="Picture 60">
            <a:hlinkClick r:id="rId12" action="ppaction://hlinksldjump"/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9383703" y="6019800"/>
            <a:ext cx="2309132" cy="5846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9414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 tmFilter="0,0; .5, 1; 1, 1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5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100" fill="hold">
                                          <p:stCondLst>
                                            <p:cond delay="1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1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" fill="hold">
                                          <p:stCondLst>
                                            <p:cond delay="3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1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500"/>
                            </p:stCondLst>
                            <p:childTnLst>
                              <p:par>
                                <p:cTn id="51" presetID="64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1.11111E-6 L 0.00131 -0.35139 " pathEditMode="relative" rAng="0" ptsTypes="AA">
                                      <p:cBhvr>
                                        <p:cTn id="5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5" y="-1756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42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6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9" dur="500" tmFilter="0, 0; .2, .5; .8, .5; 1, 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0" dur="250" autoRev="1" fill="hold"/>
                                        <p:tgtEl>
                                          <p:spTgt spid="4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1" presetID="26" presetClass="emph" presetSubtype="0" repeatCount="indefinite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2" dur="500" tmFilter="0, 0; .2, .5; .8, .5; 1, 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3" dur="250" autoRev="1" fill="hold"/>
                                        <p:tgtEl>
                                          <p:spTgt spid="4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/>
      <p:bldP spid="5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4_Office Theme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Custom 4">
      <a:majorFont>
        <a:latin typeface="UTM Cookies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1">
      <a:majorFont>
        <a:latin typeface="Calibri"/>
        <a:ea typeface="微软雅黑"/>
        <a:cs typeface=""/>
      </a:majorFont>
      <a:minorFont>
        <a:latin typeface="Calibri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2014</TotalTime>
  <Words>410</Words>
  <Application>Microsoft Office PowerPoint</Application>
  <PresentationFormat>Tùy chỉnh</PresentationFormat>
  <Paragraphs>196</Paragraphs>
  <Slides>16</Slides>
  <Notes>8</Notes>
  <HiddenSlides>0</HiddenSlides>
  <MMClips>1</MMClips>
  <ScaleCrop>false</ScaleCrop>
  <HeadingPairs>
    <vt:vector size="6" baseType="variant">
      <vt:variant>
        <vt:lpstr>Phông được Dùng</vt:lpstr>
      </vt:variant>
      <vt:variant>
        <vt:i4>7</vt:i4>
      </vt:variant>
      <vt:variant>
        <vt:lpstr>Chủ đề</vt:lpstr>
      </vt:variant>
      <vt:variant>
        <vt:i4>6</vt:i4>
      </vt:variant>
      <vt:variant>
        <vt:lpstr>Tiêu đề Bản chiếu</vt:lpstr>
      </vt:variant>
      <vt:variant>
        <vt:i4>16</vt:i4>
      </vt:variant>
    </vt:vector>
  </HeadingPairs>
  <TitlesOfParts>
    <vt:vector size="29" baseType="lpstr">
      <vt:lpstr>Arial</vt:lpstr>
      <vt:lpstr>Arial-Rounded</vt:lpstr>
      <vt:lpstr>Calibri</vt:lpstr>
      <vt:lpstr>Calibri Light</vt:lpstr>
      <vt:lpstr>Odibee Sans</vt:lpstr>
      <vt:lpstr>Times New Roman</vt:lpstr>
      <vt:lpstr>UTM Cookies</vt:lpstr>
      <vt:lpstr>Office Theme</vt:lpstr>
      <vt:lpstr>1_Office Theme</vt:lpstr>
      <vt:lpstr>2_Office Theme</vt:lpstr>
      <vt:lpstr>3_Office Theme</vt:lpstr>
      <vt:lpstr>4_Office Theme</vt:lpstr>
      <vt:lpstr>Office 主题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PC</dc:creator>
  <cp:lastModifiedBy>Tâm Vũ</cp:lastModifiedBy>
  <cp:revision>198</cp:revision>
  <dcterms:created xsi:type="dcterms:W3CDTF">2021-05-23T10:25:42Z</dcterms:created>
  <dcterms:modified xsi:type="dcterms:W3CDTF">2024-12-13T05:51:31Z</dcterms:modified>
</cp:coreProperties>
</file>