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6.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7.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 id="2147483674" r:id="rId3"/>
    <p:sldMasterId id="2147483686" r:id="rId4"/>
    <p:sldMasterId id="2147483712" r:id="rId5"/>
    <p:sldMasterId id="2147483740" r:id="rId6"/>
    <p:sldMasterId id="2147483768" r:id="rId7"/>
    <p:sldMasterId id="2147483796" r:id="rId8"/>
  </p:sldMasterIdLst>
  <p:notesMasterIdLst>
    <p:notesMasterId r:id="rId38"/>
  </p:notesMasterIdLst>
  <p:sldIdLst>
    <p:sldId id="258" r:id="rId9"/>
    <p:sldId id="338" r:id="rId10"/>
    <p:sldId id="331" r:id="rId11"/>
    <p:sldId id="332" r:id="rId12"/>
    <p:sldId id="333" r:id="rId13"/>
    <p:sldId id="335" r:id="rId14"/>
    <p:sldId id="336" r:id="rId15"/>
    <p:sldId id="256" r:id="rId16"/>
    <p:sldId id="339" r:id="rId17"/>
    <p:sldId id="259" r:id="rId18"/>
    <p:sldId id="340" r:id="rId19"/>
    <p:sldId id="341" r:id="rId20"/>
    <p:sldId id="342" r:id="rId21"/>
    <p:sldId id="267" r:id="rId22"/>
    <p:sldId id="260" r:id="rId23"/>
    <p:sldId id="323" r:id="rId24"/>
    <p:sldId id="271" r:id="rId25"/>
    <p:sldId id="272" r:id="rId26"/>
    <p:sldId id="326" r:id="rId27"/>
    <p:sldId id="309" r:id="rId28"/>
    <p:sldId id="349" r:id="rId29"/>
    <p:sldId id="273" r:id="rId30"/>
    <p:sldId id="261" r:id="rId31"/>
    <p:sldId id="347" r:id="rId32"/>
    <p:sldId id="348" r:id="rId33"/>
    <p:sldId id="350" r:id="rId34"/>
    <p:sldId id="262" r:id="rId35"/>
    <p:sldId id="351" r:id="rId36"/>
    <p:sldId id="263" r:id="rId3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662" autoAdjust="0"/>
  </p:normalViewPr>
  <p:slideViewPr>
    <p:cSldViewPr>
      <p:cViewPr>
        <p:scale>
          <a:sx n="90" d="100"/>
          <a:sy n="90" d="100"/>
        </p:scale>
        <p:origin x="2220" y="414"/>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presProps" Target="presProps.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394C3D8-84CB-4D39-9B4C-EB78BB2CB7D1}" type="datetimeFigureOut">
              <a:rPr lang="en-US" smtClean="0"/>
              <a:t>12/13/2024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F5F701-D523-4EC3-84D9-BD043144A258}" type="slidenum">
              <a:rPr lang="en-US" smtClean="0"/>
              <a:t>‹#›</a:t>
            </a:fld>
            <a:endParaRPr lang="en-US"/>
          </a:p>
        </p:txBody>
      </p:sp>
    </p:spTree>
    <p:extLst>
      <p:ext uri="{BB962C8B-B14F-4D97-AF65-F5344CB8AC3E}">
        <p14:creationId xmlns:p14="http://schemas.microsoft.com/office/powerpoint/2010/main" val="23649191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65af97229a_8_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65af97229a_8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55541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D230F570-C12E-4785-9D2A-C5A7F710992F}" type="datetimeFigureOut">
              <a:rPr lang="en-US" smtClean="0"/>
              <a:t>12/13/2024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44347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969576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5789045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65531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1819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316438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51817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7757323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3506494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8979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34454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418816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14750108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2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35790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263590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675207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45755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540755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58508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984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7490303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88201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7758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GB" smtClean="0"/>
              <a:pPr/>
              <a:t>‹#›</a:t>
            </a:fld>
            <a:endParaRPr lang="en-GB"/>
          </a:p>
        </p:txBody>
      </p:sp>
    </p:spTree>
    <p:extLst>
      <p:ext uri="{BB962C8B-B14F-4D97-AF65-F5344CB8AC3E}">
        <p14:creationId xmlns:p14="http://schemas.microsoft.com/office/powerpoint/2010/main" val="77315157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9099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67"/>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128084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8127048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08896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27324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02179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3"/>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821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460057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6285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697498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98"/>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40"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13"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34"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7"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9" y="160338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20" y="156147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40" y="153190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54"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15" y="221725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7" y="217535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7" y="214578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22" y="283113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33" y="278923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54" y="275966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9"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40" y="34031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61" y="337354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36"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7"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7"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7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54" y="463087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9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5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60" y="524475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7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94"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50" y="590053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7" y="585863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5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279960066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609878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858242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577129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060002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9114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33411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78881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1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78533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2963161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11157009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2634730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9259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131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01072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37604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462682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8958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98981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156789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5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88482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101225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76206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16363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76914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44830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84"/>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740089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493685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62754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624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64738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87657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5516850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036596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920324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553402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18530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9850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9"/>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26484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83456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4"/>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412941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85430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2"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22258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230F570-C12E-4785-9D2A-C5A7F710992F}" type="datetimeFigureOut">
              <a:rPr lang="en-US" smtClean="0"/>
              <a:t>12/13/2024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7293971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9437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045187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578375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0681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545296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2"/>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2"/>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21946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16671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198168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6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64198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62406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230F570-C12E-4785-9D2A-C5A7F710992F}" type="datetimeFigureOut">
              <a:rPr lang="en-US" smtClean="0"/>
              <a:t>12/13/2024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5953748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8"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46258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412406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34215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1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56970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935227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987487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0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0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830110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17623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7623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174288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230F570-C12E-4785-9D2A-C5A7F710992F}" type="datetimeFigureOut">
              <a:rPr lang="en-US" smtClean="0"/>
              <a:t>12/13/2024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0061534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72569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626401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7523135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103595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0212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99552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43"/>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337501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725377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26909805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02607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230F570-C12E-4785-9D2A-C5A7F710992F}" type="datetimeFigureOut">
              <a:rPr lang="en-US" smtClean="0"/>
              <a:t>12/13/2024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512137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27977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609086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9915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28291576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59959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6539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7045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360431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3162676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01067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230F570-C12E-4785-9D2A-C5A7F710992F}" type="datetimeFigureOut">
              <a:rPr lang="en-US" smtClean="0"/>
              <a:t>12/13/2024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4329144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737185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752526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605"/>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20335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19598532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354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6941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936535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329517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98496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645658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9490648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050803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41072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028862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35"/>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899145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934095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0860102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62406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9625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9427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4505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12/13/2024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2156062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89997157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38067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72892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608596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3"/>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53859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619243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500714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350961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984877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8"/>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878307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theme" Target="../theme/theme5.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slideLayout" Target="../slideLayouts/slideLayout7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26" Type="http://schemas.openxmlformats.org/officeDocument/2006/relationships/slideLayout" Target="../slideLayouts/slideLayout99.xml"/><Relationship Id="rId3" Type="http://schemas.openxmlformats.org/officeDocument/2006/relationships/slideLayout" Target="../slideLayouts/slideLayout76.xml"/><Relationship Id="rId21" Type="http://schemas.openxmlformats.org/officeDocument/2006/relationships/slideLayout" Target="../slideLayouts/slideLayout9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5" Type="http://schemas.openxmlformats.org/officeDocument/2006/relationships/slideLayout" Target="../slideLayouts/slideLayout98.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slideLayout" Target="../slideLayouts/slideLayout97.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slideLayout" Target="../slideLayouts/slideLayout96.xml"/><Relationship Id="rId28" Type="http://schemas.openxmlformats.org/officeDocument/2006/relationships/theme" Target="../theme/theme6.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slideLayout" Target="../slideLayouts/slideLayout95.xml"/><Relationship Id="rId27"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slideLayout" Target="../slideLayouts/slideLayout126.xml"/><Relationship Id="rId3" Type="http://schemas.openxmlformats.org/officeDocument/2006/relationships/slideLayout" Target="../slideLayouts/slideLayout103.xml"/><Relationship Id="rId21" Type="http://schemas.openxmlformats.org/officeDocument/2006/relationships/slideLayout" Target="../slideLayouts/slideLayout121.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slideLayout" Target="../slideLayouts/slideLayout125.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slideLayout" Target="../slideLayouts/slideLayout120.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slideLayout" Target="../slideLayouts/slideLayout124.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slideLayout" Target="../slideLayouts/slideLayout123.xml"/><Relationship Id="rId28" Type="http://schemas.openxmlformats.org/officeDocument/2006/relationships/theme" Target="../theme/theme7.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slideLayout" Target="../slideLayouts/slideLayout122.xml"/><Relationship Id="rId27"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theme" Target="../theme/theme8.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l="-3000" r="-3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30F570-C12E-4785-9D2A-C5A7F710992F}" type="datetimeFigureOut">
              <a:rPr lang="en-US" smtClean="0"/>
              <a:t>12/13/2024</a:t>
            </a:fld>
            <a:endParaRPr lang="en-US"/>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403867-148C-4E56-971C-E21B7E94BFBA}" type="slidenum">
              <a:rPr lang="en-US" smtClean="0"/>
              <a:t>‹#›</a:t>
            </a:fld>
            <a:endParaRPr lang="en-US"/>
          </a:p>
        </p:txBody>
      </p:sp>
    </p:spTree>
    <p:extLst>
      <p:ext uri="{BB962C8B-B14F-4D97-AF65-F5344CB8AC3E}">
        <p14:creationId xmlns:p14="http://schemas.microsoft.com/office/powerpoint/2010/main" val="13719526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64361456"/>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118701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16"/>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16"/>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16"/>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9019428"/>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574187948"/>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317898172"/>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6" r:id="rId16"/>
    <p:sldLayoutId id="2147483757" r:id="rId17"/>
    <p:sldLayoutId id="2147483758" r:id="rId18"/>
    <p:sldLayoutId id="2147483759" r:id="rId19"/>
    <p:sldLayoutId id="2147483760" r:id="rId20"/>
    <p:sldLayoutId id="2147483761" r:id="rId21"/>
    <p:sldLayoutId id="2147483762" r:id="rId22"/>
    <p:sldLayoutId id="2147483763" r:id="rId23"/>
    <p:sldLayoutId id="2147483764" r:id="rId24"/>
    <p:sldLayoutId id="2147483765" r:id="rId25"/>
    <p:sldLayoutId id="2147483766" r:id="rId26"/>
    <p:sldLayoutId id="214748376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535548763"/>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206604244"/>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 id="2147483811" r:id="rId15"/>
    <p:sldLayoutId id="2147483812" r:id="rId16"/>
    <p:sldLayoutId id="2147483813" r:id="rId17"/>
    <p:sldLayoutId id="2147483814" r:id="rId18"/>
    <p:sldLayoutId id="2147483815" r:id="rId19"/>
    <p:sldLayoutId id="2147483816" r:id="rId20"/>
    <p:sldLayoutId id="2147483817" r:id="rId21"/>
    <p:sldLayoutId id="2147483818" r:id="rId22"/>
    <p:sldLayoutId id="2147483819" r:id="rId23"/>
    <p:sldLayoutId id="2147483820" r:id="rId24"/>
    <p:sldLayoutId id="2147483821" r:id="rId25"/>
    <p:sldLayoutId id="2147483822" r:id="rId26"/>
    <p:sldLayoutId id="2147483823"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17.xml"/><Relationship Id="rId1" Type="http://schemas.openxmlformats.org/officeDocument/2006/relationships/tags" Target="../tags/tag6.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4.xml"/><Relationship Id="rId1" Type="http://schemas.openxmlformats.org/officeDocument/2006/relationships/tags" Target="../tags/tag7.xml"/><Relationship Id="rId6" Type="http://schemas.openxmlformats.org/officeDocument/2006/relationships/image" Target="../media/image16.jpg"/><Relationship Id="rId5" Type="http://schemas.openxmlformats.org/officeDocument/2006/relationships/image" Target="../media/image15.jpeg"/><Relationship Id="rId4" Type="http://schemas.openxmlformats.org/officeDocument/2006/relationships/image" Target="../media/image14.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3.png"/><Relationship Id="rId1" Type="http://schemas.openxmlformats.org/officeDocument/2006/relationships/slideLayout" Target="../slideLayouts/slideLayout144.xml"/><Relationship Id="rId5" Type="http://schemas.openxmlformats.org/officeDocument/2006/relationships/image" Target="../media/image16.jpg"/><Relationship Id="rId4" Type="http://schemas.openxmlformats.org/officeDocument/2006/relationships/image" Target="../media/image18.jpeg"/></Relationships>
</file>

<file path=ppt/slides/_rels/slide14.xml.rels><?xml version="1.0" encoding="UTF-8" standalone="yes"?>
<Relationships xmlns="http://schemas.openxmlformats.org/package/2006/relationships"><Relationship Id="rId8" Type="http://schemas.openxmlformats.org/officeDocument/2006/relationships/image" Target="../media/image24.gif"/><Relationship Id="rId3" Type="http://schemas.openxmlformats.org/officeDocument/2006/relationships/image" Target="../media/image19.gif"/><Relationship Id="rId7" Type="http://schemas.openxmlformats.org/officeDocument/2006/relationships/image" Target="../media/image23.gi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gif"/><Relationship Id="rId10" Type="http://schemas.openxmlformats.org/officeDocument/2006/relationships/image" Target="../media/image26.gif"/><Relationship Id="rId4" Type="http://schemas.openxmlformats.org/officeDocument/2006/relationships/image" Target="../media/image20.gif"/><Relationship Id="rId9" Type="http://schemas.openxmlformats.org/officeDocument/2006/relationships/image" Target="../media/image25.gif"/></Relationships>
</file>

<file path=ppt/slides/_rels/slide15.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34.png"/><Relationship Id="rId3" Type="http://schemas.openxmlformats.org/officeDocument/2006/relationships/slideLayout" Target="../slideLayouts/slideLayout2.xml"/><Relationship Id="rId7" Type="http://schemas.openxmlformats.org/officeDocument/2006/relationships/image" Target="../media/image21.gif"/><Relationship Id="rId12" Type="http://schemas.openxmlformats.org/officeDocument/2006/relationships/image" Target="../media/image26.gif"/><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0.gif"/><Relationship Id="rId11" Type="http://schemas.openxmlformats.org/officeDocument/2006/relationships/image" Target="../media/image25.gif"/><Relationship Id="rId5" Type="http://schemas.openxmlformats.org/officeDocument/2006/relationships/image" Target="../media/image19.gif"/><Relationship Id="rId10" Type="http://schemas.openxmlformats.org/officeDocument/2006/relationships/image" Target="../media/image24.gif"/><Relationship Id="rId4" Type="http://schemas.openxmlformats.org/officeDocument/2006/relationships/audio" Target="../media/audio1.wav"/><Relationship Id="rId9" Type="http://schemas.openxmlformats.org/officeDocument/2006/relationships/image" Target="../media/image23.gif"/></Relationships>
</file>

<file path=ppt/slides/_rels/slide23.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slideLayout" Target="../slideLayouts/slideLayout13.xml"/><Relationship Id="rId1" Type="http://schemas.openxmlformats.org/officeDocument/2006/relationships/tags" Target="../tags/tag8.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slideLayout" Target="../slideLayouts/slideLayout13.xml"/><Relationship Id="rId1" Type="http://schemas.openxmlformats.org/officeDocument/2006/relationships/tags" Target="../tags/tag9.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40.png"/></Relationships>
</file>

<file path=ppt/slides/_rels/slide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jpg"/><Relationship Id="rId1" Type="http://schemas.openxmlformats.org/officeDocument/2006/relationships/slideLayout" Target="../slideLayouts/slideLayout14.xml"/><Relationship Id="rId5" Type="http://schemas.microsoft.com/office/2007/relationships/hdphoto" Target="../media/hdphoto1.wdp"/><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jpg"/><Relationship Id="rId7" Type="http://schemas.openxmlformats.org/officeDocument/2006/relationships/image" Target="../media/image7.png"/><Relationship Id="rId2" Type="http://schemas.openxmlformats.org/officeDocument/2006/relationships/slideLayout" Target="../slideLayouts/slideLayout26.xml"/><Relationship Id="rId1" Type="http://schemas.openxmlformats.org/officeDocument/2006/relationships/tags" Target="../tags/tag2.xml"/><Relationship Id="rId6" Type="http://schemas.microsoft.com/office/2007/relationships/hdphoto" Target="../media/hdphoto2.wdp"/><Relationship Id="rId5" Type="http://schemas.openxmlformats.org/officeDocument/2006/relationships/image" Target="../media/image6.png"/><Relationship Id="rId4" Type="http://schemas.openxmlformats.org/officeDocument/2006/relationships/slide" Target="slide3.xml"/><Relationship Id="rId9" Type="http://schemas.openxmlformats.org/officeDocument/2006/relationships/image" Target="../media/image8.jpg"/></Relationships>
</file>

<file path=ppt/slides/_rels/slide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jpg"/><Relationship Id="rId7" Type="http://schemas.openxmlformats.org/officeDocument/2006/relationships/image" Target="../media/image7.png"/><Relationship Id="rId2" Type="http://schemas.openxmlformats.org/officeDocument/2006/relationships/slideLayout" Target="../slideLayouts/slideLayout26.xml"/><Relationship Id="rId1" Type="http://schemas.openxmlformats.org/officeDocument/2006/relationships/tags" Target="../tags/tag3.xml"/><Relationship Id="rId6" Type="http://schemas.microsoft.com/office/2007/relationships/hdphoto" Target="../media/hdphoto2.wdp"/><Relationship Id="rId5" Type="http://schemas.openxmlformats.org/officeDocument/2006/relationships/image" Target="../media/image6.png"/><Relationship Id="rId4" Type="http://schemas.openxmlformats.org/officeDocument/2006/relationships/slide" Target="slide3.xml"/><Relationship Id="rId9" Type="http://schemas.openxmlformats.org/officeDocument/2006/relationships/image" Target="../media/image8.jpg"/></Relationships>
</file>

<file path=ppt/slides/_rels/slide6.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slide" Target="slide3.xml"/><Relationship Id="rId7" Type="http://schemas.microsoft.com/office/2007/relationships/hdphoto" Target="../media/hdphoto3.wdp"/><Relationship Id="rId2" Type="http://schemas.openxmlformats.org/officeDocument/2006/relationships/slideLayout" Target="../slideLayouts/slideLayout26.xml"/><Relationship Id="rId1" Type="http://schemas.openxmlformats.org/officeDocument/2006/relationships/tags" Target="../tags/tag4.xml"/><Relationship Id="rId6" Type="http://schemas.openxmlformats.org/officeDocument/2006/relationships/image" Target="../media/image7.png"/><Relationship Id="rId5" Type="http://schemas.microsoft.com/office/2007/relationships/hdphoto" Target="../media/hdphoto2.wdp"/><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jpg"/><Relationship Id="rId1" Type="http://schemas.openxmlformats.org/officeDocument/2006/relationships/slideLayout" Target="../slideLayouts/slideLayout36.xml"/><Relationship Id="rId5" Type="http://schemas.microsoft.com/office/2007/relationships/hdphoto" Target="../media/hdphoto1.wdp"/><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90.xml"/><Relationship Id="rId1" Type="http://schemas.openxmlformats.org/officeDocument/2006/relationships/tags" Target="../tags/tag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4" name="Rectangle 3"/>
          <p:cNvSpPr/>
          <p:nvPr/>
        </p:nvSpPr>
        <p:spPr>
          <a:xfrm>
            <a:off x="994778" y="2497203"/>
            <a:ext cx="7154523"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err="1">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Bài</a:t>
            </a:r>
            <a:r>
              <a:rPr lang="en-US"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63</a:t>
            </a:r>
            <a:r>
              <a:rPr lang="en-US"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iêng- iêm- yên</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 name="Title 1">
            <a:extLst>
              <a:ext uri="{FF2B5EF4-FFF2-40B4-BE49-F238E27FC236}">
                <a16:creationId xmlns:a16="http://schemas.microsoft.com/office/drawing/2014/main" id="{5581B890-4842-4086-9A53-91606B7E2558}"/>
              </a:ext>
            </a:extLst>
          </p:cNvPr>
          <p:cNvSpPr txBox="1">
            <a:spLocks/>
          </p:cNvSpPr>
          <p:nvPr/>
        </p:nvSpPr>
        <p:spPr>
          <a:xfrm>
            <a:off x="1311797" y="1469366"/>
            <a:ext cx="6858000" cy="79393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125" b="1" dirty="0">
                <a:solidFill>
                  <a:srgbClr val="FF0000"/>
                </a:solidFill>
                <a:latin typeface="Times New Roman" panose="02020603050405020304" pitchFamily="18" charset="0"/>
                <a:cs typeface="Times New Roman" panose="02020603050405020304" pitchFamily="18" charset="0"/>
              </a:rPr>
              <a:t>TIẾNG VIỆT</a:t>
            </a:r>
          </a:p>
        </p:txBody>
      </p:sp>
      <p:sp>
        <p:nvSpPr>
          <p:cNvPr id="5" name="TextBox 4">
            <a:extLst>
              <a:ext uri="{FF2B5EF4-FFF2-40B4-BE49-F238E27FC236}">
                <a16:creationId xmlns:a16="http://schemas.microsoft.com/office/drawing/2014/main" id="{1E2FBDFE-C0F4-46B8-80DE-AD85389472DC}"/>
              </a:ext>
            </a:extLst>
          </p:cNvPr>
          <p:cNvSpPr txBox="1"/>
          <p:nvPr/>
        </p:nvSpPr>
        <p:spPr>
          <a:xfrm>
            <a:off x="914439" y="152478"/>
            <a:ext cx="7829549" cy="461665"/>
          </a:xfrm>
          <a:prstGeom prst="rect">
            <a:avLst/>
          </a:prstGeom>
          <a:noFill/>
        </p:spPr>
        <p:txBody>
          <a:bodyPr wrap="square" rtlCol="0">
            <a:spAutoFit/>
          </a:bodyPr>
          <a:lstStyle/>
          <a:p>
            <a:pPr algn="ctr"/>
            <a:r>
              <a:rPr lang="en-US" sz="2400" b="1" dirty="0">
                <a:solidFill>
                  <a:schemeClr val="accent5">
                    <a:lumMod val="50000"/>
                  </a:schemeClr>
                </a:solidFill>
                <a:latin typeface="Times New Roman" panose="02020603050405020304" pitchFamily="18" charset="0"/>
                <a:cs typeface="Times New Roman" panose="02020603050405020304" pitchFamily="18" charset="0"/>
              </a:rPr>
              <a:t>PHÒNG GIÁO DỤC VÀ ĐÀO TẠO QUẬN LONG BIÊN</a:t>
            </a:r>
          </a:p>
        </p:txBody>
      </p:sp>
    </p:spTree>
    <p:custDataLst>
      <p:tags r:id="rId1"/>
    </p:custDataLst>
    <p:extLst>
      <p:ext uri="{BB962C8B-B14F-4D97-AF65-F5344CB8AC3E}">
        <p14:creationId xmlns:p14="http://schemas.microsoft.com/office/powerpoint/2010/main" val="3976559757"/>
      </p:ext>
    </p:extLst>
  </p:cSld>
  <p:clrMapOvr>
    <a:masterClrMapping/>
  </p:clrMapOvr>
  <mc:AlternateContent xmlns:mc="http://schemas.openxmlformats.org/markup-compatibility/2006" xmlns:p14="http://schemas.microsoft.com/office/powerpoint/2010/main">
    <mc:Choice Requires="p14">
      <p:transition spd="slow" p14:dur="2000" advTm="14072"/>
    </mc:Choice>
    <mc:Fallback xmlns="">
      <p:transition spd="slow" advTm="14072"/>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A screenshot of a phone&#10;&#10;Description automatically generated with medium confidence">
            <a:extLst>
              <a:ext uri="{FF2B5EF4-FFF2-40B4-BE49-F238E27FC236}">
                <a16:creationId xmlns:a16="http://schemas.microsoft.com/office/drawing/2014/main" id="{2899E477-047A-4963-BAED-603EECE520A5}"/>
              </a:ext>
            </a:extLst>
          </p:cNvPr>
          <p:cNvPicPr>
            <a:picLocks noChangeAspect="1"/>
          </p:cNvPicPr>
          <p:nvPr/>
        </p:nvPicPr>
        <p:blipFill rotWithShape="1">
          <a:blip r:embed="rId3">
            <a:extLst>
              <a:ext uri="{28A0092B-C50C-407E-A947-70E740481C1C}">
                <a14:useLocalDpi xmlns:a14="http://schemas.microsoft.com/office/drawing/2010/main" val="0"/>
              </a:ext>
            </a:extLst>
          </a:blip>
          <a:srcRect l="8526" t="53572" r="9119" b="30952"/>
          <a:stretch/>
        </p:blipFill>
        <p:spPr>
          <a:xfrm>
            <a:off x="2209839" y="3048000"/>
            <a:ext cx="4416277" cy="1676400"/>
          </a:xfrm>
          <a:prstGeom prst="rect">
            <a:avLst/>
          </a:prstGeom>
        </p:spPr>
      </p:pic>
    </p:spTree>
    <p:extLst>
      <p:ext uri="{BB962C8B-B14F-4D97-AF65-F5344CB8AC3E}">
        <p14:creationId xmlns:p14="http://schemas.microsoft.com/office/powerpoint/2010/main" val="4073757450"/>
      </p:ext>
    </p:extLst>
  </p:cSld>
  <p:clrMapOvr>
    <a:masterClrMapping/>
  </p:clrMapOvr>
  <mc:AlternateContent xmlns:mc="http://schemas.openxmlformats.org/markup-compatibility/2006" xmlns:p14="http://schemas.microsoft.com/office/powerpoint/2010/main">
    <mc:Choice Requires="p14">
      <p:transition spd="slow" p14:dur="2000" advTm="3816"/>
    </mc:Choice>
    <mc:Fallback xmlns="">
      <p:transition spd="slow" advTm="3816"/>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869F32E3-F437-4311-910B-066D28CC4E54}"/>
              </a:ext>
            </a:extLst>
          </p:cNvPr>
          <p:cNvSpPr/>
          <p:nvPr/>
        </p:nvSpPr>
        <p:spPr>
          <a:xfrm>
            <a:off x="2256184" y="700638"/>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2556989107"/>
              </p:ext>
            </p:extLst>
          </p:nvPr>
        </p:nvGraphicFramePr>
        <p:xfrm>
          <a:off x="2728837" y="1808581"/>
          <a:ext cx="3986738" cy="1849020"/>
        </p:xfrm>
        <a:graphic>
          <a:graphicData uri="http://schemas.openxmlformats.org/drawingml/2006/table">
            <a:tbl>
              <a:tblPr firstRow="1" bandRow="1">
                <a:tableStyleId>{5C22544A-7EE6-4342-B048-85BDC9FD1C3A}</a:tableStyleId>
              </a:tblPr>
              <a:tblGrid>
                <a:gridCol w="1993369">
                  <a:extLst>
                    <a:ext uri="{9D8B030D-6E8A-4147-A177-3AD203B41FA5}">
                      <a16:colId xmlns:a16="http://schemas.microsoft.com/office/drawing/2014/main" val="3908109760"/>
                    </a:ext>
                  </a:extLst>
                </a:gridCol>
                <a:gridCol w="1993369">
                  <a:extLst>
                    <a:ext uri="{9D8B030D-6E8A-4147-A177-3AD203B41FA5}">
                      <a16:colId xmlns:a16="http://schemas.microsoft.com/office/drawing/2014/main" val="1780204739"/>
                    </a:ext>
                  </a:extLst>
                </a:gridCol>
              </a:tblGrid>
              <a:tr h="924510">
                <a:tc>
                  <a:txBody>
                    <a:bodyPr/>
                    <a:lstStyle/>
                    <a:p>
                      <a:pPr algn="ctr"/>
                      <a:r>
                        <a:rPr lang="en-US" sz="5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924510">
                <a:tc gridSpan="2">
                  <a:txBody>
                    <a:bodyPr/>
                    <a:lstStyle/>
                    <a:p>
                      <a:pPr algn="ctr"/>
                      <a:r>
                        <a:rPr lang="en-US" sz="5400" b="0" dirty="0" err="1">
                          <a:solidFill>
                            <a:schemeClr val="tx1"/>
                          </a:solidFill>
                          <a:latin typeface="UTM Avo" panose="02040603050506020204" pitchFamily="18" charset="0"/>
                        </a:rPr>
                        <a:t>b</a:t>
                      </a: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533401" y="3870409"/>
            <a:ext cx="8001000" cy="2585323"/>
          </a:xfrm>
          <a:prstGeom prst="rect">
            <a:avLst/>
          </a:prstGeom>
          <a:noFill/>
        </p:spPr>
        <p:txBody>
          <a:bodyPr wrap="square" rtlCol="0">
            <a:spAutoFit/>
          </a:bodyPr>
          <a:lstStyle/>
          <a:p>
            <a:pPr>
              <a:lnSpc>
                <a:spcPct val="150000"/>
              </a:lnSpc>
            </a:pPr>
            <a:r>
              <a:rPr lang="en-US" sz="3600" dirty="0" err="1">
                <a:solidFill>
                  <a:prstClr val="black"/>
                </a:solidFill>
                <a:latin typeface="UTM Avo" panose="02040603050506020204" pitchFamily="18" charset="0"/>
              </a:rPr>
              <a:t>kiễng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liệng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riềng</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diềm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kiểm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xiêm</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yên</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yến</a:t>
            </a:r>
            <a:endParaRPr lang="en-US" sz="3600" dirty="0">
              <a:solidFill>
                <a:prstClr val="black"/>
              </a:solidFill>
              <a:latin typeface="UTM Avo" panose="02040603050506020204" pitchFamily="18" charset="0"/>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2205296" y="698539"/>
            <a:ext cx="1604703" cy="1384995"/>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iêng</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7" name="Rectangle: Rounded Corners 6">
            <a:extLst>
              <a:ext uri="{FF2B5EF4-FFF2-40B4-BE49-F238E27FC236}">
                <a16:creationId xmlns:a16="http://schemas.microsoft.com/office/drawing/2014/main" id="{BDE21444-BD40-47A9-A247-9B4582A8AEAC}"/>
              </a:ext>
            </a:extLst>
          </p:cNvPr>
          <p:cNvSpPr/>
          <p:nvPr/>
        </p:nvSpPr>
        <p:spPr>
          <a:xfrm>
            <a:off x="3935896"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Rectangle: Rounded Corners 7">
            <a:extLst>
              <a:ext uri="{FF2B5EF4-FFF2-40B4-BE49-F238E27FC236}">
                <a16:creationId xmlns:a16="http://schemas.microsoft.com/office/drawing/2014/main" id="{89AF911E-7539-4082-A682-92B81A3BF4CC}"/>
              </a:ext>
            </a:extLst>
          </p:cNvPr>
          <p:cNvSpPr/>
          <p:nvPr/>
        </p:nvSpPr>
        <p:spPr>
          <a:xfrm>
            <a:off x="5647264"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TextBox 8">
            <a:extLst>
              <a:ext uri="{FF2B5EF4-FFF2-40B4-BE49-F238E27FC236}">
                <a16:creationId xmlns:a16="http://schemas.microsoft.com/office/drawing/2014/main" id="{614B56CA-4AAB-4C23-857F-BB52A06B5A80}"/>
              </a:ext>
            </a:extLst>
          </p:cNvPr>
          <p:cNvSpPr txBox="1"/>
          <p:nvPr/>
        </p:nvSpPr>
        <p:spPr>
          <a:xfrm>
            <a:off x="3886200" y="533400"/>
            <a:ext cx="1559642"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iêm</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10" name="TextBox 9">
            <a:extLst>
              <a:ext uri="{FF2B5EF4-FFF2-40B4-BE49-F238E27FC236}">
                <a16:creationId xmlns:a16="http://schemas.microsoft.com/office/drawing/2014/main" id="{E9C67771-9BAA-4B44-914D-410781008A7E}"/>
              </a:ext>
            </a:extLst>
          </p:cNvPr>
          <p:cNvSpPr txBox="1"/>
          <p:nvPr/>
        </p:nvSpPr>
        <p:spPr>
          <a:xfrm>
            <a:off x="5658775" y="533400"/>
            <a:ext cx="1351625"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yên</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Tree>
    <p:custDataLst>
      <p:tags r:id="rId1"/>
    </p:custDataLst>
    <p:extLst>
      <p:ext uri="{BB962C8B-B14F-4D97-AF65-F5344CB8AC3E}">
        <p14:creationId xmlns:p14="http://schemas.microsoft.com/office/powerpoint/2010/main" val="635822953"/>
      </p:ext>
    </p:extLst>
  </p:cSld>
  <p:clrMapOvr>
    <a:masterClrMapping/>
  </p:clrMapOvr>
  <mc:AlternateContent xmlns:mc="http://schemas.openxmlformats.org/markup-compatibility/2006" xmlns:p14="http://schemas.microsoft.com/office/powerpoint/2010/main">
    <mc:Choice Requires="p14">
      <p:transition spd="slow" p14:dur="2000" advTm="261149"/>
    </mc:Choice>
    <mc:Fallback xmlns="">
      <p:transition spd="slow" advTm="26114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1000"/>
                                        <p:tgtEl>
                                          <p:spTgt spid="2"/>
                                        </p:tgtEl>
                                      </p:cBhvr>
                                    </p:animEffect>
                                    <p:anim calcmode="lin" valueType="num">
                                      <p:cBhvr>
                                        <p:cTn id="44" dur="1000" fill="hold"/>
                                        <p:tgtEl>
                                          <p:spTgt spid="2"/>
                                        </p:tgtEl>
                                        <p:attrNameLst>
                                          <p:attrName>ppt_x</p:attrName>
                                        </p:attrNameLst>
                                      </p:cBhvr>
                                      <p:tavLst>
                                        <p:tav tm="0">
                                          <p:val>
                                            <p:strVal val="#ppt_x"/>
                                          </p:val>
                                        </p:tav>
                                        <p:tav tm="100000">
                                          <p:val>
                                            <p:strVal val="#ppt_x"/>
                                          </p:val>
                                        </p:tav>
                                      </p:tavLst>
                                    </p:anim>
                                    <p:anim calcmode="lin" valueType="num">
                                      <p:cBhvr>
                                        <p:cTn id="4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1000"/>
                                        <p:tgtEl>
                                          <p:spTgt spid="3"/>
                                        </p:tgtEl>
                                      </p:cBhvr>
                                    </p:animEffect>
                                    <p:anim calcmode="lin" valueType="num">
                                      <p:cBhvr>
                                        <p:cTn id="51" dur="1000" fill="hold"/>
                                        <p:tgtEl>
                                          <p:spTgt spid="3"/>
                                        </p:tgtEl>
                                        <p:attrNameLst>
                                          <p:attrName>ppt_x</p:attrName>
                                        </p:attrNameLst>
                                      </p:cBhvr>
                                      <p:tavLst>
                                        <p:tav tm="0">
                                          <p:val>
                                            <p:strVal val="#ppt_x"/>
                                          </p:val>
                                        </p:tav>
                                        <p:tav tm="100000">
                                          <p:val>
                                            <p:strVal val="#ppt_x"/>
                                          </p:val>
                                        </p:tav>
                                      </p:tavLst>
                                    </p:anim>
                                    <p:anim calcmode="lin" valueType="num">
                                      <p:cBhvr>
                                        <p:cTn id="5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P spid="5" grpId="0"/>
      <p:bldP spid="7" grpId="0" animBg="1"/>
      <p:bldP spid="8" grpId="0" animBg="1"/>
      <p:bldP spid="9"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49A543B-1D1D-4D6B-902A-84B87021E83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334" y="263263"/>
            <a:ext cx="822960" cy="571382"/>
          </a:xfrm>
          <a:prstGeom prst="rect">
            <a:avLst/>
          </a:prstGeom>
        </p:spPr>
      </p:pic>
      <p:pic>
        <p:nvPicPr>
          <p:cNvPr id="4" name="Picture 3">
            <a:extLst>
              <a:ext uri="{FF2B5EF4-FFF2-40B4-BE49-F238E27FC236}">
                <a16:creationId xmlns:a16="http://schemas.microsoft.com/office/drawing/2014/main" id="{C27C75D8-26EA-4626-8A28-41133D3226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85838" y="1653744"/>
            <a:ext cx="2977640" cy="1886499"/>
          </a:xfrm>
          <a:prstGeom prst="rect">
            <a:avLst/>
          </a:prstGeom>
        </p:spPr>
      </p:pic>
      <p:pic>
        <p:nvPicPr>
          <p:cNvPr id="7" name="Picture 6">
            <a:extLst>
              <a:ext uri="{FF2B5EF4-FFF2-40B4-BE49-F238E27FC236}">
                <a16:creationId xmlns:a16="http://schemas.microsoft.com/office/drawing/2014/main" id="{3C0BF16D-912C-42FD-92E7-5F7C7CD26FC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3882" y="1653744"/>
            <a:ext cx="2137272" cy="1886499"/>
          </a:xfrm>
          <a:prstGeom prst="rect">
            <a:avLst/>
          </a:prstGeom>
        </p:spPr>
      </p:pic>
      <p:pic>
        <p:nvPicPr>
          <p:cNvPr id="10" name="Picture 9">
            <a:extLst>
              <a:ext uri="{FF2B5EF4-FFF2-40B4-BE49-F238E27FC236}">
                <a16:creationId xmlns:a16="http://schemas.microsoft.com/office/drawing/2014/main" id="{C41CED4E-B7FC-4CB6-802E-431ABF27A9E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58164" y="1575240"/>
            <a:ext cx="2155928" cy="1964960"/>
          </a:xfrm>
          <a:prstGeom prst="rect">
            <a:avLst/>
          </a:prstGeom>
        </p:spPr>
      </p:pic>
      <p:sp>
        <p:nvSpPr>
          <p:cNvPr id="3" name="TextBox 2">
            <a:extLst>
              <a:ext uri="{FF2B5EF4-FFF2-40B4-BE49-F238E27FC236}">
                <a16:creationId xmlns:a16="http://schemas.microsoft.com/office/drawing/2014/main" id="{603951E3-6048-4CD4-BF6C-7B88999E456C}"/>
              </a:ext>
            </a:extLst>
          </p:cNvPr>
          <p:cNvSpPr txBox="1"/>
          <p:nvPr/>
        </p:nvSpPr>
        <p:spPr>
          <a:xfrm>
            <a:off x="494813" y="4015408"/>
            <a:ext cx="2977456"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sầu</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riêng</a:t>
            </a:r>
            <a:endParaRPr lang="en-US" sz="4800" dirty="0">
              <a:solidFill>
                <a:prstClr val="black"/>
              </a:solidFill>
              <a:latin typeface="UTM Avo" panose="02040603050506020204" pitchFamily="18" charset="0"/>
            </a:endParaRPr>
          </a:p>
        </p:txBody>
      </p:sp>
      <p:sp>
        <p:nvSpPr>
          <p:cNvPr id="11" name="TextBox 10">
            <a:extLst>
              <a:ext uri="{FF2B5EF4-FFF2-40B4-BE49-F238E27FC236}">
                <a16:creationId xmlns:a16="http://schemas.microsoft.com/office/drawing/2014/main" id="{12B8ABE1-714D-4D3A-8E09-78D08EAF56AD}"/>
              </a:ext>
            </a:extLst>
          </p:cNvPr>
          <p:cNvSpPr txBox="1"/>
          <p:nvPr/>
        </p:nvSpPr>
        <p:spPr>
          <a:xfrm>
            <a:off x="3472269" y="4015408"/>
            <a:ext cx="2776131"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cá</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kiếm</a:t>
            </a:r>
            <a:endParaRPr lang="en-US" sz="4800" dirty="0">
              <a:solidFill>
                <a:prstClr val="black"/>
              </a:solidFill>
              <a:latin typeface="UTM Avo" panose="02040603050506020204" pitchFamily="18" charset="0"/>
            </a:endParaRPr>
          </a:p>
        </p:txBody>
      </p:sp>
      <p:sp>
        <p:nvSpPr>
          <p:cNvPr id="12" name="TextBox 11">
            <a:extLst>
              <a:ext uri="{FF2B5EF4-FFF2-40B4-BE49-F238E27FC236}">
                <a16:creationId xmlns:a16="http://schemas.microsoft.com/office/drawing/2014/main" id="{0353FA61-7A98-4014-A8CF-19BA189179BB}"/>
              </a:ext>
            </a:extLst>
          </p:cNvPr>
          <p:cNvSpPr txBox="1"/>
          <p:nvPr/>
        </p:nvSpPr>
        <p:spPr>
          <a:xfrm>
            <a:off x="6400800" y="4038599"/>
            <a:ext cx="2071439"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tổ</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yến</a:t>
            </a:r>
            <a:endParaRPr lang="en-US" sz="4800" dirty="0">
              <a:solidFill>
                <a:prstClr val="black"/>
              </a:solidFill>
              <a:latin typeface="UTM Avo" panose="02040603050506020204" pitchFamily="18" charset="0"/>
            </a:endParaRPr>
          </a:p>
        </p:txBody>
      </p:sp>
      <p:sp>
        <p:nvSpPr>
          <p:cNvPr id="13" name="TextBox 12">
            <a:extLst>
              <a:ext uri="{FF2B5EF4-FFF2-40B4-BE49-F238E27FC236}">
                <a16:creationId xmlns:a16="http://schemas.microsoft.com/office/drawing/2014/main" id="{B68A91BA-1929-44DA-A17C-D0DF431A71E8}"/>
              </a:ext>
            </a:extLst>
          </p:cNvPr>
          <p:cNvSpPr txBox="1"/>
          <p:nvPr/>
        </p:nvSpPr>
        <p:spPr>
          <a:xfrm flipH="1">
            <a:off x="1828800" y="4038600"/>
            <a:ext cx="1828800"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iêng</a:t>
            </a:r>
            <a:endParaRPr lang="en-US" sz="4800" dirty="0">
              <a:solidFill>
                <a:srgbClr val="FF0000"/>
              </a:solidFill>
              <a:latin typeface="UTM Avo" panose="02040603050506020204" pitchFamily="18" charset="0"/>
            </a:endParaRPr>
          </a:p>
        </p:txBody>
      </p:sp>
      <p:sp>
        <p:nvSpPr>
          <p:cNvPr id="14" name="TextBox 13">
            <a:extLst>
              <a:ext uri="{FF2B5EF4-FFF2-40B4-BE49-F238E27FC236}">
                <a16:creationId xmlns:a16="http://schemas.microsoft.com/office/drawing/2014/main" id="{F2FB6A6D-2684-45B5-810D-E0A7319B853C}"/>
              </a:ext>
            </a:extLst>
          </p:cNvPr>
          <p:cNvSpPr txBox="1"/>
          <p:nvPr/>
        </p:nvSpPr>
        <p:spPr>
          <a:xfrm>
            <a:off x="4724400" y="4027813"/>
            <a:ext cx="1596245"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iêm</a:t>
            </a:r>
            <a:endParaRPr lang="en-US" sz="4800" dirty="0">
              <a:solidFill>
                <a:srgbClr val="FF0000"/>
              </a:solidFill>
              <a:latin typeface="UTM Avo" panose="02040603050506020204" pitchFamily="18" charset="0"/>
            </a:endParaRPr>
          </a:p>
        </p:txBody>
      </p:sp>
      <p:sp>
        <p:nvSpPr>
          <p:cNvPr id="15" name="TextBox 14">
            <a:extLst>
              <a:ext uri="{FF2B5EF4-FFF2-40B4-BE49-F238E27FC236}">
                <a16:creationId xmlns:a16="http://schemas.microsoft.com/office/drawing/2014/main" id="{E3E4ED99-691A-45AC-A4D8-449709249784}"/>
              </a:ext>
            </a:extLst>
          </p:cNvPr>
          <p:cNvSpPr txBox="1"/>
          <p:nvPr/>
        </p:nvSpPr>
        <p:spPr>
          <a:xfrm>
            <a:off x="7162800" y="4038599"/>
            <a:ext cx="1596245" cy="830997"/>
          </a:xfrm>
          <a:prstGeom prst="rect">
            <a:avLst/>
          </a:prstGeom>
          <a:noFill/>
        </p:spPr>
        <p:txBody>
          <a:bodyPr wrap="square" rtlCol="0">
            <a:spAutoFit/>
          </a:bodyPr>
          <a:lstStyle/>
          <a:p>
            <a:r>
              <a:rPr lang="vi-VN" sz="4800" dirty="0">
                <a:solidFill>
                  <a:srgbClr val="FF0000"/>
                </a:solidFill>
                <a:latin typeface="UTM Avo" panose="02040603050506020204" pitchFamily="18" charset="0"/>
              </a:rPr>
              <a:t>yến</a:t>
            </a:r>
            <a:endParaRPr lang="en-US" sz="4800" dirty="0">
              <a:solidFill>
                <a:srgbClr val="FF0000"/>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56694074"/>
      </p:ext>
    </p:extLst>
  </p:cSld>
  <p:clrMapOvr>
    <a:masterClrMapping/>
  </p:clrMapOvr>
  <mc:AlternateContent xmlns:mc="http://schemas.openxmlformats.org/markup-compatibility/2006" xmlns:p14="http://schemas.microsoft.com/office/powerpoint/2010/main">
    <mc:Choice Requires="p14">
      <p:transition spd="slow" p14:dur="2000" advTm="112145"/>
    </mc:Choice>
    <mc:Fallback xmlns="">
      <p:transition spd="slow" advTm="11214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anim calcmode="lin" valueType="num">
                                      <p:cBhvr>
                                        <p:cTn id="64" dur="1000" fill="hold"/>
                                        <p:tgtEl>
                                          <p:spTgt spid="15"/>
                                        </p:tgtEl>
                                        <p:attrNameLst>
                                          <p:attrName>ppt_x</p:attrName>
                                        </p:attrNameLst>
                                      </p:cBhvr>
                                      <p:tavLst>
                                        <p:tav tm="0">
                                          <p:val>
                                            <p:strVal val="#ppt_x"/>
                                          </p:val>
                                        </p:tav>
                                        <p:tav tm="100000">
                                          <p:val>
                                            <p:strVal val="#ppt_x"/>
                                          </p:val>
                                        </p:tav>
                                      </p:tavLst>
                                    </p:anim>
                                    <p:anim calcmode="lin" valueType="num">
                                      <p:cBhvr>
                                        <p:cTn id="6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 grpId="0"/>
      <p:bldP spid="14"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3512581620"/>
              </p:ext>
            </p:extLst>
          </p:nvPr>
        </p:nvGraphicFramePr>
        <p:xfrm>
          <a:off x="3287716" y="1184592"/>
          <a:ext cx="2685404" cy="1620420"/>
        </p:xfrm>
        <a:graphic>
          <a:graphicData uri="http://schemas.openxmlformats.org/drawingml/2006/table">
            <a:tbl>
              <a:tblPr firstRow="1" bandRow="1">
                <a:tableStyleId>{5C22544A-7EE6-4342-B048-85BDC9FD1C3A}</a:tableStyleId>
              </a:tblPr>
              <a:tblGrid>
                <a:gridCol w="1342702">
                  <a:extLst>
                    <a:ext uri="{9D8B030D-6E8A-4147-A177-3AD203B41FA5}">
                      <a16:colId xmlns:a16="http://schemas.microsoft.com/office/drawing/2014/main" val="3908109760"/>
                    </a:ext>
                  </a:extLst>
                </a:gridCol>
                <a:gridCol w="1342702">
                  <a:extLst>
                    <a:ext uri="{9D8B030D-6E8A-4147-A177-3AD203B41FA5}">
                      <a16:colId xmlns:a16="http://schemas.microsoft.com/office/drawing/2014/main" val="1780204739"/>
                    </a:ext>
                  </a:extLst>
                </a:gridCol>
              </a:tblGrid>
              <a:tr h="810210">
                <a:tc>
                  <a:txBody>
                    <a:bodyPr/>
                    <a:lstStyle/>
                    <a:p>
                      <a:pPr algn="ctr"/>
                      <a:r>
                        <a:rPr lang="en-US" sz="4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810210">
                <a:tc gridSpan="2">
                  <a:txBody>
                    <a:bodyPr/>
                    <a:lstStyle/>
                    <a:p>
                      <a:pPr algn="ctr"/>
                      <a:r>
                        <a:rPr lang="en-US" sz="4400" b="0" dirty="0" err="1">
                          <a:solidFill>
                            <a:schemeClr val="tx1"/>
                          </a:solidFill>
                          <a:latin typeface="UTM Avo" panose="02040603050506020204" pitchFamily="18" charset="0"/>
                        </a:rPr>
                        <a:t>b</a:t>
                      </a: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715023" y="2830124"/>
            <a:ext cx="7590778"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kiễng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liệng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riềng</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diềm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kiểm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xiêm</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yên</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yến</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1537983" y="390080"/>
            <a:ext cx="6920218"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iêng</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iêm</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yên</a:t>
            </a:r>
            <a:endParaRPr kumimoji="0" lang="en-US" sz="4400" b="0" i="0" u="none" strike="noStrike" kern="1200" cap="none" spc="0" normalizeH="0" baseline="0" noProof="0" dirty="0">
              <a:ln>
                <a:noFill/>
              </a:ln>
              <a:solidFill>
                <a:prstClr val="black"/>
              </a:solidFill>
              <a:effectLst/>
              <a:uLnTx/>
              <a:uFillTx/>
              <a:latin typeface="Arial"/>
            </a:endParaRPr>
          </a:p>
        </p:txBody>
      </p:sp>
      <p:pic>
        <p:nvPicPr>
          <p:cNvPr id="7" name="Picture 6">
            <a:extLst>
              <a:ext uri="{FF2B5EF4-FFF2-40B4-BE49-F238E27FC236}">
                <a16:creationId xmlns:a16="http://schemas.microsoft.com/office/drawing/2014/main" id="{9666E743-5250-4411-980D-87184C4DD35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02709" y="4573397"/>
            <a:ext cx="1950024" cy="1235448"/>
          </a:xfrm>
          <a:prstGeom prst="rect">
            <a:avLst/>
          </a:prstGeom>
        </p:spPr>
      </p:pic>
      <p:pic>
        <p:nvPicPr>
          <p:cNvPr id="8" name="Picture 7">
            <a:extLst>
              <a:ext uri="{FF2B5EF4-FFF2-40B4-BE49-F238E27FC236}">
                <a16:creationId xmlns:a16="http://schemas.microsoft.com/office/drawing/2014/main" id="{19F6017A-7C7A-44B2-8C95-AA4AE470BD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50174" y="4616572"/>
            <a:ext cx="1399676" cy="1235448"/>
          </a:xfrm>
          <a:prstGeom prst="rect">
            <a:avLst/>
          </a:prstGeom>
        </p:spPr>
      </p:pic>
      <p:pic>
        <p:nvPicPr>
          <p:cNvPr id="9" name="Picture 8">
            <a:extLst>
              <a:ext uri="{FF2B5EF4-FFF2-40B4-BE49-F238E27FC236}">
                <a16:creationId xmlns:a16="http://schemas.microsoft.com/office/drawing/2014/main" id="{13969BBF-B76E-4127-A28E-838E7CB6679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05395" y="4399383"/>
            <a:ext cx="1411894" cy="1286831"/>
          </a:xfrm>
          <a:prstGeom prst="rect">
            <a:avLst/>
          </a:prstGeom>
        </p:spPr>
      </p:pic>
      <p:sp>
        <p:nvSpPr>
          <p:cNvPr id="10" name="TextBox 9">
            <a:extLst>
              <a:ext uri="{FF2B5EF4-FFF2-40B4-BE49-F238E27FC236}">
                <a16:creationId xmlns:a16="http://schemas.microsoft.com/office/drawing/2014/main" id="{C9E1B897-FD09-4490-BA78-2730B43F316F}"/>
              </a:ext>
            </a:extLst>
          </p:cNvPr>
          <p:cNvSpPr txBox="1"/>
          <p:nvPr/>
        </p:nvSpPr>
        <p:spPr>
          <a:xfrm>
            <a:off x="1244715" y="5739533"/>
            <a:ext cx="2836822" cy="707886"/>
          </a:xfrm>
          <a:prstGeom prst="rect">
            <a:avLst/>
          </a:prstGeom>
          <a:noFill/>
        </p:spPr>
        <p:txBody>
          <a:bodyPr wrap="square" rtlCol="0">
            <a:spAutoFit/>
          </a:bodyPr>
          <a:lstStyle/>
          <a:p>
            <a:r>
              <a:rPr lang="en-US" sz="4000" dirty="0" err="1">
                <a:latin typeface="UTM Avo" panose="02040603050506020204" pitchFamily="18" charset="0"/>
              </a:rPr>
              <a:t>sầu</a:t>
            </a:r>
            <a:r>
              <a:rPr lang="en-US" sz="4000" dirty="0">
                <a:latin typeface="UTM Avo" panose="02040603050506020204" pitchFamily="18" charset="0"/>
              </a:rPr>
              <a:t> </a:t>
            </a:r>
            <a:r>
              <a:rPr lang="en-US" sz="4000" dirty="0" err="1">
                <a:latin typeface="UTM Avo" panose="02040603050506020204" pitchFamily="18" charset="0"/>
              </a:rPr>
              <a:t>riêng</a:t>
            </a:r>
            <a:endParaRPr lang="en-US" sz="4000" dirty="0">
              <a:latin typeface="UTM Avo" panose="02040603050506020204" pitchFamily="18" charset="0"/>
            </a:endParaRPr>
          </a:p>
        </p:txBody>
      </p:sp>
      <p:sp>
        <p:nvSpPr>
          <p:cNvPr id="11" name="TextBox 10">
            <a:extLst>
              <a:ext uri="{FF2B5EF4-FFF2-40B4-BE49-F238E27FC236}">
                <a16:creationId xmlns:a16="http://schemas.microsoft.com/office/drawing/2014/main" id="{42C88429-B1E8-497F-AEF8-B8FDC9179705}"/>
              </a:ext>
            </a:extLst>
          </p:cNvPr>
          <p:cNvSpPr txBox="1"/>
          <p:nvPr/>
        </p:nvSpPr>
        <p:spPr>
          <a:xfrm>
            <a:off x="4081536" y="5739533"/>
            <a:ext cx="2243064" cy="707886"/>
          </a:xfrm>
          <a:prstGeom prst="rect">
            <a:avLst/>
          </a:prstGeom>
          <a:noFill/>
        </p:spPr>
        <p:txBody>
          <a:bodyPr wrap="square" rtlCol="0">
            <a:spAutoFit/>
          </a:bodyPr>
          <a:lstStyle/>
          <a:p>
            <a:r>
              <a:rPr lang="en-US" sz="4000" dirty="0" err="1">
                <a:latin typeface="UTM Avo" panose="02040603050506020204" pitchFamily="18" charset="0"/>
              </a:rPr>
              <a:t>cá</a:t>
            </a:r>
            <a:r>
              <a:rPr lang="en-US" sz="4000" dirty="0">
                <a:latin typeface="UTM Avo" panose="02040603050506020204" pitchFamily="18" charset="0"/>
              </a:rPr>
              <a:t> </a:t>
            </a:r>
            <a:r>
              <a:rPr lang="en-US" sz="4000" dirty="0" err="1">
                <a:latin typeface="UTM Avo" panose="02040603050506020204" pitchFamily="18" charset="0"/>
              </a:rPr>
              <a:t>kiếm</a:t>
            </a:r>
            <a:endParaRPr lang="en-US" sz="4000" dirty="0">
              <a:latin typeface="UTM Avo" panose="02040603050506020204" pitchFamily="18" charset="0"/>
            </a:endParaRPr>
          </a:p>
        </p:txBody>
      </p:sp>
      <p:sp>
        <p:nvSpPr>
          <p:cNvPr id="12" name="TextBox 11">
            <a:extLst>
              <a:ext uri="{FF2B5EF4-FFF2-40B4-BE49-F238E27FC236}">
                <a16:creationId xmlns:a16="http://schemas.microsoft.com/office/drawing/2014/main" id="{61797A77-E42D-4CE3-9868-7FF2E4020E17}"/>
              </a:ext>
            </a:extLst>
          </p:cNvPr>
          <p:cNvSpPr txBox="1"/>
          <p:nvPr/>
        </p:nvSpPr>
        <p:spPr>
          <a:xfrm>
            <a:off x="6671157" y="5636325"/>
            <a:ext cx="1787063" cy="707886"/>
          </a:xfrm>
          <a:prstGeom prst="rect">
            <a:avLst/>
          </a:prstGeom>
          <a:noFill/>
        </p:spPr>
        <p:txBody>
          <a:bodyPr wrap="square" rtlCol="0">
            <a:spAutoFit/>
          </a:bodyPr>
          <a:lstStyle/>
          <a:p>
            <a:r>
              <a:rPr lang="en-US" sz="4000" dirty="0" err="1">
                <a:latin typeface="UTM Avo" panose="02040603050506020204" pitchFamily="18" charset="0"/>
              </a:rPr>
              <a:t>tổ</a:t>
            </a:r>
            <a:r>
              <a:rPr lang="en-US" sz="4000" dirty="0">
                <a:latin typeface="UTM Avo" panose="02040603050506020204" pitchFamily="18" charset="0"/>
              </a:rPr>
              <a:t> </a:t>
            </a:r>
            <a:r>
              <a:rPr lang="en-US" sz="4000" dirty="0" err="1">
                <a:latin typeface="UTM Avo" panose="02040603050506020204" pitchFamily="18" charset="0"/>
              </a:rPr>
              <a:t>yến</a:t>
            </a:r>
            <a:endParaRPr lang="en-US" sz="4000" dirty="0">
              <a:latin typeface="UTM Avo" panose="02040603050506020204" pitchFamily="18" charset="0"/>
            </a:endParaRPr>
          </a:p>
        </p:txBody>
      </p:sp>
    </p:spTree>
    <p:extLst>
      <p:ext uri="{BB962C8B-B14F-4D97-AF65-F5344CB8AC3E}">
        <p14:creationId xmlns:p14="http://schemas.microsoft.com/office/powerpoint/2010/main" val="1135612058"/>
      </p:ext>
    </p:extLst>
  </p:cSld>
  <p:clrMapOvr>
    <a:masterClrMapping/>
  </p:clrMapOvr>
  <mc:AlternateContent xmlns:mc="http://schemas.openxmlformats.org/markup-compatibility/2006" xmlns:p14="http://schemas.microsoft.com/office/powerpoint/2010/main">
    <mc:Choice Requires="p14">
      <p:transition spd="slow" p14:dur="2000" advTm="31158"/>
    </mc:Choice>
    <mc:Fallback xmlns="">
      <p:transition spd="slow" advTm="31158"/>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4" descr="suongdongla"/>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33" name="WordArt 5" descr="catanim[1]"/>
          <p:cNvSpPr>
            <a:spLocks noChangeArrowheads="1" noChangeShapeType="1" noTextEdit="1"/>
          </p:cNvSpPr>
          <p:nvPr/>
        </p:nvSpPr>
        <p:spPr bwMode="auto">
          <a:xfrm rot="242481">
            <a:off x="914439" y="533400"/>
            <a:ext cx="6919913" cy="1754188"/>
          </a:xfrm>
          <a:prstGeom prst="rect">
            <a:avLst/>
          </a:prstGeom>
        </p:spPr>
        <p:txBody>
          <a:bodyPr wrap="none" fromWordArt="1">
            <a:prstTxWarp prst="textCascadeUp">
              <a:avLst>
                <a:gd name="adj" fmla="val 100000"/>
              </a:avLst>
            </a:prstTxWarp>
            <a:scene3d>
              <a:camera prst="legacyPerspectiveFront">
                <a:rot lat="20519992" lon="1080000" rev="0"/>
              </a:camera>
              <a:lightRig rig="legacyHarsh2" dir="b"/>
            </a:scene3d>
            <a:sp3d extrusionH="430200" prstMaterial="legacyMatte">
              <a:extrusionClr>
                <a:srgbClr val="FF6600"/>
              </a:extrusionClr>
            </a:sp3d>
          </a:bodyPr>
          <a:lstStyle/>
          <a:p>
            <a:r>
              <a:rPr lang="vi-VN" sz="3600" kern="10">
                <a:ln w="9525">
                  <a:round/>
                  <a:headEnd/>
                  <a:tailEnd/>
                </a:ln>
                <a:blipFill dpi="0" rotWithShape="0">
                  <a:blip r:embed="rId4"/>
                  <a:srcRect/>
                  <a:stretch>
                    <a:fillRect/>
                  </a:stretch>
                </a:blipFill>
                <a:latin typeface="Ariston"/>
                <a:ea typeface="Ariston"/>
                <a:cs typeface="Ariston"/>
              </a:rPr>
              <a:t>Thư Giãn</a:t>
            </a:r>
            <a:endParaRPr lang="en-US" sz="3600" kern="10">
              <a:ln w="9525">
                <a:round/>
                <a:headEnd/>
                <a:tailEnd/>
              </a:ln>
              <a:blipFill dpi="0" rotWithShape="0">
                <a:blip r:embed="rId4"/>
                <a:srcRect/>
                <a:stretch>
                  <a:fillRect/>
                </a:stretch>
              </a:blipFill>
              <a:latin typeface="Ariston"/>
              <a:ea typeface="Ariston"/>
              <a:cs typeface="Ariston"/>
            </a:endParaRPr>
          </a:p>
        </p:txBody>
      </p:sp>
      <p:pic>
        <p:nvPicPr>
          <p:cNvPr id="6148" name="Picture 6" descr="th_5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830045">
            <a:off x="533400" y="838200"/>
            <a:ext cx="3417888"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7" descr="th_5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055113">
            <a:off x="4724400" y="1828800"/>
            <a:ext cx="3429000"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4267200"/>
            <a:ext cx="80010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1" name="Group 9"/>
          <p:cNvGrpSpPr>
            <a:grpSpLocks/>
          </p:cNvGrpSpPr>
          <p:nvPr/>
        </p:nvGrpSpPr>
        <p:grpSpPr bwMode="auto">
          <a:xfrm>
            <a:off x="12700" y="0"/>
            <a:ext cx="9144000" cy="7010400"/>
            <a:chOff x="0" y="-10"/>
            <a:chExt cx="5760" cy="4330"/>
          </a:xfrm>
        </p:grpSpPr>
        <p:pic>
          <p:nvPicPr>
            <p:cNvPr id="6157" name="Picture 10"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2109" y="2109"/>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8" name="Picture 11"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0" y="422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9" name="Picture 12"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3576" y="2103"/>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0" name="Picture 13"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0" y="-1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34542" name="Picture 14" descr="17"/>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rot="7801967">
            <a:off x="-1600199" y="3352803"/>
            <a:ext cx="8937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3" name="Picture 15" descr="8"/>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1524000" y="228600"/>
            <a:ext cx="91281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4" name="Picture 16" descr="15"/>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448800" y="-233363"/>
            <a:ext cx="800100" cy="466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5" name="Picture 17" descr="15"/>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753600" y="762004"/>
            <a:ext cx="8001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2193136"/>
      </p:ext>
    </p:extLst>
  </p:cSld>
  <p:clrMapOvr>
    <a:masterClrMapping/>
  </p:clrMapOvr>
  <mc:AlternateContent xmlns:mc="http://schemas.openxmlformats.org/markup-compatibility/2006" xmlns:p14="http://schemas.microsoft.com/office/powerpoint/2010/main">
    <mc:Choice Requires="p14">
      <p:transition spd="slow" p14:dur="2000" advTm="12991"/>
    </mc:Choice>
    <mc:Fallback xmlns="">
      <p:transition spd="slow" advTm="12991"/>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4533"/>
                                        </p:tgtEl>
                                        <p:attrNameLst>
                                          <p:attrName>style.visibility</p:attrName>
                                        </p:attrNameLst>
                                      </p:cBhvr>
                                      <p:to>
                                        <p:strVal val="visible"/>
                                      </p:to>
                                    </p:set>
                                    <p:anim calcmode="lin" valueType="num">
                                      <p:cBhvr additive="base">
                                        <p:cTn id="7" dur="500" fill="hold"/>
                                        <p:tgtEl>
                                          <p:spTgt spid="534533"/>
                                        </p:tgtEl>
                                        <p:attrNameLst>
                                          <p:attrName>ppt_x</p:attrName>
                                        </p:attrNameLst>
                                      </p:cBhvr>
                                      <p:tavLst>
                                        <p:tav tm="0">
                                          <p:val>
                                            <p:strVal val="0-#ppt_w/2"/>
                                          </p:val>
                                        </p:tav>
                                        <p:tav tm="100000">
                                          <p:val>
                                            <p:strVal val="#ppt_x"/>
                                          </p:val>
                                        </p:tav>
                                      </p:tavLst>
                                    </p:anim>
                                    <p:anim calcmode="lin" valueType="num">
                                      <p:cBhvr additive="base">
                                        <p:cTn id="8" dur="500" fill="hold"/>
                                        <p:tgtEl>
                                          <p:spTgt spid="53453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par>
                                <p:cTn id="9" presetID="0" presetClass="path" presetSubtype="0" repeatCount="2000" accel="50000" decel="50000" fill="hold" nodeType="withEffect">
                                  <p:stCondLst>
                                    <p:cond delay="0"/>
                                  </p:stCondLst>
                                  <p:childTnLst>
                                    <p:animMotion origin="layout" path="M 0.00104 -0.13172 C 0.01024 -0.13588 0.01875 -0.14283 0.02812 -0.14561 C 0.03507 -0.14769 0.04896 -0.15116 0.04896 -0.15093 C 0.05851 -0.15093 0.16128 -0.15024 0.19687 -0.14561 C 0.21753 -0.14306 0.23229 -0.12616 0.25104 -0.11783 C 0.26944 -0.10973 0.27934 -0.10857 0.30104 -0.10672 C 0.31892 -0.09885 0.3092 -0.10186 0.33021 -0.09838 C 0.35538 -0.08727 0.33003 -0.09746 0.35521 -0.09005 C 0.36667 -0.08658 0.35642 -0.08843 0.36771 -0.08172 C 0.37378 -0.07825 0.38003 -0.07547 0.38646 -0.07338 C 0.41215 -0.06482 0.43767 -0.05533 0.46354 -0.04838 C 0.48316 -0.03079 0.51805 -0.02616 0.54062 -0.02338 C 0.5658 -0.01667 0.59219 -0.0169 0.61771 -0.01505 C 0.6408 -0.01065 0.66319 -0.00649 0.68646 -0.00394 C 0.76632 -0.00556 0.78976 -0.0044 0.84896 -0.01227 C 0.86979 -0.01922 0.88767 -0.02362 0.90937 -0.02616 C 0.91823 -0.0301 0.93646 -0.0345 0.93646 -0.03426 C 0.9467 -0.04352 0.95 -0.06019 0.95729 -0.07338 C 0.9566 -0.08357 0.95937 -0.10533 0.95104 -0.11505 C 0.93281 -0.13635 0.88611 -0.14746 0.86354 -0.14838 C 0.82118 -0.15 0.77882 -0.15024 0.73646 -0.15116 C 0.71771 -0.1595 0.70278 -0.15556 0.68229 -0.15394 C 0.66024 -0.15672 0.6434 -0.16436 0.62187 -0.16783 C 0.59653 -0.17917 0.56719 -0.1794 0.54062 -0.1845 C 0.52569 -0.19121 0.51059 -0.19121 0.49479 -0.19283 C 0.47743 -0.19746 0.4625 -0.20163 0.44479 -0.20394 C 0.43038 -0.21667 0.43698 -0.21297 0.42604 -0.21783 C 0.42465 -0.22061 0.42292 -0.22315 0.42187 -0.22616 C 0.42014 -0.23149 0.41771 -0.24283 0.41771 -0.2426 C 0.41875 -0.25024 0.41788 -0.25973 0.42187 -0.26505 C 0.44635 -0.29769 0.5033 -0.28913 0.52812 -0.29005 C 0.53802 -0.29329 0.5467 -0.2963 0.55521 -0.30394 C 0.56476 -0.32315 0.56198 -0.31436 0.56562 -0.32894 C 0.56319 -0.3669 0.56354 -0.35116 0.56354 -0.37616 " pathEditMode="relative" rAng="0" ptsTypes="fffffffffffffffffffffffffffffffffA">
                                      <p:cBhvr>
                                        <p:cTn id="10" dur="2000" fill="hold"/>
                                        <p:tgtEl>
                                          <p:spTgt spid="534542"/>
                                        </p:tgtEl>
                                        <p:attrNameLst>
                                          <p:attrName>ppt_x</p:attrName>
                                          <p:attrName>ppt_y</p:attrName>
                                        </p:attrNameLst>
                                      </p:cBhvr>
                                      <p:rCtr x="47917" y="-5833"/>
                                    </p:animMotion>
                                  </p:childTnLst>
                                </p:cTn>
                              </p:par>
                            </p:childTnLst>
                          </p:cTn>
                        </p:par>
                        <p:par>
                          <p:cTn id="11" fill="hold" nodeType="afterGroup">
                            <p:stCondLst>
                              <p:cond delay="4000"/>
                            </p:stCondLst>
                            <p:childTnLst>
                              <p:par>
                                <p:cTn id="12" presetID="0" presetClass="path" presetSubtype="0" repeatCount="5000" accel="50000" decel="50000" fill="hold" nodeType="afterEffect">
                                  <p:stCondLst>
                                    <p:cond delay="0"/>
                                  </p:stCondLst>
                                  <p:childTnLst>
                                    <p:animMotion origin="layout" path="M 0.05417 0.00555 C 0.06997 0.00972 0.08316 0.01759 0.09792 0.025 C 0.10851 0.03032 0.11736 0.0331 0.12709 0.04166 C 0.13473 0.05717 0.14219 0.07291 0.15209 0.08611 C 0.154 0.09398 0.1599 0.10555 0.16459 0.11111 C 0.16841 0.1155 0.17361 0.11759 0.17709 0.12222 C 0.18177 0.12847 0.18455 0.13125 0.1875 0.13888 C 0.18855 0.14143 0.1882 0.1449 0.18959 0.14722 C 0.19115 0.14976 0.19393 0.15069 0.19584 0.15277 C 0.20782 0.16597 0.21771 0.17824 0.23334 0.18333 C 0.24045 0.18958 0.24584 0.19166 0.25417 0.19444 C 0.29011 0.22314 0.32414 0.22731 0.3625 0.24444 C 0.37101 0.24814 0.38056 0.24606 0.38959 0.24722 C 0.44393 0.25347 0.36927 0.24838 0.48125 0.25277 C 0.51632 0.26064 0.52118 0.26064 0.56459 0.25833 C 0.58855 0.24768 0.6125 0.24444 0.6375 0.23888 C 0.64167 0.23796 0.64584 0.23703 0.65 0.23611 C 0.65417 0.23518 0.6625 0.23333 0.6625 0.23333 C 0.69792 0.23425 0.73316 0.23425 0.76875 0.23611 C 0.78403 0.23703 0.81459 0.24166 0.81459 0.24166 C 0.82813 0.24768 0.83959 0.25046 0.85417 0.25277 C 0.87466 0.2618 0.89514 0.26689 0.91667 0.26944 C 0.93629 0.27824 0.9566 0.28032 0.97709 0.28333 C 1.12882 0.28101 1.12014 0.2831 1.21042 0.27222 C 1.21858 0.26851 1.22709 0.26666 1.23542 0.26388 C 1.24289 0.25717 1.23941 0.25972 1.24584 0.25555 " pathEditMode="relative" ptsTypes="fffffffffffffffffffffffffA">
                                      <p:cBhvr>
                                        <p:cTn id="13" dur="5000" fill="hold"/>
                                        <p:tgtEl>
                                          <p:spTgt spid="534543"/>
                                        </p:tgtEl>
                                        <p:attrNameLst>
                                          <p:attrName>ppt_x</p:attrName>
                                          <p:attrName>ppt_y</p:attrName>
                                        </p:attrNameLst>
                                      </p:cBhvr>
                                    </p:animMotion>
                                  </p:childTnLst>
                                </p:cTn>
                              </p:par>
                              <p:par>
                                <p:cTn id="14" presetID="0" presetClass="path" presetSubtype="0" repeatCount="4000" accel="50000" decel="50000" fill="hold" nodeType="withEffect">
                                  <p:stCondLst>
                                    <p:cond delay="0"/>
                                  </p:stCondLst>
                                  <p:childTnLst>
                                    <p:animMotion origin="layout" path="M -3.33333E-6 0.02963 C -0.01614 0.02269 -0.03645 0.03426 -0.05 0.0463 C -0.05989 0.06597 -0.04705 0.04236 -0.0625 0.06296 C -0.07343 0.07755 -0.0783 0.0956 -0.09166 0.10741 C -0.09583 0.12431 -0.10086 0.13981 -0.10416 0.15741 C -0.10729 0.17407 -0.10677 0.19491 -0.1125 0.21019 C -0.1158 0.21921 -0.11753 0.22894 -0.12083 0.23796 C -0.12882 0.25903 -0.13593 0.28102 -0.14375 0.30185 C -0.15555 0.33333 -0.14114 0.29838 -0.15 0.32963 C -0.15277 0.33981 -0.15902 0.35 -0.16458 0.35741 C -0.16597 0.36296 -0.16632 0.36921 -0.16875 0.37407 C -0.17291 0.38241 -0.17882 0.38958 -0.18125 0.39907 C -0.18628 0.41921 -0.19514 0.43588 -0.20208 0.45463 C -0.20555 0.46412 -0.2059 0.47523 -0.20833 0.48519 C -0.21128 0.49722 -0.21406 0.50903 -0.21666 0.5213 C -0.21753 0.525 -0.21736 0.52917 -0.21875 0.53241 C -0.22014 0.53588 -0.22326 0.5375 -0.225 0.54074 C -0.23455 0.5588 -0.22309 0.54653 -0.23541 0.55741 C -0.24878 0.59329 -0.26632 0.62685 -0.28541 0.65741 C -0.28889 0.66296 -0.2927 0.66829 -0.29583 0.67407 C -0.30156 0.68495 -0.30173 0.69144 -0.31041 0.69907 C -0.32708 0.73241 -0.30139 0.68333 -0.32083 0.71296 C -0.32413 0.71806 -0.32448 0.72755 -0.32916 0.72963 C -0.33593 0.73264 -0.34097 0.73866 -0.34791 0.74074 C -0.36111 0.74491 -0.37448 0.74745 -0.3875 0.75185 C -0.40989 0.77176 -0.37586 0.74074 -0.4 0.76574 C -0.40885 0.775 -0.4177 0.78056 -0.42708 0.78796 C -0.43142 0.79144 -0.43472 0.79745 -0.43958 0.79907 C -0.45 0.80255 -0.46024 0.80671 -0.47083 0.81019 C -0.47361 0.81111 -0.47916 0.81296 -0.47916 0.81319 C -0.51979 0.81157 -0.55 0.81019 -0.5875 0.80463 C -0.61406 0.79282 -0.64062 0.78218 -0.66875 0.77685 C -0.68368 0.77014 -0.66788 0.77662 -0.69791 0.7713 C -0.70625 0.76991 -0.71458 0.76759 -0.72291 0.76574 C -0.72916 0.76435 -0.73541 0.76389 -0.74166 0.76296 C -0.77569 0.74792 -0.73298 0.76574 -0.76666 0.75463 C -0.77777 0.75093 -0.78663 0.74375 -0.79791 0.74074 C -0.80208 0.73704 -0.80573 0.73218 -0.81041 0.72963 C -0.81597 0.72662 -0.82187 0.72523 -0.82708 0.7213 C -0.83836 0.71296 -0.84357 0.70602 -0.85625 0.70185 C -0.8618 0.69074 -0.86649 0.68889 -0.875 0.68241 C -0.88194 0.67708 -0.89027 0.66759 -0.89583 0.66019 C -0.89757 0.65787 -0.89826 0.65417 -0.9 0.65185 C -0.90173 0.64954 -0.90434 0.64838 -0.90625 0.6463 C -0.91059 0.6419 -0.9151 0.63773 -0.91875 0.63241 C -0.92205 0.62755 -0.92291 0.61944 -0.92708 0.61574 C -0.93125 0.61204 -0.93663 0.60995 -0.93958 0.60463 C -0.94288 0.59884 -0.94739 0.58958 -0.95208 0.58519 C -0.95468 0.58287 -0.95781 0.58194 -0.96041 0.57963 C -0.97378 0.5669 -0.95885 0.57384 -0.975 0.56852 C -0.98055 0.56296 -0.9868 0.55833 -0.99166 0.55185 C -0.99375 0.54907 -0.99566 0.54583 -0.99791 0.54352 C -1.00191 0.53935 -1.01041 0.53241 -1.01041 0.53264 C -1.0118 0.52963 -1.0125 0.52593 -1.01458 0.52407 C -1.01823 0.52106 -1.02291 0.52037 -1.02708 0.51852 C -1.02951 0.51736 -1.0309 0.51412 -1.03333 0.51296 C -1.03732 0.51111 -1.04166 0.51111 -1.04583 0.51019 C -1.06041 0.49861 -1.07014 0.48218 -1.07916 0.46296 C -1.08437 0.45185 -1.08524 0.44537 -1.09375 0.43796 C -1.10052 0.41042 -1.08889 0.45255 -1.10208 0.4213 C -1.10416 0.4162 -1.10382 0.40949 -1.10625 0.40463 C -1.10764 0.40185 -1.10902 0.39907 -1.11041 0.3963 C -1.11267 0.38125 -1.1158 0.36667 -1.11875 0.35185 C -1.12031 0.34444 -1.12291 0.32963 -1.12291 0.32986 C -1.12708 0.2794 -1.12361 0.19606 -1.11041 0.14352 C -1.1092 0.12106 -1.10816 0.10347 -1.10416 0.08241 C -1.10347 0.04722 -1.1033 0.01227 -1.10208 -0.02315 C -1.10156 -0.03542 -1.09218 -0.05903 -1.08333 -0.06204 C -1.075 -0.06481 -1.06961 -0.0669 -1.0625 -0.07315 C -1.0033 -0.07176 -0.96614 -0.0706 -0.91458 -0.06481 C -0.90139 -0.06343 -0.88819 -0.06319 -0.875 -0.06204 C -0.85902 -0.06042 -0.82708 -0.05648 -0.82708 -0.05625 C -0.81909 -0.05301 -0.81423 -0.05231 -0.80833 -0.04537 C -0.80399 -0.04005 -0.79583 -0.02824 -0.79583 -0.02801 C -0.79444 -0.02315 -0.79305 -0.01713 -0.79166 -0.01204 C -0.79097 -0.00926 -0.78958 -0.0037 -0.78958 -0.00347 C -0.78889 0.00278 -0.78871 0.00949 -0.7875 0.01597 C -0.78663 0.01968 -0.7842 0.02315 -0.78333 0.02685 C -0.78211 0.0331 -0.78229 0.03981 -0.78125 0.0463 C -0.7809 0.04907 -0.77986 0.05185 -0.77916 0.05463 C -0.78107 0.13171 -0.78333 0.2081 -0.78541 0.28519 C -0.78576 0.30069 -0.78871 0.36181 -0.8 0.37685 C -0.80382 0.38194 -0.80989 0.38194 -0.81458 0.38519 C -0.81718 0.39537 -0.82048 0.40394 -0.825 0.41296 C -0.82569 0.41759 -0.82586 0.42245 -0.82708 0.42685 C -0.82795 0.43009 -0.83038 0.43194 -0.83125 0.43519 C -0.83246 0.43958 -0.83229 0.44444 -0.83333 0.44907 C -0.83437 0.45394 -0.83611 0.45833 -0.8375 0.46296 C -0.84392 0.56551 -0.83802 0.50116 -0.84375 0.54352 C -0.84444 0.54907 -0.84427 0.55509 -0.84583 0.56019 C -0.84774 0.56644 -0.8526 0.5706 -0.85416 0.57685 C -0.86163 0.60694 -0.86614 0.63727 -0.87083 0.66852 C -0.86996 0.69954 -0.87014 0.74792 -0.86458 0.78241 C -0.86302 0.79259 -0.85764 0.8037 -0.85416 0.81296 C -0.8434 0.84144 -0.8309 0.86968 -0.81041 0.88796 C -0.80104 0.90671 -0.81319 0.88426 -0.79583 0.90741 C -0.79409 0.90972 -0.7934 0.91343 -0.79166 0.91574 C -0.7835 0.92662 -0.7717 0.93472 -0.7625 0.94352 C -0.74913 0.95625 -0.76406 0.94931 -0.74791 0.95463 C -0.72222 0.97731 -0.69479 0.99097 -0.66458 0.99907 C -0.61111 0.99745 -0.58073 1.0 -0.53541 0.98796 C -0.52326 0.97986 -0.50989 0.97662 -0.49791 0.96852 C -0.49566 0.96713 -0.49392 0.96435 -0.49166 0.96296 C -0.48645 0.95995 -0.47274 0.95833 -0.46875 0.95741 C -0.46041 0.95532 -0.45191 0.95278 -0.44375 0.94907 C -0.43229 0.9338 -0.41527 0.93241 -0.4 0.92685 C -0.38732 0.92222 -0.37673 0.91273 -0.36458 0.90741 C -0.35764 0.89815 -0.34895 0.89213 -0.33958 0.88796 C -0.33125 0.87685 -0.32552 0.86505 -0.31458 0.86019 C -0.30711 0.85023 -0.29687 0.84491 -0.28958 0.83519 C -0.28333 0.82685 -0.28125 0.81944 -0.27291 0.81574 C -0.26093 0.7919 -0.27691 0.81991 -0.2625 0.80463 C -0.26059 0.80255 -0.26007 0.79861 -0.25833 0.7963 C -0.25347 0.78981 -0.25017 0.79005 -0.24375 0.78796 C -0.23038 0.77616 -0.23472 0.78148 -0.22916 0.77407 " pathEditMode="relative" rAng="0" ptsTypes="ffffffffffffffffffffffffffffffffffffffffffffffffffffffffffffffffffffffffffffffffffffffffffffffffffffffffffffffffffA">
                                      <p:cBhvr>
                                        <p:cTn id="15" dur="5000" fill="hold"/>
                                        <p:tgtEl>
                                          <p:spTgt spid="534544"/>
                                        </p:tgtEl>
                                        <p:attrNameLst>
                                          <p:attrName>ppt_x</p:attrName>
                                          <p:attrName>ppt_y</p:attrName>
                                        </p:attrNameLst>
                                      </p:cBhvr>
                                      <p:rCtr x="-56354" y="43380"/>
                                    </p:animMotion>
                                  </p:childTnLst>
                                </p:cTn>
                              </p:par>
                              <p:par>
                                <p:cTn id="16" presetID="0" presetClass="path" presetSubtype="0" repeatCount="4000" accel="50000" decel="50000" fill="hold" nodeType="withEffect">
                                  <p:stCondLst>
                                    <p:cond delay="0"/>
                                  </p:stCondLst>
                                  <p:childTnLst>
                                    <p:animMotion origin="layout" path="M 3.33333E-6 -5.55556E-6 C -0.01337 0.00231 -0.02483 0.00555 -0.0375 0.01111 C -0.04028 0.01388 -0.04358 0.01597 -0.04584 0.01944 C -0.04792 0.02268 -0.04844 0.02685 -0.05 0.03055 C -0.05591 0.04421 -0.06007 0.05902 -0.06667 0.07222 C -0.06893 0.08449 -0.07275 0.09606 -0.075 0.10833 C -0.0757 0.11203 -0.0757 0.1162 -0.07709 0.11944 C -0.07848 0.12291 -0.08125 0.12499 -0.08334 0.12777 C -0.08403 0.13333 -0.08403 0.13911 -0.08542 0.14444 C -0.08629 0.14768 -0.08854 0.14976 -0.08959 0.15277 C -0.09254 0.16064 -0.09601 0.16921 -0.09792 0.17777 C -0.09879 0.18148 -0.09879 0.18541 -0.1 0.18888 C -0.10226 0.1949 -0.10834 0.20555 -0.10834 0.20555 C -0.11146 0.22245 -0.11979 0.23564 -0.12709 0.24999 C -0.13056 0.25694 -0.13195 0.26527 -0.13542 0.27222 C -0.13681 0.27499 -0.13854 0.27754 -0.13959 0.28055 C -0.14132 0.28587 -0.14132 0.29236 -0.14375 0.29722 C -0.14514 0.29999 -0.14688 0.30254 -0.14792 0.30555 C -0.14896 0.3081 -0.14896 0.31134 -0.15 0.31388 C -0.15243 0.31967 -0.15677 0.3243 -0.15834 0.33055 C -0.1625 0.34699 -0.16233 0.35995 -0.17292 0.36944 C -0.1757 0.37499 -0.17969 0.37986 -0.18125 0.38611 C -0.18195 0.38888 -0.18212 0.39189 -0.18334 0.39444 C -0.1849 0.39768 -0.18785 0.39953 -0.18959 0.40277 C -0.19132 0.40624 -0.19202 0.41041 -0.19375 0.41388 C -0.19948 0.42476 -0.20035 0.41898 -0.20417 0.43055 C -0.21407 0.46041 -0.20313 0.4368 -0.2125 0.45555 C -0.21684 0.4787 -0.22813 0.49675 -0.2375 0.51666 C -0.24271 0.52777 -0.24358 0.53425 -0.25209 0.54166 C -0.26007 0.55763 -0.26702 0.578 -0.27917 0.58888 C -0.28334 0.60532 -0.29375 0.61574 -0.30417 0.62499 C -0.31094 0.63101 -0.3165 0.64074 -0.32292 0.64722 C -0.37309 0.69907 -0.41441 0.67893 -0.48559 0.68055 C -0.49167 0.68263 -0.49809 0.6831 -0.50417 0.68611 C -0.51563 0.69189 -0.5257 0.703 -0.5375 0.70833 C -0.55764 0.71736 -0.57917 0.71828 -0.6 0.72222 C -0.63403 0.72129 -0.66806 0.72152 -0.70209 0.71944 C -0.73264 0.71759 -0.76511 0.70624 -0.79167 0.68611 C -0.81285 0.67013 -0.829 0.64351 -0.85209 0.63333 C -0.8599 0.62546 -0.86407 0.61736 -0.87084 0.60833 C -0.87691 0.58425 -0.89566 0.57523 -0.90834 0.55833 C -0.91962 0.54328 -0.90886 0.54976 -0.92084 0.54444 C -0.92622 0.53379 -0.92969 0.52152 -0.93542 0.51111 C -0.94618 0.49189 -0.93785 0.51597 -0.94792 0.48888 C -0.94896 0.48634 -0.94879 0.4831 -0.95 0.48055 C -0.95365 0.47268 -0.95886 0.4662 -0.9625 0.45833 C -0.96459 0.4537 -0.96667 0.44907 -0.96875 0.44444 C -0.97205 0.42731 -0.97535 0.4074 -0.98125 0.39166 C -0.98629 0.35138 -0.98629 0.30902 -0.99375 0.26944 C -0.99584 0.24143 -1.00209 0.21643 -1.00625 0.18888 C -1.0092 0.09999 -1.01042 0.07407 -1.01042 -0.03612 C -1.01042 -0.07107 -1.01806 -0.15487 -0.99584 -0.19445 C -0.99427 -0.20093 -0.99358 -0.20741 -0.99167 -0.21366 C -0.9875 -0.22686 -0.97691 -0.23589 -0.97084 -0.24723 C -0.9625 -0.26297 -0.96302 -0.27107 -0.94792 -0.27778 C -0.93907 -0.28658 -0.92657 -0.29237 -0.91875 -0.30278 C -0.91042 -0.31389 -0.91528 -0.31019 -0.90417 -0.31389 C -0.83577 -0.31204 -0.77223 -0.30857 -0.70417 -0.31112 C -0.65851 -0.3213 -0.61077 -0.31181 -0.56459 -0.30834 C -0.55157 -0.30255 -0.56285 -0.30695 -0.53959 -0.30278 C -0.51459 -0.29839 -0.48976 -0.29214 -0.46476 -0.28889 C -0.45348 -0.28403 -0.44254 -0.27964 -0.43125 -0.27501 C -0.42153 -0.27084 -0.41216 -0.26389 -0.40209 -0.26112 C -0.39532 -0.25926 -0.3882 -0.25926 -0.38125 -0.25834 C -0.36754 -0.24005 -0.38177 -0.26089 -0.37084 -0.23889 C -0.36216 -0.2213 -0.34931 -0.2051 -0.33959 -0.18889 C -0.33143 -0.17501 -0.33854 -0.18195 -0.33334 -0.16945 C -0.33091 -0.16366 -0.325 -0.15278 -0.325 -0.15278 C -0.31736 -0.10163 -0.3217 -0.13589 -0.325 -0.02223 C -0.32622 0.02036 -0.34011 0.06365 -0.36459 0.09166 C -0.37327 0.10161 -0.38455 0.10786 -0.39375 0.11666 C -0.40834 0.13055 -0.41823 0.15046 -0.43334 0.16388 C -0.44236 0.18726 -0.46164 0.19907 -0.47726 0.21388 C -0.49358 0.22962 -0.50886 0.25161 -0.52709 0.26388 C -0.53282 0.27546 -0.54011 0.28171 -0.55 0.28611 C -0.55139 0.28888 -0.55209 0.29259 -0.55417 0.29444 C -0.5566 0.29652 -0.5599 0.29583 -0.5625 0.29722 C -0.56476 0.29861 -0.5665 0.30138 -0.56875 0.30277 C -0.57309 0.30555 -0.58143 0.30717 -0.58542 0.30833 C -0.59809 0.31689 -0.6033 0.31712 -0.61875 0.31944 C -0.68195 0.34745 -0.6165 0.31944 -0.80417 0.32499 C -0.81719 0.32546 -0.83525 0.33703 -0.84584 0.34722 C -0.84827 0.34953 -0.84948 0.3537 -0.85209 0.35555 C -0.85591 0.35833 -0.86094 0.35786 -0.86459 0.36111 C -0.87726 0.37245 -0.88733 0.37569 -0.90209 0.38055 C -0.90417 0.3824 -0.9066 0.38379 -0.90834 0.38611 C -0.91007 0.38842 -0.91059 0.39236 -0.9125 0.39444 C -0.92431 0.4081 -0.93889 0.41574 -0.95 0.43055 C -0.9507 0.43333 -0.95052 0.4368 -0.95209 0.43888 C -0.95556 0.44351 -0.96459 0.44999 -0.96459 0.44999 C -0.96979 0.46041 -0.96702 0.45601 -0.97292 0.46388 " pathEditMode="relative" ptsTypes="ffffffffffffffffffffffffffffffffffffffffffffffffffffffffffffffffffffffffffffffffffffffffffA">
                                      <p:cBhvr>
                                        <p:cTn id="17" dur="3000" fill="hold"/>
                                        <p:tgtEl>
                                          <p:spTgt spid="53454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Graphical user interface, text, application, chat or text message&#10;&#10;Description automatically generated">
            <a:extLst>
              <a:ext uri="{FF2B5EF4-FFF2-40B4-BE49-F238E27FC236}">
                <a16:creationId xmlns:a16="http://schemas.microsoft.com/office/drawing/2014/main" id="{5142A86B-4ADC-49F0-8F27-C25E460D770B}"/>
              </a:ext>
            </a:extLst>
          </p:cNvPr>
          <p:cNvPicPr>
            <a:picLocks noChangeAspect="1"/>
          </p:cNvPicPr>
          <p:nvPr/>
        </p:nvPicPr>
        <p:blipFill rotWithShape="1">
          <a:blip r:embed="rId3">
            <a:extLst>
              <a:ext uri="{28A0092B-C50C-407E-A947-70E740481C1C}">
                <a14:useLocalDpi xmlns:a14="http://schemas.microsoft.com/office/drawing/2010/main" val="0"/>
              </a:ext>
            </a:extLst>
          </a:blip>
          <a:srcRect l="9119" t="54444" b="26667"/>
          <a:stretch/>
        </p:blipFill>
        <p:spPr>
          <a:xfrm>
            <a:off x="2095500" y="2819400"/>
            <a:ext cx="4953000" cy="2227988"/>
          </a:xfrm>
          <a:prstGeom prst="rect">
            <a:avLst/>
          </a:prstGeom>
        </p:spPr>
      </p:pic>
    </p:spTree>
    <p:extLst>
      <p:ext uri="{BB962C8B-B14F-4D97-AF65-F5344CB8AC3E}">
        <p14:creationId xmlns:p14="http://schemas.microsoft.com/office/powerpoint/2010/main" val="3883684505"/>
      </p:ext>
    </p:extLst>
  </p:cSld>
  <p:clrMapOvr>
    <a:masterClrMapping/>
  </p:clrMapOvr>
  <mc:AlternateContent xmlns:mc="http://schemas.openxmlformats.org/markup-compatibility/2006" xmlns:p14="http://schemas.microsoft.com/office/powerpoint/2010/main">
    <mc:Choice Requires="p14">
      <p:transition spd="slow" p14:dur="2000" advTm="6488"/>
    </mc:Choice>
    <mc:Fallback xmlns="">
      <p:transition spd="slow" advTm="6488"/>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7773CB8-2DCE-4D3B-B91B-A8BF92FC6D44}"/>
              </a:ext>
            </a:extLst>
          </p:cNvPr>
          <p:cNvPicPr>
            <a:picLocks noChangeAspect="1"/>
          </p:cNvPicPr>
          <p:nvPr/>
        </p:nvPicPr>
        <p:blipFill>
          <a:blip r:embed="rId2">
            <a:clrChange>
              <a:clrFrom>
                <a:srgbClr val="F5F5F5"/>
              </a:clrFrom>
              <a:clrTo>
                <a:srgbClr val="F5F5F5">
                  <a:alpha val="0"/>
                </a:srgbClr>
              </a:clrTo>
            </a:clrChange>
          </a:blip>
          <a:stretch>
            <a:fillRect/>
          </a:stretch>
        </p:blipFill>
        <p:spPr>
          <a:xfrm flipH="1">
            <a:off x="493294" y="1102063"/>
            <a:ext cx="3819398" cy="1917288"/>
          </a:xfrm>
          <a:prstGeom prst="rect">
            <a:avLst/>
          </a:prstGeom>
        </p:spPr>
      </p:pic>
      <p:pic>
        <p:nvPicPr>
          <p:cNvPr id="8" name="Picture 2">
            <a:extLst>
              <a:ext uri="{FF2B5EF4-FFF2-40B4-BE49-F238E27FC236}">
                <a16:creationId xmlns:a16="http://schemas.microsoft.com/office/drawing/2014/main" id="{107E6988-8527-458E-97D5-779243C29183}"/>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376737" y="3829050"/>
            <a:ext cx="2285716" cy="210016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979592" y="3019359"/>
            <a:ext cx="4864081" cy="1015663"/>
          </a:xfrm>
          <a:prstGeom prst="rect">
            <a:avLst/>
          </a:prstGeom>
          <a:noFill/>
        </p:spPr>
        <p:txBody>
          <a:bodyPr wrap="square" rtlCol="0">
            <a:spAutoFit/>
          </a:bodyPr>
          <a:lstStyle/>
          <a:p>
            <a:r>
              <a:rPr lang="en-US" sz="6000" b="1">
                <a:solidFill>
                  <a:srgbClr val="0000CC"/>
                </a:solidFill>
                <a:latin typeface="Times New Roman" panose="02020603050405020304" pitchFamily="18" charset="0"/>
                <a:cs typeface="Times New Roman" panose="02020603050405020304" pitchFamily="18" charset="0"/>
              </a:rPr>
              <a:t>Viết bảng con</a:t>
            </a:r>
          </a:p>
        </p:txBody>
      </p:sp>
    </p:spTree>
    <p:extLst>
      <p:ext uri="{BB962C8B-B14F-4D97-AF65-F5344CB8AC3E}">
        <p14:creationId xmlns:p14="http://schemas.microsoft.com/office/powerpoint/2010/main" val="1513040905"/>
      </p:ext>
    </p:extLst>
  </p:cSld>
  <p:clrMapOvr>
    <a:masterClrMapping/>
  </p:clrMapOvr>
  <mc:AlternateContent xmlns:mc="http://schemas.openxmlformats.org/markup-compatibility/2006" xmlns:p14="http://schemas.microsoft.com/office/powerpoint/2010/main">
    <mc:Choice Requires="p14">
      <p:transition spd="slow" p14:dur="2000" advTm="5079"/>
    </mc:Choice>
    <mc:Fallback xmlns="">
      <p:transition spd="slow" advTm="5079"/>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 y="0"/>
            <a:ext cx="9144000" cy="6858000"/>
          </a:xfrm>
        </p:spPr>
      </p:pic>
      <p:sp>
        <p:nvSpPr>
          <p:cNvPr id="5" name="TextBox 4"/>
          <p:cNvSpPr txBox="1"/>
          <p:nvPr/>
        </p:nvSpPr>
        <p:spPr>
          <a:xfrm>
            <a:off x="1752600" y="341115"/>
            <a:ext cx="4191000" cy="2554545"/>
          </a:xfrm>
          <a:prstGeom prst="rect">
            <a:avLst/>
          </a:prstGeom>
          <a:noFill/>
        </p:spPr>
        <p:txBody>
          <a:bodyPr wrap="square" rtlCol="0">
            <a:spAutoFit/>
          </a:bodyPr>
          <a:lstStyle/>
          <a:p>
            <a:r>
              <a:rPr lang="vi-VN" sz="16000" dirty="0">
                <a:solidFill>
                  <a:schemeClr val="bg1"/>
                </a:solidFill>
                <a:latin typeface="HP001 4 hàng" pitchFamily="34" charset="0"/>
              </a:rPr>
              <a:t>iêng</a:t>
            </a:r>
            <a:endParaRPr lang="en-US" sz="16000" dirty="0">
              <a:solidFill>
                <a:schemeClr val="bg1"/>
              </a:solidFill>
              <a:latin typeface="HP001 4 hàng" pitchFamily="34" charset="0"/>
            </a:endParaRPr>
          </a:p>
        </p:txBody>
      </p:sp>
      <p:sp>
        <p:nvSpPr>
          <p:cNvPr id="6" name="TextBox 5"/>
          <p:cNvSpPr txBox="1"/>
          <p:nvPr/>
        </p:nvSpPr>
        <p:spPr>
          <a:xfrm>
            <a:off x="228600" y="3770115"/>
            <a:ext cx="4572000" cy="2554545"/>
          </a:xfrm>
          <a:prstGeom prst="rect">
            <a:avLst/>
          </a:prstGeom>
          <a:noFill/>
        </p:spPr>
        <p:txBody>
          <a:bodyPr wrap="square" rtlCol="0">
            <a:spAutoFit/>
          </a:bodyPr>
          <a:lstStyle/>
          <a:p>
            <a:r>
              <a:rPr lang="vi-VN" sz="16000" dirty="0">
                <a:solidFill>
                  <a:schemeClr val="bg1"/>
                </a:solidFill>
                <a:latin typeface="HP001 4 hàng" pitchFamily="34" charset="0"/>
              </a:rPr>
              <a:t>iêm</a:t>
            </a:r>
            <a:endParaRPr lang="en-US" sz="16000" dirty="0">
              <a:solidFill>
                <a:schemeClr val="bg1"/>
              </a:solidFill>
              <a:latin typeface="HP001 4 hàng" pitchFamily="34" charset="0"/>
            </a:endParaRPr>
          </a:p>
        </p:txBody>
      </p:sp>
      <p:sp>
        <p:nvSpPr>
          <p:cNvPr id="8" name="TextBox 7"/>
          <p:cNvSpPr txBox="1"/>
          <p:nvPr/>
        </p:nvSpPr>
        <p:spPr>
          <a:xfrm>
            <a:off x="4876800" y="3733860"/>
            <a:ext cx="4648200" cy="2554545"/>
          </a:xfrm>
          <a:prstGeom prst="rect">
            <a:avLst/>
          </a:prstGeom>
          <a:noFill/>
        </p:spPr>
        <p:txBody>
          <a:bodyPr wrap="square" rtlCol="0">
            <a:spAutoFit/>
          </a:bodyPr>
          <a:lstStyle/>
          <a:p>
            <a:r>
              <a:rPr lang="vi-VN" sz="16000" dirty="0">
                <a:solidFill>
                  <a:schemeClr val="bg1"/>
                </a:solidFill>
                <a:latin typeface="HP001 4 hàng" pitchFamily="34" charset="0"/>
              </a:rPr>
              <a:t>yên</a:t>
            </a:r>
            <a:endParaRPr lang="en-US" sz="16000" dirty="0">
              <a:solidFill>
                <a:schemeClr val="bg1"/>
              </a:solidFill>
              <a:latin typeface="HP001 4 hàng" pitchFamily="34" charset="0"/>
            </a:endParaRPr>
          </a:p>
        </p:txBody>
      </p:sp>
    </p:spTree>
    <p:extLst>
      <p:ext uri="{BB962C8B-B14F-4D97-AF65-F5344CB8AC3E}">
        <p14:creationId xmlns:p14="http://schemas.microsoft.com/office/powerpoint/2010/main" val="3387261459"/>
      </p:ext>
    </p:extLst>
  </p:cSld>
  <p:clrMapOvr>
    <a:masterClrMapping/>
  </p:clrMapOvr>
  <mc:AlternateContent xmlns:mc="http://schemas.openxmlformats.org/markup-compatibility/2006" xmlns:p14="http://schemas.microsoft.com/office/powerpoint/2010/main">
    <mc:Choice Requires="p14">
      <p:transition spd="slow" p14:dur="2000" advTm="7550"/>
    </mc:Choice>
    <mc:Fallback xmlns="">
      <p:transition spd="slow" advTm="755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0"/>
            <a:ext cx="11582400" cy="6858000"/>
          </a:xfrm>
        </p:spPr>
      </p:pic>
      <p:sp>
        <p:nvSpPr>
          <p:cNvPr id="5" name="TextBox 4"/>
          <p:cNvSpPr txBox="1"/>
          <p:nvPr/>
        </p:nvSpPr>
        <p:spPr>
          <a:xfrm>
            <a:off x="685800" y="341133"/>
            <a:ext cx="10972800" cy="2554545"/>
          </a:xfrm>
          <a:prstGeom prst="rect">
            <a:avLst/>
          </a:prstGeom>
          <a:noFill/>
        </p:spPr>
        <p:txBody>
          <a:bodyPr wrap="square" rtlCol="0">
            <a:spAutoFit/>
          </a:bodyPr>
          <a:lstStyle/>
          <a:p>
            <a:r>
              <a:rPr lang="vi-VN" sz="16000" dirty="0">
                <a:solidFill>
                  <a:schemeClr val="bg1"/>
                </a:solidFill>
                <a:latin typeface="HP001 4 hàng" pitchFamily="34" charset="0"/>
              </a:rPr>
              <a:t>sầu riêng</a:t>
            </a:r>
            <a:endParaRPr lang="en-US" sz="16000" dirty="0">
              <a:solidFill>
                <a:schemeClr val="bg1"/>
              </a:solidFill>
              <a:latin typeface="HP001 4 hàng" pitchFamily="34" charset="0"/>
            </a:endParaRPr>
          </a:p>
        </p:txBody>
      </p:sp>
      <p:sp>
        <p:nvSpPr>
          <p:cNvPr id="6" name="TextBox 5"/>
          <p:cNvSpPr txBox="1"/>
          <p:nvPr/>
        </p:nvSpPr>
        <p:spPr>
          <a:xfrm>
            <a:off x="609600" y="3715541"/>
            <a:ext cx="10134600" cy="2554545"/>
          </a:xfrm>
          <a:prstGeom prst="rect">
            <a:avLst/>
          </a:prstGeom>
          <a:noFill/>
        </p:spPr>
        <p:txBody>
          <a:bodyPr wrap="square" rtlCol="0">
            <a:spAutoFit/>
          </a:bodyPr>
          <a:lstStyle/>
          <a:p>
            <a:r>
              <a:rPr lang="vi-VN" sz="16000" dirty="0">
                <a:solidFill>
                  <a:schemeClr val="bg1"/>
                </a:solidFill>
                <a:latin typeface="HP001 4 hàng" pitchFamily="34" charset="0"/>
              </a:rPr>
              <a:t>cá kiếm </a:t>
            </a:r>
            <a:endParaRPr lang="en-US" sz="16000" dirty="0">
              <a:solidFill>
                <a:schemeClr val="bg1"/>
              </a:solidFill>
              <a:latin typeface="HP001 4 hàng" pitchFamily="34" charset="0"/>
            </a:endParaRPr>
          </a:p>
        </p:txBody>
      </p:sp>
    </p:spTree>
    <p:extLst>
      <p:ext uri="{BB962C8B-B14F-4D97-AF65-F5344CB8AC3E}">
        <p14:creationId xmlns:p14="http://schemas.microsoft.com/office/powerpoint/2010/main" val="2031557304"/>
      </p:ext>
    </p:extLst>
  </p:cSld>
  <p:clrMapOvr>
    <a:masterClrMapping/>
  </p:clrMapOvr>
  <mc:AlternateContent xmlns:mc="http://schemas.openxmlformats.org/markup-compatibility/2006" xmlns:p14="http://schemas.microsoft.com/office/powerpoint/2010/main">
    <mc:Choice Requires="p14">
      <p:transition spd="slow" p14:dur="2000" advTm="7557"/>
    </mc:Choice>
    <mc:Fallback xmlns="">
      <p:transition spd="slow" advTm="7557"/>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7773CB8-2DCE-4D3B-B91B-A8BF92FC6D44}"/>
              </a:ext>
            </a:extLst>
          </p:cNvPr>
          <p:cNvPicPr>
            <a:picLocks noChangeAspect="1"/>
          </p:cNvPicPr>
          <p:nvPr/>
        </p:nvPicPr>
        <p:blipFill>
          <a:blip r:embed="rId2">
            <a:clrChange>
              <a:clrFrom>
                <a:srgbClr val="F5F5F5"/>
              </a:clrFrom>
              <a:clrTo>
                <a:srgbClr val="F5F5F5">
                  <a:alpha val="0"/>
                </a:srgbClr>
              </a:clrTo>
            </a:clrChange>
          </a:blip>
          <a:stretch>
            <a:fillRect/>
          </a:stretch>
        </p:blipFill>
        <p:spPr>
          <a:xfrm flipH="1">
            <a:off x="493294" y="1102063"/>
            <a:ext cx="3819398" cy="1917288"/>
          </a:xfrm>
          <a:prstGeom prst="rect">
            <a:avLst/>
          </a:prstGeom>
        </p:spPr>
      </p:pic>
      <p:pic>
        <p:nvPicPr>
          <p:cNvPr id="8" name="Picture 2">
            <a:extLst>
              <a:ext uri="{FF2B5EF4-FFF2-40B4-BE49-F238E27FC236}">
                <a16:creationId xmlns:a16="http://schemas.microsoft.com/office/drawing/2014/main" id="{107E6988-8527-458E-97D5-779243C29183}"/>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376737" y="3829050"/>
            <a:ext cx="2285716" cy="210016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200439" y="3019359"/>
            <a:ext cx="4864081" cy="1015663"/>
          </a:xfrm>
          <a:prstGeom prst="rect">
            <a:avLst/>
          </a:prstGeom>
          <a:noFill/>
        </p:spPr>
        <p:txBody>
          <a:bodyPr wrap="square" rtlCol="0">
            <a:spAutoFit/>
          </a:bodyPr>
          <a:lstStyle/>
          <a:p>
            <a:r>
              <a:rPr lang="en-US" sz="6000" b="1" dirty="0" err="1">
                <a:solidFill>
                  <a:srgbClr val="0000CC"/>
                </a:solidFill>
                <a:latin typeface="Times New Roman" panose="02020603050405020304" pitchFamily="18" charset="0"/>
                <a:cs typeface="Times New Roman" panose="02020603050405020304" pitchFamily="18" charset="0"/>
              </a:rPr>
              <a:t>Viết</a:t>
            </a:r>
            <a:r>
              <a:rPr lang="en-US" sz="6000" b="1" dirty="0">
                <a:solidFill>
                  <a:srgbClr val="0000CC"/>
                </a:solidFill>
                <a:latin typeface="Times New Roman" panose="02020603050405020304" pitchFamily="18" charset="0"/>
                <a:cs typeface="Times New Roman" panose="02020603050405020304" pitchFamily="18" charset="0"/>
              </a:rPr>
              <a:t> </a:t>
            </a:r>
            <a:r>
              <a:rPr lang="en-US" sz="6000" b="1" dirty="0" err="1">
                <a:solidFill>
                  <a:srgbClr val="0000CC"/>
                </a:solidFill>
                <a:latin typeface="Times New Roman" panose="02020603050405020304" pitchFamily="18" charset="0"/>
                <a:cs typeface="Times New Roman" panose="02020603050405020304" pitchFamily="18" charset="0"/>
              </a:rPr>
              <a:t>vở</a:t>
            </a:r>
            <a:endParaRPr lang="en-US" sz="6000" b="1" dirty="0">
              <a:solidFill>
                <a:srgbClr val="0000CC"/>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56159873"/>
      </p:ext>
    </p:extLst>
  </p:cSld>
  <p:clrMapOvr>
    <a:masterClrMapping/>
  </p:clrMapOvr>
  <mc:AlternateContent xmlns:mc="http://schemas.openxmlformats.org/markup-compatibility/2006" xmlns:p14="http://schemas.microsoft.com/office/powerpoint/2010/main">
    <mc:Choice Requires="p14">
      <p:transition spd="slow" p14:dur="2000" advTm="6017"/>
    </mc:Choice>
    <mc:Fallback xmlns="">
      <p:transition spd="slow" advTm="6017"/>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AB5A69-BD9B-4192-904F-7065F7BE6CA6}"/>
              </a:ext>
            </a:extLst>
          </p:cNvPr>
          <p:cNvSpPr txBox="1"/>
          <p:nvPr/>
        </p:nvSpPr>
        <p:spPr>
          <a:xfrm flipH="1">
            <a:off x="2574236" y="2637217"/>
            <a:ext cx="4199780" cy="1938992"/>
          </a:xfrm>
          <a:prstGeom prst="rect">
            <a:avLst/>
          </a:prstGeom>
          <a:noFill/>
        </p:spPr>
        <p:txBody>
          <a:bodyPr wrap="square" rtlCol="0">
            <a:spAutoFit/>
          </a:bodyPr>
          <a:lstStyle/>
          <a:p>
            <a:r>
              <a:rPr lang="en-US" sz="6000" b="1" dirty="0">
                <a:solidFill>
                  <a:prstClr val="black"/>
                </a:solidFill>
                <a:latin typeface="UTM Avo" panose="02040603050506020204" pitchFamily="18" charset="0"/>
              </a:rPr>
              <a:t>KHỞI ĐỘNG</a:t>
            </a:r>
          </a:p>
        </p:txBody>
      </p:sp>
    </p:spTree>
    <p:extLst>
      <p:ext uri="{BB962C8B-B14F-4D97-AF65-F5344CB8AC3E}">
        <p14:creationId xmlns:p14="http://schemas.microsoft.com/office/powerpoint/2010/main" val="2559353885"/>
      </p:ext>
    </p:extLst>
  </p:cSld>
  <p:clrMapOvr>
    <a:masterClrMapping/>
  </p:clrMapOvr>
  <mc:AlternateContent xmlns:mc="http://schemas.openxmlformats.org/markup-compatibility/2006" xmlns:p14="http://schemas.microsoft.com/office/powerpoint/2010/main">
    <mc:Choice Requires="p14">
      <p:transition spd="slow" p14:dur="2000" advTm="9174"/>
    </mc:Choice>
    <mc:Fallback xmlns="">
      <p:transition spd="slow" advTm="9174"/>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tu the ngoi">
            <a:extLst>
              <a:ext uri="{FF2B5EF4-FFF2-40B4-BE49-F238E27FC236}">
                <a16:creationId xmlns:a16="http://schemas.microsoft.com/office/drawing/2014/main" id="{371E63DA-1436-4C48-B0E3-5E8042F5FE6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600200" y="685800"/>
            <a:ext cx="4878388" cy="5334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mc:AlternateContent xmlns:mc="http://schemas.openxmlformats.org/markup-compatibility/2006" xmlns:p14="http://schemas.microsoft.com/office/powerpoint/2010/main">
    <mc:Choice Requires="p14">
      <p:transition spd="slow" p14:dur="2000" advTm="10414"/>
    </mc:Choice>
    <mc:Fallback xmlns="">
      <p:transition spd="slow" advTm="10414"/>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8786" y="334853"/>
            <a:ext cx="6827744" cy="2524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8786" y="2871990"/>
            <a:ext cx="6827744" cy="315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47048835"/>
      </p:ext>
    </p:extLst>
  </p:cSld>
  <p:clrMapOvr>
    <a:masterClrMapping/>
  </p:clrMapOvr>
  <mc:AlternateContent xmlns:mc="http://schemas.openxmlformats.org/markup-compatibility/2006" xmlns:p14="http://schemas.microsoft.com/office/powerpoint/2010/main">
    <mc:Choice Requires="p14">
      <p:transition spd="slow" p14:dur="2000" advTm="23036"/>
    </mc:Choice>
    <mc:Fallback xmlns="">
      <p:transition spd="slow" advTm="23036"/>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4" descr="suongdongla"/>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33" name="WordArt 5" descr="catanim[1]"/>
          <p:cNvSpPr>
            <a:spLocks noChangeArrowheads="1" noChangeShapeType="1" noTextEdit="1"/>
          </p:cNvSpPr>
          <p:nvPr/>
        </p:nvSpPr>
        <p:spPr bwMode="auto">
          <a:xfrm rot="242481">
            <a:off x="914439" y="533400"/>
            <a:ext cx="6919913" cy="1754188"/>
          </a:xfrm>
          <a:prstGeom prst="rect">
            <a:avLst/>
          </a:prstGeom>
        </p:spPr>
        <p:txBody>
          <a:bodyPr wrap="none" fromWordArt="1">
            <a:prstTxWarp prst="textCascadeUp">
              <a:avLst>
                <a:gd name="adj" fmla="val 100000"/>
              </a:avLst>
            </a:prstTxWarp>
            <a:scene3d>
              <a:camera prst="legacyPerspectiveFront">
                <a:rot lat="20519992" lon="1080000" rev="0"/>
              </a:camera>
              <a:lightRig rig="legacyHarsh2" dir="b"/>
            </a:scene3d>
            <a:sp3d extrusionH="430200" prstMaterial="legacyMatte">
              <a:extrusionClr>
                <a:srgbClr val="FF6600"/>
              </a:extrusionClr>
            </a:sp3d>
          </a:bodyPr>
          <a:lstStyle/>
          <a:p>
            <a:r>
              <a:rPr lang="vi-VN" sz="3600" kern="10">
                <a:ln w="9525">
                  <a:round/>
                  <a:headEnd/>
                  <a:tailEnd/>
                </a:ln>
                <a:blipFill dpi="0" rotWithShape="0">
                  <a:blip r:embed="rId6"/>
                  <a:srcRect/>
                  <a:stretch>
                    <a:fillRect/>
                  </a:stretch>
                </a:blipFill>
                <a:latin typeface="Ariston"/>
                <a:ea typeface="Ariston"/>
                <a:cs typeface="Ariston"/>
              </a:rPr>
              <a:t>Thư Giãn</a:t>
            </a:r>
            <a:endParaRPr lang="en-US" sz="3600" kern="10">
              <a:ln w="9525">
                <a:round/>
                <a:headEnd/>
                <a:tailEnd/>
              </a:ln>
              <a:blipFill dpi="0" rotWithShape="0">
                <a:blip r:embed="rId6"/>
                <a:srcRect/>
                <a:stretch>
                  <a:fillRect/>
                </a:stretch>
              </a:blipFill>
              <a:latin typeface="Ariston"/>
              <a:ea typeface="Ariston"/>
              <a:cs typeface="Ariston"/>
            </a:endParaRPr>
          </a:p>
        </p:txBody>
      </p:sp>
      <p:pic>
        <p:nvPicPr>
          <p:cNvPr id="6148" name="Picture 6" descr="th_5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830045">
            <a:off x="533400" y="838200"/>
            <a:ext cx="3417888"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7" descr="th_5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1055113">
            <a:off x="4724400" y="1828800"/>
            <a:ext cx="3429000"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0" name="Picture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7200" y="4267200"/>
            <a:ext cx="80010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1" name="Group 9"/>
          <p:cNvGrpSpPr>
            <a:grpSpLocks/>
          </p:cNvGrpSpPr>
          <p:nvPr/>
        </p:nvGrpSpPr>
        <p:grpSpPr bwMode="auto">
          <a:xfrm>
            <a:off x="12700" y="0"/>
            <a:ext cx="9144000" cy="7010400"/>
            <a:chOff x="0" y="-10"/>
            <a:chExt cx="5760" cy="4330"/>
          </a:xfrm>
        </p:grpSpPr>
        <p:pic>
          <p:nvPicPr>
            <p:cNvPr id="6157" name="Picture 10"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rot="-5400000">
              <a:off x="-2109" y="2109"/>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8" name="Picture 11"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0" y="422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9" name="Picture 12"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rot="-5400000">
              <a:off x="3576" y="2103"/>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0" name="Picture 13"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0" y="-1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34542" name="Picture 14" descr="17"/>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rot="7801967">
            <a:off x="-1600199" y="3352803"/>
            <a:ext cx="8937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3" name="Picture 15" descr="8"/>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524000" y="228600"/>
            <a:ext cx="91281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4" name="Picture 16" descr="15"/>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9448800" y="-233363"/>
            <a:ext cx="800100" cy="466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5" name="Picture 17" descr="15"/>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9753600" y="762004"/>
            <a:ext cx="8001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Con-Heo-Dat-Be-Na">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4267200" y="3124200"/>
            <a:ext cx="609600" cy="609600"/>
          </a:xfrm>
          <a:prstGeom prst="rect">
            <a:avLst/>
          </a:prstGeom>
        </p:spPr>
      </p:pic>
    </p:spTree>
    <p:extLst>
      <p:ext uri="{BB962C8B-B14F-4D97-AF65-F5344CB8AC3E}">
        <p14:creationId xmlns:p14="http://schemas.microsoft.com/office/powerpoint/2010/main" val="1430847359"/>
      </p:ext>
    </p:extLst>
  </p:cSld>
  <p:clrMapOvr>
    <a:masterClrMapping/>
  </p:clrMapOvr>
  <mc:AlternateContent xmlns:mc="http://schemas.openxmlformats.org/markup-compatibility/2006" xmlns:p14="http://schemas.microsoft.com/office/powerpoint/2010/main">
    <mc:Choice Requires="p14">
      <p:transition spd="slow" p14:dur="2000" advTm="17486"/>
    </mc:Choice>
    <mc:Fallback xmlns="">
      <p:transition spd="slow" advTm="17486"/>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4533"/>
                                        </p:tgtEl>
                                        <p:attrNameLst>
                                          <p:attrName>style.visibility</p:attrName>
                                        </p:attrNameLst>
                                      </p:cBhvr>
                                      <p:to>
                                        <p:strVal val="visible"/>
                                      </p:to>
                                    </p:set>
                                    <p:anim calcmode="lin" valueType="num">
                                      <p:cBhvr additive="base">
                                        <p:cTn id="7" dur="500" fill="hold"/>
                                        <p:tgtEl>
                                          <p:spTgt spid="534533"/>
                                        </p:tgtEl>
                                        <p:attrNameLst>
                                          <p:attrName>ppt_x</p:attrName>
                                        </p:attrNameLst>
                                      </p:cBhvr>
                                      <p:tavLst>
                                        <p:tav tm="0">
                                          <p:val>
                                            <p:strVal val="0-#ppt_w/2"/>
                                          </p:val>
                                        </p:tav>
                                        <p:tav tm="100000">
                                          <p:val>
                                            <p:strVal val="#ppt_x"/>
                                          </p:val>
                                        </p:tav>
                                      </p:tavLst>
                                    </p:anim>
                                    <p:anim calcmode="lin" valueType="num">
                                      <p:cBhvr additive="base">
                                        <p:cTn id="8" dur="500" fill="hold"/>
                                        <p:tgtEl>
                                          <p:spTgt spid="53453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chimes.wav"/>
                                        </p:tgtEl>
                                      </p:cMediaNode>
                                    </p:audio>
                                  </p:subTnLst>
                                </p:cTn>
                              </p:par>
                              <p:par>
                                <p:cTn id="9" presetID="0" presetClass="path" presetSubtype="0" repeatCount="2000" accel="50000" decel="50000" fill="hold" nodeType="withEffect">
                                  <p:stCondLst>
                                    <p:cond delay="0"/>
                                  </p:stCondLst>
                                  <p:childTnLst>
                                    <p:animMotion origin="layout" path="M 0.00104 -0.13172 C 0.01024 -0.13588 0.01875 -0.14283 0.02812 -0.14561 C 0.03507 -0.14769 0.04896 -0.15116 0.04896 -0.15093 C 0.05851 -0.15093 0.16128 -0.15024 0.19687 -0.14561 C 0.21753 -0.14306 0.23229 -0.12616 0.25104 -0.11783 C 0.26944 -0.10973 0.27934 -0.10857 0.30104 -0.10672 C 0.31892 -0.09885 0.3092 -0.10186 0.33021 -0.09838 C 0.35538 -0.08727 0.33003 -0.09746 0.35521 -0.09005 C 0.36667 -0.08658 0.35642 -0.08843 0.36771 -0.08172 C 0.37378 -0.07825 0.38003 -0.07547 0.38646 -0.07338 C 0.41215 -0.06482 0.43767 -0.05533 0.46354 -0.04838 C 0.48316 -0.03079 0.51805 -0.02616 0.54062 -0.02338 C 0.5658 -0.01667 0.59219 -0.0169 0.61771 -0.01505 C 0.6408 -0.01065 0.66319 -0.00649 0.68646 -0.00394 C 0.76632 -0.00556 0.78976 -0.0044 0.84896 -0.01227 C 0.86979 -0.01922 0.88767 -0.02362 0.90937 -0.02616 C 0.91823 -0.0301 0.93646 -0.0345 0.93646 -0.03426 C 0.9467 -0.04352 0.95 -0.06019 0.95729 -0.07338 C 0.9566 -0.08357 0.95937 -0.10533 0.95104 -0.11505 C 0.93281 -0.13635 0.88611 -0.14746 0.86354 -0.14838 C 0.82118 -0.15 0.77882 -0.15024 0.73646 -0.15116 C 0.71771 -0.1595 0.70278 -0.15556 0.68229 -0.15394 C 0.66024 -0.15672 0.6434 -0.16436 0.62187 -0.16783 C 0.59653 -0.17917 0.56719 -0.1794 0.54062 -0.1845 C 0.52569 -0.19121 0.51059 -0.19121 0.49479 -0.19283 C 0.47743 -0.19746 0.4625 -0.20163 0.44479 -0.20394 C 0.43038 -0.21667 0.43698 -0.21297 0.42604 -0.21783 C 0.42465 -0.22061 0.42292 -0.22315 0.42187 -0.22616 C 0.42014 -0.23149 0.41771 -0.24283 0.41771 -0.2426 C 0.41875 -0.25024 0.41788 -0.25973 0.42187 -0.26505 C 0.44635 -0.29769 0.5033 -0.28913 0.52812 -0.29005 C 0.53802 -0.29329 0.5467 -0.2963 0.55521 -0.30394 C 0.56476 -0.32315 0.56198 -0.31436 0.56562 -0.32894 C 0.56319 -0.3669 0.56354 -0.35116 0.56354 -0.37616 " pathEditMode="relative" rAng="0" ptsTypes="fffffffffffffffffffffffffffffffffA">
                                      <p:cBhvr>
                                        <p:cTn id="10" dur="2000" fill="hold"/>
                                        <p:tgtEl>
                                          <p:spTgt spid="534542"/>
                                        </p:tgtEl>
                                        <p:attrNameLst>
                                          <p:attrName>ppt_x</p:attrName>
                                          <p:attrName>ppt_y</p:attrName>
                                        </p:attrNameLst>
                                      </p:cBhvr>
                                      <p:rCtr x="47917" y="-5833"/>
                                    </p:animMotion>
                                  </p:childTnLst>
                                </p:cTn>
                              </p:par>
                            </p:childTnLst>
                          </p:cTn>
                        </p:par>
                        <p:par>
                          <p:cTn id="11" fill="hold" nodeType="afterGroup">
                            <p:stCondLst>
                              <p:cond delay="4000"/>
                            </p:stCondLst>
                            <p:childTnLst>
                              <p:par>
                                <p:cTn id="12" presetID="0" presetClass="path" presetSubtype="0" repeatCount="5000" accel="50000" decel="50000" fill="hold" nodeType="afterEffect">
                                  <p:stCondLst>
                                    <p:cond delay="0"/>
                                  </p:stCondLst>
                                  <p:childTnLst>
                                    <p:animMotion origin="layout" path="M 0.05417 0.00555 C 0.06997 0.00972 0.08316 0.01759 0.09792 0.025 C 0.10851 0.03032 0.11736 0.0331 0.12709 0.04166 C 0.13473 0.05717 0.14219 0.07291 0.15209 0.08611 C 0.154 0.09398 0.1599 0.10555 0.16459 0.11111 C 0.16841 0.1155 0.17361 0.11759 0.17709 0.12222 C 0.18177 0.12847 0.18455 0.13125 0.1875 0.13888 C 0.18855 0.14143 0.1882 0.1449 0.18959 0.14722 C 0.19115 0.14976 0.19393 0.15069 0.19584 0.15277 C 0.20782 0.16597 0.21771 0.17824 0.23334 0.18333 C 0.24045 0.18958 0.24584 0.19166 0.25417 0.19444 C 0.29011 0.22314 0.32414 0.22731 0.3625 0.24444 C 0.37101 0.24814 0.38056 0.24606 0.38959 0.24722 C 0.44393 0.25347 0.36927 0.24838 0.48125 0.25277 C 0.51632 0.26064 0.52118 0.26064 0.56459 0.25833 C 0.58855 0.24768 0.6125 0.24444 0.6375 0.23888 C 0.64167 0.23796 0.64584 0.23703 0.65 0.23611 C 0.65417 0.23518 0.6625 0.23333 0.6625 0.23333 C 0.69792 0.23425 0.73316 0.23425 0.76875 0.23611 C 0.78403 0.23703 0.81459 0.24166 0.81459 0.24166 C 0.82813 0.24768 0.83959 0.25046 0.85417 0.25277 C 0.87466 0.2618 0.89514 0.26689 0.91667 0.26944 C 0.93629 0.27824 0.9566 0.28032 0.97709 0.28333 C 1.12882 0.28101 1.12014 0.2831 1.21042 0.27222 C 1.21858 0.26851 1.22709 0.26666 1.23542 0.26388 C 1.24289 0.25717 1.23941 0.25972 1.24584 0.25555 " pathEditMode="relative" ptsTypes="fffffffffffffffffffffffffA">
                                      <p:cBhvr>
                                        <p:cTn id="13" dur="5000" fill="hold"/>
                                        <p:tgtEl>
                                          <p:spTgt spid="534543"/>
                                        </p:tgtEl>
                                        <p:attrNameLst>
                                          <p:attrName>ppt_x</p:attrName>
                                          <p:attrName>ppt_y</p:attrName>
                                        </p:attrNameLst>
                                      </p:cBhvr>
                                    </p:animMotion>
                                  </p:childTnLst>
                                </p:cTn>
                              </p:par>
                              <p:par>
                                <p:cTn id="14" presetID="0" presetClass="path" presetSubtype="0" repeatCount="4000" accel="50000" decel="50000" fill="hold" nodeType="withEffect">
                                  <p:stCondLst>
                                    <p:cond delay="0"/>
                                  </p:stCondLst>
                                  <p:childTnLst>
                                    <p:animMotion origin="layout" path="M -3.33333E-6 0.02963 C -0.01614 0.02269 -0.03645 0.03426 -0.05 0.0463 C -0.05989 0.06597 -0.04705 0.04236 -0.0625 0.06296 C -0.07343 0.07755 -0.0783 0.0956 -0.09166 0.10741 C -0.09583 0.12431 -0.10086 0.13981 -0.10416 0.15741 C -0.10729 0.17407 -0.10677 0.19491 -0.1125 0.21019 C -0.1158 0.21921 -0.11753 0.22894 -0.12083 0.23796 C -0.12882 0.25903 -0.13593 0.28102 -0.14375 0.30185 C -0.15555 0.33333 -0.14114 0.29838 -0.15 0.32963 C -0.15277 0.33981 -0.15902 0.35 -0.16458 0.35741 C -0.16597 0.36296 -0.16632 0.36921 -0.16875 0.37407 C -0.17291 0.38241 -0.17882 0.38958 -0.18125 0.39907 C -0.18628 0.41921 -0.19514 0.43588 -0.20208 0.45463 C -0.20555 0.46412 -0.2059 0.47523 -0.20833 0.48519 C -0.21128 0.49722 -0.21406 0.50903 -0.21666 0.5213 C -0.21753 0.525 -0.21736 0.52917 -0.21875 0.53241 C -0.22014 0.53588 -0.22326 0.5375 -0.225 0.54074 C -0.23455 0.5588 -0.22309 0.54653 -0.23541 0.55741 C -0.24878 0.59329 -0.26632 0.62685 -0.28541 0.65741 C -0.28889 0.66296 -0.2927 0.66829 -0.29583 0.67407 C -0.30156 0.68495 -0.30173 0.69144 -0.31041 0.69907 C -0.32708 0.73241 -0.30139 0.68333 -0.32083 0.71296 C -0.32413 0.71806 -0.32448 0.72755 -0.32916 0.72963 C -0.33593 0.73264 -0.34097 0.73866 -0.34791 0.74074 C -0.36111 0.74491 -0.37448 0.74745 -0.3875 0.75185 C -0.40989 0.77176 -0.37586 0.74074 -0.4 0.76574 C -0.40885 0.775 -0.4177 0.78056 -0.42708 0.78796 C -0.43142 0.79144 -0.43472 0.79745 -0.43958 0.79907 C -0.45 0.80255 -0.46024 0.80671 -0.47083 0.81019 C -0.47361 0.81111 -0.47916 0.81296 -0.47916 0.81319 C -0.51979 0.81157 -0.55 0.81019 -0.5875 0.80463 C -0.61406 0.79282 -0.64062 0.78218 -0.66875 0.77685 C -0.68368 0.77014 -0.66788 0.77662 -0.69791 0.7713 C -0.70625 0.76991 -0.71458 0.76759 -0.72291 0.76574 C -0.72916 0.76435 -0.73541 0.76389 -0.74166 0.76296 C -0.77569 0.74792 -0.73298 0.76574 -0.76666 0.75463 C -0.77777 0.75093 -0.78663 0.74375 -0.79791 0.74074 C -0.80208 0.73704 -0.80573 0.73218 -0.81041 0.72963 C -0.81597 0.72662 -0.82187 0.72523 -0.82708 0.7213 C -0.83836 0.71296 -0.84357 0.70602 -0.85625 0.70185 C -0.8618 0.69074 -0.86649 0.68889 -0.875 0.68241 C -0.88194 0.67708 -0.89027 0.66759 -0.89583 0.66019 C -0.89757 0.65787 -0.89826 0.65417 -0.9 0.65185 C -0.90173 0.64954 -0.90434 0.64838 -0.90625 0.6463 C -0.91059 0.6419 -0.9151 0.63773 -0.91875 0.63241 C -0.92205 0.62755 -0.92291 0.61944 -0.92708 0.61574 C -0.93125 0.61204 -0.93663 0.60995 -0.93958 0.60463 C -0.94288 0.59884 -0.94739 0.58958 -0.95208 0.58519 C -0.95468 0.58287 -0.95781 0.58194 -0.96041 0.57963 C -0.97378 0.5669 -0.95885 0.57384 -0.975 0.56852 C -0.98055 0.56296 -0.9868 0.55833 -0.99166 0.55185 C -0.99375 0.54907 -0.99566 0.54583 -0.99791 0.54352 C -1.00191 0.53935 -1.01041 0.53241 -1.01041 0.53264 C -1.0118 0.52963 -1.0125 0.52593 -1.01458 0.52407 C -1.01823 0.52106 -1.02291 0.52037 -1.02708 0.51852 C -1.02951 0.51736 -1.0309 0.51412 -1.03333 0.51296 C -1.03732 0.51111 -1.04166 0.51111 -1.04583 0.51019 C -1.06041 0.49861 -1.07014 0.48218 -1.07916 0.46296 C -1.08437 0.45185 -1.08524 0.44537 -1.09375 0.43796 C -1.10052 0.41042 -1.08889 0.45255 -1.10208 0.4213 C -1.10416 0.4162 -1.10382 0.40949 -1.10625 0.40463 C -1.10764 0.40185 -1.10902 0.39907 -1.11041 0.3963 C -1.11267 0.38125 -1.1158 0.36667 -1.11875 0.35185 C -1.12031 0.34444 -1.12291 0.32963 -1.12291 0.32986 C -1.12708 0.2794 -1.12361 0.19606 -1.11041 0.14352 C -1.1092 0.12106 -1.10816 0.10347 -1.10416 0.08241 C -1.10347 0.04722 -1.1033 0.01227 -1.10208 -0.02315 C -1.10156 -0.03542 -1.09218 -0.05903 -1.08333 -0.06204 C -1.075 -0.06481 -1.06961 -0.0669 -1.0625 -0.07315 C -1.0033 -0.07176 -0.96614 -0.0706 -0.91458 -0.06481 C -0.90139 -0.06343 -0.88819 -0.06319 -0.875 -0.06204 C -0.85902 -0.06042 -0.82708 -0.05648 -0.82708 -0.05625 C -0.81909 -0.05301 -0.81423 -0.05231 -0.80833 -0.04537 C -0.80399 -0.04005 -0.79583 -0.02824 -0.79583 -0.02801 C -0.79444 -0.02315 -0.79305 -0.01713 -0.79166 -0.01204 C -0.79097 -0.00926 -0.78958 -0.0037 -0.78958 -0.00347 C -0.78889 0.00278 -0.78871 0.00949 -0.7875 0.01597 C -0.78663 0.01968 -0.7842 0.02315 -0.78333 0.02685 C -0.78211 0.0331 -0.78229 0.03981 -0.78125 0.0463 C -0.7809 0.04907 -0.77986 0.05185 -0.77916 0.05463 C -0.78107 0.13171 -0.78333 0.2081 -0.78541 0.28519 C -0.78576 0.30069 -0.78871 0.36181 -0.8 0.37685 C -0.80382 0.38194 -0.80989 0.38194 -0.81458 0.38519 C -0.81718 0.39537 -0.82048 0.40394 -0.825 0.41296 C -0.82569 0.41759 -0.82586 0.42245 -0.82708 0.42685 C -0.82795 0.43009 -0.83038 0.43194 -0.83125 0.43519 C -0.83246 0.43958 -0.83229 0.44444 -0.83333 0.44907 C -0.83437 0.45394 -0.83611 0.45833 -0.8375 0.46296 C -0.84392 0.56551 -0.83802 0.50116 -0.84375 0.54352 C -0.84444 0.54907 -0.84427 0.55509 -0.84583 0.56019 C -0.84774 0.56644 -0.8526 0.5706 -0.85416 0.57685 C -0.86163 0.60694 -0.86614 0.63727 -0.87083 0.66852 C -0.86996 0.69954 -0.87014 0.74792 -0.86458 0.78241 C -0.86302 0.79259 -0.85764 0.8037 -0.85416 0.81296 C -0.8434 0.84144 -0.8309 0.86968 -0.81041 0.88796 C -0.80104 0.90671 -0.81319 0.88426 -0.79583 0.90741 C -0.79409 0.90972 -0.7934 0.91343 -0.79166 0.91574 C -0.7835 0.92662 -0.7717 0.93472 -0.7625 0.94352 C -0.74913 0.95625 -0.76406 0.94931 -0.74791 0.95463 C -0.72222 0.97731 -0.69479 0.99097 -0.66458 0.99907 C -0.61111 0.99745 -0.58073 1.0 -0.53541 0.98796 C -0.52326 0.97986 -0.50989 0.97662 -0.49791 0.96852 C -0.49566 0.96713 -0.49392 0.96435 -0.49166 0.96296 C -0.48645 0.95995 -0.47274 0.95833 -0.46875 0.95741 C -0.46041 0.95532 -0.45191 0.95278 -0.44375 0.94907 C -0.43229 0.9338 -0.41527 0.93241 -0.4 0.92685 C -0.38732 0.92222 -0.37673 0.91273 -0.36458 0.90741 C -0.35764 0.89815 -0.34895 0.89213 -0.33958 0.88796 C -0.33125 0.87685 -0.32552 0.86505 -0.31458 0.86019 C -0.30711 0.85023 -0.29687 0.84491 -0.28958 0.83519 C -0.28333 0.82685 -0.28125 0.81944 -0.27291 0.81574 C -0.26093 0.7919 -0.27691 0.81991 -0.2625 0.80463 C -0.26059 0.80255 -0.26007 0.79861 -0.25833 0.7963 C -0.25347 0.78981 -0.25017 0.79005 -0.24375 0.78796 C -0.23038 0.77616 -0.23472 0.78148 -0.22916 0.77407 " pathEditMode="relative" rAng="0" ptsTypes="ffffffffffffffffffffffffffffffffffffffffffffffffffffffffffffffffffffffffffffffffffffffffffffffffffffffffffffffffffA">
                                      <p:cBhvr>
                                        <p:cTn id="15" dur="5000" fill="hold"/>
                                        <p:tgtEl>
                                          <p:spTgt spid="534544"/>
                                        </p:tgtEl>
                                        <p:attrNameLst>
                                          <p:attrName>ppt_x</p:attrName>
                                          <p:attrName>ppt_y</p:attrName>
                                        </p:attrNameLst>
                                      </p:cBhvr>
                                      <p:rCtr x="-56354" y="43380"/>
                                    </p:animMotion>
                                  </p:childTnLst>
                                </p:cTn>
                              </p:par>
                              <p:par>
                                <p:cTn id="16" presetID="0" presetClass="path" presetSubtype="0" repeatCount="4000" accel="50000" decel="50000" fill="hold" nodeType="withEffect">
                                  <p:stCondLst>
                                    <p:cond delay="0"/>
                                  </p:stCondLst>
                                  <p:childTnLst>
                                    <p:animMotion origin="layout" path="M 3.33333E-6 -5.55556E-6 C -0.01337 0.00231 -0.02483 0.00555 -0.0375 0.01111 C -0.04028 0.01388 -0.04358 0.01597 -0.04584 0.01944 C -0.04792 0.02268 -0.04844 0.02685 -0.05 0.03055 C -0.05591 0.04421 -0.06007 0.05902 -0.06667 0.07222 C -0.06893 0.08449 -0.07275 0.09606 -0.075 0.10833 C -0.0757 0.11203 -0.0757 0.1162 -0.07709 0.11944 C -0.07848 0.12291 -0.08125 0.12499 -0.08334 0.12777 C -0.08403 0.13333 -0.08403 0.13911 -0.08542 0.14444 C -0.08629 0.14768 -0.08854 0.14976 -0.08959 0.15277 C -0.09254 0.16064 -0.09601 0.16921 -0.09792 0.17777 C -0.09879 0.18148 -0.09879 0.18541 -0.1 0.18888 C -0.10226 0.1949 -0.10834 0.20555 -0.10834 0.20555 C -0.11146 0.22245 -0.11979 0.23564 -0.12709 0.24999 C -0.13056 0.25694 -0.13195 0.26527 -0.13542 0.27222 C -0.13681 0.27499 -0.13854 0.27754 -0.13959 0.28055 C -0.14132 0.28587 -0.14132 0.29236 -0.14375 0.29722 C -0.14514 0.29999 -0.14688 0.30254 -0.14792 0.30555 C -0.14896 0.3081 -0.14896 0.31134 -0.15 0.31388 C -0.15243 0.31967 -0.15677 0.3243 -0.15834 0.33055 C -0.1625 0.34699 -0.16233 0.35995 -0.17292 0.36944 C -0.1757 0.37499 -0.17969 0.37986 -0.18125 0.38611 C -0.18195 0.38888 -0.18212 0.39189 -0.18334 0.39444 C -0.1849 0.39768 -0.18785 0.39953 -0.18959 0.40277 C -0.19132 0.40624 -0.19202 0.41041 -0.19375 0.41388 C -0.19948 0.42476 -0.20035 0.41898 -0.20417 0.43055 C -0.21407 0.46041 -0.20313 0.4368 -0.2125 0.45555 C -0.21684 0.4787 -0.22813 0.49675 -0.2375 0.51666 C -0.24271 0.52777 -0.24358 0.53425 -0.25209 0.54166 C -0.26007 0.55763 -0.26702 0.578 -0.27917 0.58888 C -0.28334 0.60532 -0.29375 0.61574 -0.30417 0.62499 C -0.31094 0.63101 -0.3165 0.64074 -0.32292 0.64722 C -0.37309 0.69907 -0.41441 0.67893 -0.48559 0.68055 C -0.49167 0.68263 -0.49809 0.6831 -0.50417 0.68611 C -0.51563 0.69189 -0.5257 0.703 -0.5375 0.70833 C -0.55764 0.71736 -0.57917 0.71828 -0.6 0.72222 C -0.63403 0.72129 -0.66806 0.72152 -0.70209 0.71944 C -0.73264 0.71759 -0.76511 0.70624 -0.79167 0.68611 C -0.81285 0.67013 -0.829 0.64351 -0.85209 0.63333 C -0.8599 0.62546 -0.86407 0.61736 -0.87084 0.60833 C -0.87691 0.58425 -0.89566 0.57523 -0.90834 0.55833 C -0.91962 0.54328 -0.90886 0.54976 -0.92084 0.54444 C -0.92622 0.53379 -0.92969 0.52152 -0.93542 0.51111 C -0.94618 0.49189 -0.93785 0.51597 -0.94792 0.48888 C -0.94896 0.48634 -0.94879 0.4831 -0.95 0.48055 C -0.95365 0.47268 -0.95886 0.4662 -0.9625 0.45833 C -0.96459 0.4537 -0.96667 0.44907 -0.96875 0.44444 C -0.97205 0.42731 -0.97535 0.4074 -0.98125 0.39166 C -0.98629 0.35138 -0.98629 0.30902 -0.99375 0.26944 C -0.99584 0.24143 -1.00209 0.21643 -1.00625 0.18888 C -1.0092 0.09999 -1.01042 0.07407 -1.01042 -0.03612 C -1.01042 -0.07107 -1.01806 -0.15487 -0.99584 -0.19445 C -0.99427 -0.20093 -0.99358 -0.20741 -0.99167 -0.21366 C -0.9875 -0.22686 -0.97691 -0.23589 -0.97084 -0.24723 C -0.9625 -0.26297 -0.96302 -0.27107 -0.94792 -0.27778 C -0.93907 -0.28658 -0.92657 -0.29237 -0.91875 -0.30278 C -0.91042 -0.31389 -0.91528 -0.31019 -0.90417 -0.31389 C -0.83577 -0.31204 -0.77223 -0.30857 -0.70417 -0.31112 C -0.65851 -0.3213 -0.61077 -0.31181 -0.56459 -0.30834 C -0.55157 -0.30255 -0.56285 -0.30695 -0.53959 -0.30278 C -0.51459 -0.29839 -0.48976 -0.29214 -0.46476 -0.28889 C -0.45348 -0.28403 -0.44254 -0.27964 -0.43125 -0.27501 C -0.42153 -0.27084 -0.41216 -0.26389 -0.40209 -0.26112 C -0.39532 -0.25926 -0.3882 -0.25926 -0.38125 -0.25834 C -0.36754 -0.24005 -0.38177 -0.26089 -0.37084 -0.23889 C -0.36216 -0.2213 -0.34931 -0.2051 -0.33959 -0.18889 C -0.33143 -0.17501 -0.33854 -0.18195 -0.33334 -0.16945 C -0.33091 -0.16366 -0.325 -0.15278 -0.325 -0.15278 C -0.31736 -0.10163 -0.3217 -0.13589 -0.325 -0.02223 C -0.32622 0.02036 -0.34011 0.06365 -0.36459 0.09166 C -0.37327 0.10161 -0.38455 0.10786 -0.39375 0.11666 C -0.40834 0.13055 -0.41823 0.15046 -0.43334 0.16388 C -0.44236 0.18726 -0.46164 0.19907 -0.47726 0.21388 C -0.49358 0.22962 -0.50886 0.25161 -0.52709 0.26388 C -0.53282 0.27546 -0.54011 0.28171 -0.55 0.28611 C -0.55139 0.28888 -0.55209 0.29259 -0.55417 0.29444 C -0.5566 0.29652 -0.5599 0.29583 -0.5625 0.29722 C -0.56476 0.29861 -0.5665 0.30138 -0.56875 0.30277 C -0.57309 0.30555 -0.58143 0.30717 -0.58542 0.30833 C -0.59809 0.31689 -0.6033 0.31712 -0.61875 0.31944 C -0.68195 0.34745 -0.6165 0.31944 -0.80417 0.32499 C -0.81719 0.32546 -0.83525 0.33703 -0.84584 0.34722 C -0.84827 0.34953 -0.84948 0.3537 -0.85209 0.35555 C -0.85591 0.35833 -0.86094 0.35786 -0.86459 0.36111 C -0.87726 0.37245 -0.88733 0.37569 -0.90209 0.38055 C -0.90417 0.3824 -0.9066 0.38379 -0.90834 0.38611 C -0.91007 0.38842 -0.91059 0.39236 -0.9125 0.39444 C -0.92431 0.4081 -0.93889 0.41574 -0.95 0.43055 C -0.9507 0.43333 -0.95052 0.4368 -0.95209 0.43888 C -0.95556 0.44351 -0.96459 0.44999 -0.96459 0.44999 C -0.96979 0.46041 -0.96702 0.45601 -0.97292 0.46388 " pathEditMode="relative" ptsTypes="ffffffffffffffffffffffffffffffffffffffffffffffffffffffffffffffffffffffffffffffffffffffffffA">
                                      <p:cBhvr>
                                        <p:cTn id="17" dur="3000" fill="hold"/>
                                        <p:tgtEl>
                                          <p:spTgt spid="53454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 restart="whenNotActive" fill="hold" evtFilter="cancelBubble" nodeType="interactiveSeq">
                <p:stCondLst>
                  <p:cond evt="onClick" delay="0">
                    <p:tgtEl>
                      <p:spTgt spid="2"/>
                    </p:tgtEl>
                  </p:cond>
                </p:stCondLst>
                <p:endSync evt="end" delay="0">
                  <p:rtn val="all"/>
                </p:endSync>
                <p:childTnLst>
                  <p:par>
                    <p:cTn id="19" fill="hold">
                      <p:stCondLst>
                        <p:cond delay="0"/>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158228" fill="hold"/>
                                        <p:tgtEl>
                                          <p:spTgt spid="2"/>
                                        </p:tgtEl>
                                      </p:cBhvr>
                                    </p:cmd>
                                  </p:childTnLst>
                                </p:cTn>
                              </p:par>
                            </p:childTnLst>
                          </p:cTn>
                        </p:par>
                      </p:childTnLst>
                    </p:cTn>
                  </p:par>
                </p:childTnLst>
              </p:cTn>
              <p:nextCondLst>
                <p:cond evt="onClick" delay="0">
                  <p:tgtEl>
                    <p:spTgt spid="2"/>
                  </p:tgtEl>
                </p:cond>
              </p:nextCondLst>
            </p:seq>
            <p:audio>
              <p:cMediaNode vol="80000">
                <p:cTn id="23" fill="hold" display="0">
                  <p:stCondLst>
                    <p:cond delay="indefinite"/>
                  </p:stCondLst>
                  <p:endCondLst>
                    <p:cond evt="onStopAudio" delay="0">
                      <p:tgtEl>
                        <p:sldTgt/>
                      </p:tgtEl>
                    </p:cond>
                  </p:endCondLst>
                </p:cTn>
                <p:tgtEl>
                  <p:spTgt spid="2"/>
                </p:tgtEl>
              </p:cMediaNode>
            </p:audio>
          </p:childTnLst>
        </p:cTn>
      </p:par>
    </p:tnLst>
    <p:bldLst>
      <p:bldP spid="5345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709BDD7B-0C26-42AE-8873-182982904C9F}"/>
              </a:ext>
            </a:extLst>
          </p:cNvPr>
          <p:cNvPicPr>
            <a:picLocks noChangeAspect="1"/>
          </p:cNvPicPr>
          <p:nvPr/>
        </p:nvPicPr>
        <p:blipFill rotWithShape="1">
          <a:blip r:embed="rId3">
            <a:extLst>
              <a:ext uri="{28A0092B-C50C-407E-A947-70E740481C1C}">
                <a14:useLocalDpi xmlns:a14="http://schemas.microsoft.com/office/drawing/2010/main" val="0"/>
              </a:ext>
            </a:extLst>
          </a:blip>
          <a:srcRect l="11525" t="43535" r="11525" b="43333"/>
          <a:stretch/>
        </p:blipFill>
        <p:spPr>
          <a:xfrm>
            <a:off x="2286039" y="2971800"/>
            <a:ext cx="4126523" cy="1524000"/>
          </a:xfrm>
          <a:prstGeom prst="rect">
            <a:avLst/>
          </a:prstGeom>
        </p:spPr>
      </p:pic>
    </p:spTree>
    <p:extLst>
      <p:ext uri="{BB962C8B-B14F-4D97-AF65-F5344CB8AC3E}">
        <p14:creationId xmlns:p14="http://schemas.microsoft.com/office/powerpoint/2010/main" val="1206063231"/>
      </p:ext>
    </p:extLst>
  </p:cSld>
  <p:clrMapOvr>
    <a:masterClrMapping/>
  </p:clrMapOvr>
  <mc:AlternateContent xmlns:mc="http://schemas.openxmlformats.org/markup-compatibility/2006" xmlns:p14="http://schemas.microsoft.com/office/powerpoint/2010/main">
    <mc:Choice Requires="p14">
      <p:transition spd="slow" p14:dur="2000" advTm="7070"/>
    </mc:Choice>
    <mc:Fallback xmlns="">
      <p:transition spd="slow" advTm="707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Tree>
    <p:extLst>
      <p:ext uri="{BB962C8B-B14F-4D97-AF65-F5344CB8AC3E}">
        <p14:creationId xmlns:p14="http://schemas.microsoft.com/office/powerpoint/2010/main" val="210795825"/>
      </p:ext>
    </p:extLst>
  </p:cSld>
  <p:clrMapOvr>
    <a:masterClrMapping/>
  </p:clrMapOvr>
  <mc:AlternateContent xmlns:mc="http://schemas.openxmlformats.org/markup-compatibility/2006" xmlns:p14="http://schemas.microsoft.com/office/powerpoint/2010/main">
    <mc:Choice Requires="p14">
      <p:transition spd="slow" p14:dur="2000" advTm="50740"/>
    </mc:Choice>
    <mc:Fallback xmlns="">
      <p:transition spd="slow" advTm="5074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1938992"/>
          </a:xfrm>
          <a:prstGeom prst="rect">
            <a:avLst/>
          </a:prstGeom>
          <a:noFill/>
        </p:spPr>
        <p:txBody>
          <a:bodyPr wrap="square" rtlCol="0">
            <a:spAutoFit/>
          </a:bodyPr>
          <a:lstStyle/>
          <a:p>
            <a:pPr algn="just"/>
            <a:r>
              <a:rPr lang="en-US" sz="24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vi-VN"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vi-VN" sz="24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a:t>
            </a:r>
            <a:r>
              <a:rPr lang="vi-VN" sz="2400" dirty="0">
                <a:latin typeface="UTM Avo" panose="02040603050506020204" pitchFamily="18" charset="0"/>
              </a:rPr>
              <a:t> </a:t>
            </a:r>
            <a:r>
              <a:rPr lang="en-US" sz="2400" dirty="0" err="1">
                <a:latin typeface="UTM Avo" panose="02040603050506020204" pitchFamily="18" charset="0"/>
              </a:rPr>
              <a:t>Sau</a:t>
            </a:r>
            <a:r>
              <a:rPr lang="en-US" sz="2400" dirty="0">
                <a:latin typeface="UTM Avo" panose="02040603050506020204" pitchFamily="18" charset="0"/>
              </a:rPr>
              <a:t>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
        <p:nvSpPr>
          <p:cNvPr id="7" name="TextBox 6">
            <a:extLst>
              <a:ext uri="{FF2B5EF4-FFF2-40B4-BE49-F238E27FC236}">
                <a16:creationId xmlns:a16="http://schemas.microsoft.com/office/drawing/2014/main" id="{887DCCCC-9DDC-435D-90CB-DACA1A2B6901}"/>
              </a:ext>
            </a:extLst>
          </p:cNvPr>
          <p:cNvSpPr txBox="1"/>
          <p:nvPr/>
        </p:nvSpPr>
        <p:spPr>
          <a:xfrm>
            <a:off x="2819400" y="4856202"/>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887DCCCC-9DDC-435D-90CB-DACA1A2B6901}"/>
              </a:ext>
            </a:extLst>
          </p:cNvPr>
          <p:cNvSpPr txBox="1"/>
          <p:nvPr/>
        </p:nvSpPr>
        <p:spPr>
          <a:xfrm>
            <a:off x="1143000" y="5562600"/>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4BF7D17-6292-4E07-8717-3EE169682F4D}"/>
              </a:ext>
            </a:extLst>
          </p:cNvPr>
          <p:cNvSpPr txBox="1"/>
          <p:nvPr/>
        </p:nvSpPr>
        <p:spPr>
          <a:xfrm>
            <a:off x="453656" y="4466784"/>
            <a:ext cx="609600" cy="553998"/>
          </a:xfrm>
          <a:prstGeom prst="rect">
            <a:avLst/>
          </a:prstGeom>
          <a:noFill/>
        </p:spPr>
        <p:txBody>
          <a:bodyPr wrap="square" rtlCol="0">
            <a:spAutoFit/>
          </a:bodyPr>
          <a:lstStyle/>
          <a:p>
            <a:r>
              <a:rPr lang="en-US" sz="3000" b="1" dirty="0">
                <a:solidFill>
                  <a:srgbClr val="C00000"/>
                </a:solidFill>
                <a:latin typeface="Times New Roman" panose="02020603050405020304" pitchFamily="18" charset="0"/>
                <a:cs typeface="Times New Roman" panose="02020603050405020304" pitchFamily="18" charset="0"/>
              </a:rPr>
              <a:t>1</a:t>
            </a:r>
          </a:p>
        </p:txBody>
      </p:sp>
      <p:sp>
        <p:nvSpPr>
          <p:cNvPr id="9" name="TextBox 8">
            <a:extLst>
              <a:ext uri="{FF2B5EF4-FFF2-40B4-BE49-F238E27FC236}">
                <a16:creationId xmlns:a16="http://schemas.microsoft.com/office/drawing/2014/main" id="{44BF7D17-6292-4E07-8717-3EE169682F4D}"/>
              </a:ext>
            </a:extLst>
          </p:cNvPr>
          <p:cNvSpPr txBox="1"/>
          <p:nvPr/>
        </p:nvSpPr>
        <p:spPr>
          <a:xfrm>
            <a:off x="4800600" y="4466784"/>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2</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44BF7D17-6292-4E07-8717-3EE169682F4D}"/>
              </a:ext>
            </a:extLst>
          </p:cNvPr>
          <p:cNvSpPr txBox="1"/>
          <p:nvPr/>
        </p:nvSpPr>
        <p:spPr>
          <a:xfrm>
            <a:off x="2819400" y="4800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3</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44BF7D17-6292-4E07-8717-3EE169682F4D}"/>
              </a:ext>
            </a:extLst>
          </p:cNvPr>
          <p:cNvSpPr txBox="1"/>
          <p:nvPr/>
        </p:nvSpPr>
        <p:spPr>
          <a:xfrm>
            <a:off x="1143000" y="5562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4</a:t>
            </a:r>
            <a:endParaRPr lang="en-US" sz="3000" b="1" dirty="0">
              <a:solidFill>
                <a:srgbClr val="C00000"/>
              </a:solidFill>
              <a:latin typeface="Times New Roman" panose="02020603050405020304" pitchFamily="18" charset="0"/>
              <a:cs typeface="Times New Roman" panose="02020603050405020304" pitchFamily="18" charset="0"/>
            </a:endParaRPr>
          </a:p>
        </p:txBody>
      </p:sp>
      <p:cxnSp>
        <p:nvCxnSpPr>
          <p:cNvPr id="31" name="Straight Connector 30"/>
          <p:cNvCxnSpPr/>
          <p:nvPr/>
        </p:nvCxnSpPr>
        <p:spPr>
          <a:xfrm>
            <a:off x="3824177" y="5715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038600" y="5943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048000" y="6324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5F4991B-9906-47D4-8509-6F27E68B8E3D}"/>
              </a:ext>
            </a:extLst>
          </p:cNvPr>
          <p:cNvGrpSpPr/>
          <p:nvPr/>
        </p:nvGrpSpPr>
        <p:grpSpPr>
          <a:xfrm>
            <a:off x="4800600" y="4572000"/>
            <a:ext cx="152400" cy="444402"/>
            <a:chOff x="4114800" y="4508598"/>
            <a:chExt cx="152400" cy="444402"/>
          </a:xfrm>
        </p:grpSpPr>
        <p:cxnSp>
          <p:nvCxnSpPr>
            <p:cNvPr id="35" name="Straight Connector 34">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6" name="Straight Connector 35">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37" name="Group 36">
            <a:extLst>
              <a:ext uri="{FF2B5EF4-FFF2-40B4-BE49-F238E27FC236}">
                <a16:creationId xmlns:a16="http://schemas.microsoft.com/office/drawing/2014/main" id="{A5F4991B-9906-47D4-8509-6F27E68B8E3D}"/>
              </a:ext>
            </a:extLst>
          </p:cNvPr>
          <p:cNvGrpSpPr/>
          <p:nvPr/>
        </p:nvGrpSpPr>
        <p:grpSpPr>
          <a:xfrm>
            <a:off x="2743200" y="4885933"/>
            <a:ext cx="152400" cy="444402"/>
            <a:chOff x="4114800" y="4508598"/>
            <a:chExt cx="152400" cy="444402"/>
          </a:xfrm>
        </p:grpSpPr>
        <p:cxnSp>
          <p:nvCxnSpPr>
            <p:cNvPr id="38" name="Straight Connector 37">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9" name="Straight Connector 38">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0" name="Group 39">
            <a:extLst>
              <a:ext uri="{FF2B5EF4-FFF2-40B4-BE49-F238E27FC236}">
                <a16:creationId xmlns:a16="http://schemas.microsoft.com/office/drawing/2014/main" id="{A5F4991B-9906-47D4-8509-6F27E68B8E3D}"/>
              </a:ext>
            </a:extLst>
          </p:cNvPr>
          <p:cNvGrpSpPr/>
          <p:nvPr/>
        </p:nvGrpSpPr>
        <p:grpSpPr>
          <a:xfrm>
            <a:off x="1084521" y="5672196"/>
            <a:ext cx="152400" cy="444402"/>
            <a:chOff x="4114800" y="4508598"/>
            <a:chExt cx="152400" cy="444402"/>
          </a:xfrm>
        </p:grpSpPr>
        <p:cxnSp>
          <p:nvCxnSpPr>
            <p:cNvPr id="41" name="Straight Connector 40">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2" name="Straight Connector 41">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3" name="Group 42">
            <a:extLst>
              <a:ext uri="{FF2B5EF4-FFF2-40B4-BE49-F238E27FC236}">
                <a16:creationId xmlns:a16="http://schemas.microsoft.com/office/drawing/2014/main" id="{A5F4991B-9906-47D4-8509-6F27E68B8E3D}"/>
              </a:ext>
            </a:extLst>
          </p:cNvPr>
          <p:cNvGrpSpPr/>
          <p:nvPr/>
        </p:nvGrpSpPr>
        <p:grpSpPr>
          <a:xfrm>
            <a:off x="4433777" y="6001226"/>
            <a:ext cx="152400" cy="444402"/>
            <a:chOff x="4114800" y="4508598"/>
            <a:chExt cx="152400" cy="444402"/>
          </a:xfrm>
        </p:grpSpPr>
        <p:cxnSp>
          <p:nvCxnSpPr>
            <p:cNvPr id="44" name="Straight Connector 43">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5" name="Straight Connector 44">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cxnSp>
        <p:nvCxnSpPr>
          <p:cNvPr id="46" name="Straight Connector 45">
            <a:extLst>
              <a:ext uri="{FF2B5EF4-FFF2-40B4-BE49-F238E27FC236}">
                <a16:creationId xmlns:a16="http://schemas.microsoft.com/office/drawing/2014/main" id="{D3FCAEC5-C5B6-4710-A332-DB366658B19C}"/>
              </a:ext>
            </a:extLst>
          </p:cNvPr>
          <p:cNvCxnSpPr/>
          <p:nvPr/>
        </p:nvCxnSpPr>
        <p:spPr>
          <a:xfrm flipH="1">
            <a:off x="7429656" y="4578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7" name="Straight Connector 46">
            <a:extLst>
              <a:ext uri="{FF2B5EF4-FFF2-40B4-BE49-F238E27FC236}">
                <a16:creationId xmlns:a16="http://schemas.microsoft.com/office/drawing/2014/main" id="{D3FCAEC5-C5B6-4710-A332-DB366658B19C}"/>
              </a:ext>
            </a:extLst>
          </p:cNvPr>
          <p:cNvCxnSpPr/>
          <p:nvPr/>
        </p:nvCxnSpPr>
        <p:spPr>
          <a:xfrm flipH="1">
            <a:off x="8305800" y="459802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8" name="Straight Connector 47">
            <a:extLst>
              <a:ext uri="{FF2B5EF4-FFF2-40B4-BE49-F238E27FC236}">
                <a16:creationId xmlns:a16="http://schemas.microsoft.com/office/drawing/2014/main" id="{D3FCAEC5-C5B6-4710-A332-DB366658B19C}"/>
              </a:ext>
            </a:extLst>
          </p:cNvPr>
          <p:cNvCxnSpPr/>
          <p:nvPr/>
        </p:nvCxnSpPr>
        <p:spPr>
          <a:xfrm flipH="1">
            <a:off x="1463966" y="5270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9" name="Straight Connector 48">
            <a:extLst>
              <a:ext uri="{FF2B5EF4-FFF2-40B4-BE49-F238E27FC236}">
                <a16:creationId xmlns:a16="http://schemas.microsoft.com/office/drawing/2014/main" id="{D3FCAEC5-C5B6-4710-A332-DB366658B19C}"/>
              </a:ext>
            </a:extLst>
          </p:cNvPr>
          <p:cNvCxnSpPr/>
          <p:nvPr/>
        </p:nvCxnSpPr>
        <p:spPr>
          <a:xfrm flipH="1">
            <a:off x="4538548" y="5293526"/>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0" name="Straight Connector 49">
            <a:extLst>
              <a:ext uri="{FF2B5EF4-FFF2-40B4-BE49-F238E27FC236}">
                <a16:creationId xmlns:a16="http://schemas.microsoft.com/office/drawing/2014/main" id="{D3FCAEC5-C5B6-4710-A332-DB366658B19C}"/>
              </a:ext>
            </a:extLst>
          </p:cNvPr>
          <p:cNvCxnSpPr/>
          <p:nvPr/>
        </p:nvCxnSpPr>
        <p:spPr>
          <a:xfrm flipH="1">
            <a:off x="5257800" y="5721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1" name="Straight Connector 50">
            <a:extLst>
              <a:ext uri="{FF2B5EF4-FFF2-40B4-BE49-F238E27FC236}">
                <a16:creationId xmlns:a16="http://schemas.microsoft.com/office/drawing/2014/main" id="{D3FCAEC5-C5B6-4710-A332-DB366658B19C}"/>
              </a:ext>
            </a:extLst>
          </p:cNvPr>
          <p:cNvCxnSpPr/>
          <p:nvPr/>
        </p:nvCxnSpPr>
        <p:spPr>
          <a:xfrm flipH="1">
            <a:off x="1409700" y="6002310"/>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spTree>
    <p:custDataLst>
      <p:tags r:id="rId1"/>
    </p:custDataLst>
    <p:extLst>
      <p:ext uri="{BB962C8B-B14F-4D97-AF65-F5344CB8AC3E}">
        <p14:creationId xmlns:p14="http://schemas.microsoft.com/office/powerpoint/2010/main" val="1998936717"/>
      </p:ext>
    </p:extLst>
  </p:cSld>
  <p:clrMapOvr>
    <a:masterClrMapping/>
  </p:clrMapOvr>
  <mc:AlternateContent xmlns:mc="http://schemas.openxmlformats.org/markup-compatibility/2006" xmlns:p14="http://schemas.microsoft.com/office/powerpoint/2010/main">
    <mc:Choice Requires="p14">
      <p:transition spd="slow" p14:dur="2000" advTm="91219"/>
    </mc:Choice>
    <mc:Fallback xmlns="">
      <p:transition spd="slow" advTm="9121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left)">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par>
                                <p:cTn id="38" presetID="22" presetClass="entr" presetSubtype="1"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up)">
                                      <p:cBhvr>
                                        <p:cTn id="40" dur="500"/>
                                        <p:tgtEl>
                                          <p:spTgt spid="34"/>
                                        </p:tgtEl>
                                      </p:cBhvr>
                                    </p:animEffect>
                                  </p:childTnLst>
                                </p:cTn>
                              </p:par>
                              <p:par>
                                <p:cTn id="41" presetID="22" presetClass="entr" presetSubtype="1"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up)">
                                      <p:cBhvr>
                                        <p:cTn id="43" dur="500"/>
                                        <p:tgtEl>
                                          <p:spTgt spid="37"/>
                                        </p:tgtEl>
                                      </p:cBhvr>
                                    </p:animEffect>
                                  </p:childTnLst>
                                </p:cTn>
                              </p:par>
                              <p:par>
                                <p:cTn id="44" presetID="22" presetClass="entr" presetSubtype="1" fill="hold"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up)">
                                      <p:cBhvr>
                                        <p:cTn id="46" dur="500"/>
                                        <p:tgtEl>
                                          <p:spTgt spid="40"/>
                                        </p:tgtEl>
                                      </p:cBhvr>
                                    </p:animEffect>
                                  </p:childTnLst>
                                </p:cTn>
                              </p:par>
                              <p:par>
                                <p:cTn id="47" presetID="22" presetClass="entr" presetSubtype="1" fill="hold"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up)">
                                      <p:cBhvr>
                                        <p:cTn id="49" dur="500"/>
                                        <p:tgtEl>
                                          <p:spTgt spid="4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wipe(up)">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ipe(up)">
                                      <p:cBhvr>
                                        <p:cTn id="59" dur="500"/>
                                        <p:tgtEl>
                                          <p:spTgt spid="4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wipe(up)">
                                      <p:cBhvr>
                                        <p:cTn id="64" dur="500"/>
                                        <p:tgtEl>
                                          <p:spTgt spid="4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49"/>
                                        </p:tgtEl>
                                        <p:attrNameLst>
                                          <p:attrName>style.visibility</p:attrName>
                                        </p:attrNameLst>
                                      </p:cBhvr>
                                      <p:to>
                                        <p:strVal val="visible"/>
                                      </p:to>
                                    </p:set>
                                    <p:animEffect transition="in" filter="wipe(up)">
                                      <p:cBhvr>
                                        <p:cTn id="69" dur="500"/>
                                        <p:tgtEl>
                                          <p:spTgt spid="4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nodeType="click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wipe(up)">
                                      <p:cBhvr>
                                        <p:cTn id="74" dur="500"/>
                                        <p:tgtEl>
                                          <p:spTgt spid="50"/>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wipe(up)">
                                      <p:cBhvr>
                                        <p:cTn id="7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10" grpId="0"/>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cxnSp>
        <p:nvCxnSpPr>
          <p:cNvPr id="6" name="Straight Connector 5"/>
          <p:cNvCxnSpPr/>
          <p:nvPr/>
        </p:nvCxnSpPr>
        <p:spPr>
          <a:xfrm>
            <a:off x="3581400" y="4953000"/>
            <a:ext cx="12954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896256" y="4947684"/>
            <a:ext cx="1409544" cy="531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03758" y="5334000"/>
            <a:ext cx="1987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286656" y="5334000"/>
            <a:ext cx="209534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03758" y="5715000"/>
            <a:ext cx="7702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75405" y="6096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30884318"/>
      </p:ext>
    </p:extLst>
  </p:cSld>
  <p:clrMapOvr>
    <a:masterClrMapping/>
  </p:clrMapOvr>
  <mc:AlternateContent xmlns:mc="http://schemas.openxmlformats.org/markup-compatibility/2006" xmlns:p14="http://schemas.microsoft.com/office/powerpoint/2010/main">
    <mc:Choice Requires="p14">
      <p:transition spd="slow" p14:dur="2000" advTm="52735"/>
    </mc:Choice>
    <mc:Fallback xmlns="">
      <p:transition spd="slow" advTm="5273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BDC47BFD-EE09-4E95-9E91-C26CB8ADCC99}"/>
              </a:ext>
            </a:extLst>
          </p:cNvPr>
          <p:cNvPicPr>
            <a:picLocks noChangeAspect="1"/>
          </p:cNvPicPr>
          <p:nvPr/>
        </p:nvPicPr>
        <p:blipFill rotWithShape="1">
          <a:blip r:embed="rId3">
            <a:extLst>
              <a:ext uri="{28A0092B-C50C-407E-A947-70E740481C1C}">
                <a14:useLocalDpi xmlns:a14="http://schemas.microsoft.com/office/drawing/2010/main" val="0"/>
              </a:ext>
            </a:extLst>
          </a:blip>
          <a:srcRect l="16334" t="43333" r="11525" b="37778"/>
          <a:stretch/>
        </p:blipFill>
        <p:spPr>
          <a:xfrm>
            <a:off x="2286039" y="2743200"/>
            <a:ext cx="4303061" cy="2438400"/>
          </a:xfrm>
          <a:prstGeom prst="rect">
            <a:avLst/>
          </a:prstGeom>
        </p:spPr>
      </p:pic>
    </p:spTree>
    <p:extLst>
      <p:ext uri="{BB962C8B-B14F-4D97-AF65-F5344CB8AC3E}">
        <p14:creationId xmlns:p14="http://schemas.microsoft.com/office/powerpoint/2010/main" val="3912962944"/>
      </p:ext>
    </p:extLst>
  </p:cSld>
  <p:clrMapOvr>
    <a:masterClrMapping/>
  </p:clrMapOvr>
  <mc:AlternateContent xmlns:mc="http://schemas.openxmlformats.org/markup-compatibility/2006" xmlns:p14="http://schemas.microsoft.com/office/powerpoint/2010/main">
    <mc:Choice Requires="p14">
      <p:transition spd="slow" p14:dur="2000" advTm="5235"/>
    </mc:Choice>
    <mc:Fallback xmlns="">
      <p:transition spd="slow" advTm="5235"/>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F517B55-76E5-4638-A80E-B370A931F543}"/>
              </a:ext>
            </a:extLst>
          </p:cNvPr>
          <p:cNvSpPr txBox="1"/>
          <p:nvPr/>
        </p:nvSpPr>
        <p:spPr>
          <a:xfrm>
            <a:off x="2817742" y="418549"/>
            <a:ext cx="5203136" cy="707886"/>
          </a:xfrm>
          <a:prstGeom prst="rect">
            <a:avLst/>
          </a:prstGeom>
          <a:noFill/>
        </p:spPr>
        <p:txBody>
          <a:bodyPr wrap="square" rtlCol="0">
            <a:spAutoFit/>
          </a:bodyPr>
          <a:lstStyle/>
          <a:p>
            <a:r>
              <a:rPr lang="en-US" sz="4000" dirty="0" err="1">
                <a:solidFill>
                  <a:srgbClr val="0000CC"/>
                </a:solidFill>
                <a:latin typeface="UTM Avo" panose="02040603050506020204" pitchFamily="18" charset="0"/>
              </a:rPr>
              <a:t>Loài</a:t>
            </a:r>
            <a:r>
              <a:rPr lang="en-US" sz="4000" dirty="0">
                <a:solidFill>
                  <a:srgbClr val="0000CC"/>
                </a:solidFill>
                <a:latin typeface="UTM Avo" panose="02040603050506020204" pitchFamily="18" charset="0"/>
              </a:rPr>
              <a:t> </a:t>
            </a:r>
            <a:r>
              <a:rPr lang="en-US" sz="4000" dirty="0" err="1">
                <a:solidFill>
                  <a:srgbClr val="0000CC"/>
                </a:solidFill>
                <a:latin typeface="UTM Avo" panose="02040603050506020204" pitchFamily="18" charset="0"/>
              </a:rPr>
              <a:t>chim</a:t>
            </a:r>
            <a:endParaRPr lang="en-US" sz="4000" dirty="0">
              <a:solidFill>
                <a:srgbClr val="0000CC"/>
              </a:solidFill>
              <a:latin typeface="UTM Avo" panose="02040603050506020204" pitchFamily="18" charset="0"/>
            </a:endParaRPr>
          </a:p>
        </p:txBody>
      </p:sp>
      <p:pic>
        <p:nvPicPr>
          <p:cNvPr id="3" name="Picture 2">
            <a:extLst>
              <a:ext uri="{FF2B5EF4-FFF2-40B4-BE49-F238E27FC236}">
                <a16:creationId xmlns:a16="http://schemas.microsoft.com/office/drawing/2014/main" id="{F5580B54-CA72-460E-9521-852428EDE3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5846" y="1522887"/>
            <a:ext cx="6498521" cy="4785148"/>
          </a:xfrm>
          <a:prstGeom prst="rect">
            <a:avLst/>
          </a:prstGeom>
        </p:spPr>
      </p:pic>
    </p:spTree>
    <p:extLst>
      <p:ext uri="{BB962C8B-B14F-4D97-AF65-F5344CB8AC3E}">
        <p14:creationId xmlns:p14="http://schemas.microsoft.com/office/powerpoint/2010/main" val="3200593046"/>
      </p:ext>
    </p:extLst>
  </p:cSld>
  <p:clrMapOvr>
    <a:masterClrMapping/>
  </p:clrMapOvr>
  <mc:AlternateContent xmlns:mc="http://schemas.openxmlformats.org/markup-compatibility/2006" xmlns:p14="http://schemas.microsoft.com/office/powerpoint/2010/main">
    <mc:Choice Requires="p14">
      <p:transition spd="slow" p14:dur="2000" advTm="73231"/>
    </mc:Choice>
    <mc:Fallback xmlns="">
      <p:transition spd="slow" advTm="73231"/>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90"/>
        <p:cNvGrpSpPr/>
        <p:nvPr/>
      </p:nvGrpSpPr>
      <p:grpSpPr>
        <a:xfrm>
          <a:off x="0" y="0"/>
          <a:ext cx="0" cy="0"/>
          <a:chOff x="0" y="0"/>
          <a:chExt cx="0" cy="0"/>
        </a:xfrm>
      </p:grpSpPr>
      <p:pic>
        <p:nvPicPr>
          <p:cNvPr id="7" name="Picture 6">
            <a:extLst>
              <a:ext uri="{FF2B5EF4-FFF2-40B4-BE49-F238E27FC236}">
                <a16:creationId xmlns:a16="http://schemas.microsoft.com/office/drawing/2014/main" id="{3DC8453C-C512-4489-80A2-2910095B8EFB}"/>
              </a:ext>
            </a:extLst>
          </p:cNvPr>
          <p:cNvPicPr>
            <a:picLocks noChangeAspect="1"/>
          </p:cNvPicPr>
          <p:nvPr/>
        </p:nvPicPr>
        <p:blipFill>
          <a:blip r:embed="rId4"/>
          <a:stretch>
            <a:fillRect/>
          </a:stretch>
        </p:blipFill>
        <p:spPr>
          <a:xfrm>
            <a:off x="6191481" y="3969219"/>
            <a:ext cx="2952520" cy="2888780"/>
          </a:xfrm>
          <a:prstGeom prst="rect">
            <a:avLst/>
          </a:prstGeom>
        </p:spPr>
      </p:pic>
      <p:sp>
        <p:nvSpPr>
          <p:cNvPr id="4" name="Rectangle 3">
            <a:extLst>
              <a:ext uri="{FF2B5EF4-FFF2-40B4-BE49-F238E27FC236}">
                <a16:creationId xmlns:a16="http://schemas.microsoft.com/office/drawing/2014/main" id="{BBAA688C-8DEC-4A8F-8FB9-179D6A5575B8}"/>
              </a:ext>
            </a:extLst>
          </p:cNvPr>
          <p:cNvSpPr/>
          <p:nvPr/>
        </p:nvSpPr>
        <p:spPr>
          <a:xfrm>
            <a:off x="1371639" y="2615319"/>
            <a:ext cx="6911187" cy="1627369"/>
          </a:xfrm>
          <a:prstGeom prst="rect">
            <a:avLst/>
          </a:prstGeom>
          <a:noFill/>
          <a:scene3d>
            <a:camera prst="obliqueBottomRight"/>
            <a:lightRig rig="threePt" dir="t"/>
          </a:scene3d>
        </p:spPr>
        <p:txBody>
          <a:bodyPr wrap="none" lIns="68580" tIns="34290" rIns="68580" bIns="34290">
            <a:spAutoFit/>
          </a:bodyPr>
          <a:lstStyle/>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KÍNH CHÚC CÁC THẦY CÔ GIÁO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VÀ CÁC CON HỌC SINH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LUÔN MẠNH KHỎE, HẠNH PHÚC</a:t>
            </a:r>
          </a:p>
        </p:txBody>
      </p:sp>
    </p:spTree>
    <p:extLst>
      <p:ext uri="{BB962C8B-B14F-4D97-AF65-F5344CB8AC3E}">
        <p14:creationId xmlns:p14="http://schemas.microsoft.com/office/powerpoint/2010/main" val="1705843233"/>
      </p:ext>
    </p:extLst>
  </p:cSld>
  <p:clrMapOvr>
    <a:masterClrMapping/>
  </p:clrMapOvr>
  <mc:AlternateContent xmlns:mc="http://schemas.openxmlformats.org/markup-compatibility/2006" xmlns:p14="http://schemas.microsoft.com/office/powerpoint/2010/main">
    <mc:Choice Requires="p14">
      <p:transition spd="slow" p14:dur="2000" advTm="12058"/>
    </mc:Choice>
    <mc:Fallback xmlns="">
      <p:transition spd="slow" advTm="12058"/>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6063258" cy="149047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solidFill>
                <a:prstClr val="black"/>
              </a:solidFill>
            </a:endParaRPr>
          </a:p>
        </p:txBody>
      </p:sp>
      <p:sp>
        <p:nvSpPr>
          <p:cNvPr id="3" name="TextBox 2"/>
          <p:cNvSpPr txBox="1"/>
          <p:nvPr/>
        </p:nvSpPr>
        <p:spPr>
          <a:xfrm>
            <a:off x="2049659" y="5414607"/>
            <a:ext cx="5461401" cy="861774"/>
          </a:xfrm>
          <a:prstGeom prst="rect">
            <a:avLst/>
          </a:prstGeom>
          <a:noFill/>
        </p:spPr>
        <p:txBody>
          <a:bodyPr wrap="square" rtlCol="0">
            <a:spAutoFit/>
          </a:bodyPr>
          <a:lstStyle/>
          <a:p>
            <a:pPr algn="ct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cánh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34"/>
            <a:ext cx="1039416" cy="1180571"/>
          </a:xfrm>
          <a:prstGeom prst="rect">
            <a:avLst/>
          </a:prstGeom>
        </p:spPr>
      </p:pic>
    </p:spTree>
    <p:extLst>
      <p:ext uri="{BB962C8B-B14F-4D97-AF65-F5344CB8AC3E}">
        <p14:creationId xmlns:p14="http://schemas.microsoft.com/office/powerpoint/2010/main" val="807199001"/>
      </p:ext>
    </p:extLst>
  </p:cSld>
  <p:clrMapOvr>
    <a:masterClrMapping/>
  </p:clrMapOvr>
  <mc:AlternateContent xmlns:mc="http://schemas.openxmlformats.org/markup-compatibility/2006" xmlns:p14="http://schemas.microsoft.com/office/powerpoint/2010/main">
    <mc:Choice Requires="p14">
      <p:transition spd="slow" p14:dur="2000" advTm="11527"/>
    </mc:Choice>
    <mc:Fallback xmlns="">
      <p:transition spd="slow" advTm="11527"/>
    </mc:Fallback>
  </mc:AlternateContent>
  <p:extLst>
    <p:ext uri="{E180D4A7-C9FB-4DFB-919C-405C955672EB}">
      <p14:showEvtLst xmlns:p14="http://schemas.microsoft.com/office/powerpoint/2010/main">
        <p14:playEvt time="0" objId="6"/>
      </p14:showEvtLst>
    </p:ext>
  </p:extLs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xem xiếc</a:t>
            </a:r>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thân thiện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649357024"/>
      </p:ext>
    </p:extLst>
  </p:cSld>
  <p:clrMapOvr>
    <a:masterClrMapping/>
  </p:clrMapOvr>
  <mc:AlternateContent xmlns:mc="http://schemas.openxmlformats.org/markup-compatibility/2006" xmlns:p14="http://schemas.microsoft.com/office/powerpoint/2010/main">
    <mc:Choice Requires="p14">
      <p:transition spd="slow" p14:dur="2000" advTm="14890"/>
    </mc:Choice>
    <mc:Fallback xmlns="">
      <p:transition spd="slow" advTm="1489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thiếp mời</a:t>
            </a:r>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điệp viên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387572314"/>
      </p:ext>
    </p:extLst>
  </p:cSld>
  <p:clrMapOvr>
    <a:masterClrMapping/>
  </p:clrMapOvr>
  <mc:AlternateContent xmlns:mc="http://schemas.openxmlformats.org/markup-compatibility/2006" xmlns:p14="http://schemas.microsoft.com/office/powerpoint/2010/main">
    <mc:Choice Requires="p14">
      <p:transition spd="slow" p14:dur="2000" advTm="17268"/>
    </mc:Choice>
    <mc:Fallback xmlns="">
      <p:transition spd="slow" advTm="1726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3" action="ppaction://hlinksldjump"/>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19" y="5230163"/>
            <a:ext cx="1391717" cy="1627909"/>
          </a:xfrm>
          <a:prstGeom prst="rect">
            <a:avLst/>
          </a:prstGeom>
        </p:spPr>
      </p:pic>
      <p:sp>
        <p:nvSpPr>
          <p:cNvPr id="8" name="Rounded Rectangle 7"/>
          <p:cNvSpPr/>
          <p:nvPr/>
        </p:nvSpPr>
        <p:spPr>
          <a:xfrm>
            <a:off x="152400" y="389964"/>
            <a:ext cx="8991600" cy="288527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latin typeface="Calibri"/>
            </a:endParaRPr>
          </a:p>
        </p:txBody>
      </p:sp>
      <p:pic>
        <p:nvPicPr>
          <p:cNvPr id="10" name="Picture 9"/>
          <p:cNvPicPr>
            <a:picLocks noChangeAspect="1"/>
          </p:cNvPicPr>
          <p:nvPr/>
        </p:nvPicPr>
        <p:blipFill rotWithShape="1">
          <a:blip r:embed="rId6" cstate="print">
            <a:extLst>
              <a:ext uri="{BEBA8EAE-BF5A-486C-A8C5-ECC9F3942E4B}">
                <a14:imgProps xmlns:a14="http://schemas.microsoft.com/office/drawing/2010/main">
                  <a14:imgLayer r:embed="rId7">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915880" y="3276600"/>
            <a:ext cx="2817920" cy="2542310"/>
          </a:xfrm>
          <a:prstGeom prst="rect">
            <a:avLst/>
          </a:prstGeom>
        </p:spPr>
      </p:pic>
      <p:pic>
        <p:nvPicPr>
          <p:cNvPr id="13" name="Picture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114800" y="2514600"/>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7" name="TextBox 6">
            <a:extLst>
              <a:ext uri="{FF2B5EF4-FFF2-40B4-BE49-F238E27FC236}">
                <a16:creationId xmlns:a16="http://schemas.microsoft.com/office/drawing/2014/main" id="{7BF8D405-2200-4B17-9B28-EB274A8AF061}"/>
              </a:ext>
            </a:extLst>
          </p:cNvPr>
          <p:cNvSpPr txBox="1"/>
          <p:nvPr/>
        </p:nvSpPr>
        <p:spPr>
          <a:xfrm>
            <a:off x="2484754" y="463043"/>
            <a:ext cx="3763646"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9" name="TextBox 8">
            <a:extLst>
              <a:ext uri="{FF2B5EF4-FFF2-40B4-BE49-F238E27FC236}">
                <a16:creationId xmlns:a16="http://schemas.microsoft.com/office/drawing/2014/main" id="{9E5E4F4A-A9C0-4540-A796-7C2D9710BEE9}"/>
              </a:ext>
            </a:extLst>
          </p:cNvPr>
          <p:cNvSpPr txBox="1"/>
          <p:nvPr/>
        </p:nvSpPr>
        <p:spPr>
          <a:xfrm>
            <a:off x="3200423" y="995042"/>
            <a:ext cx="4447315"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p>
        </p:txBody>
      </p:sp>
      <p:sp>
        <p:nvSpPr>
          <p:cNvPr id="2" name="TextBox 1">
            <a:extLst>
              <a:ext uri="{FF2B5EF4-FFF2-40B4-BE49-F238E27FC236}">
                <a16:creationId xmlns:a16="http://schemas.microsoft.com/office/drawing/2014/main" id="{F4A60DD8-DB44-4E61-BFBA-FA985F122A6A}"/>
              </a:ext>
            </a:extLst>
          </p:cNvPr>
          <p:cNvSpPr txBox="1"/>
          <p:nvPr/>
        </p:nvSpPr>
        <p:spPr>
          <a:xfrm>
            <a:off x="228600" y="1028494"/>
            <a:ext cx="8915400" cy="2246769"/>
          </a:xfrm>
          <a:prstGeom prst="rect">
            <a:avLst/>
          </a:prstGeom>
          <a:noFill/>
        </p:spPr>
        <p:txBody>
          <a:bodyPr wrap="square" rtlCol="0">
            <a:spAutoFit/>
          </a:bodyPr>
          <a:lstStyle/>
          <a:p>
            <a:pPr algn="just"/>
            <a:r>
              <a:rPr lang="en-US" sz="2800" dirty="0">
                <a:solidFill>
                  <a:prstClr val="black"/>
                </a:solidFill>
                <a:latin typeface="UTM Avo" panose="02040603050506020204" pitchFamily="18" charset="0"/>
              </a:rPr>
              <a:t>   </a:t>
            </a:r>
            <a:r>
              <a:rPr lang="vi-VN" sz="2800" dirty="0">
                <a:solidFill>
                  <a:prstClr val="black"/>
                </a:solidFill>
                <a:latin typeface="UTM Avo" panose="02040603050506020204" pitchFamily="18" charset="0"/>
              </a:rPr>
              <a:t>Vịnh Hạ Long là một kì quan thiên nhiên</a:t>
            </a:r>
            <a:r>
              <a:rPr lang="en-US" sz="2800" dirty="0">
                <a:solidFill>
                  <a:prstClr val="black"/>
                </a:solidFill>
                <a:latin typeface="UTM Avo" panose="02040603050506020204" pitchFamily="18" charset="0"/>
              </a:rPr>
              <a:t>.</a:t>
            </a:r>
            <a:r>
              <a:rPr lang="vi-VN" sz="2800" dirty="0">
                <a:solidFill>
                  <a:prstClr val="black"/>
                </a:solidFill>
                <a:latin typeface="UTM Avo" panose="02040603050506020204" pitchFamily="18" charset="0"/>
              </a:rPr>
              <a:t> Nơi đây có những hòn đảo lớn nhỏ trùng điệp, soi bóng trên mặt biển xanh biếc. Du khách thích đến đây ngắm cảnh, tắm mát và đi dạo trên những bãi biển.</a:t>
            </a:r>
            <a:endParaRPr lang="en-US" sz="2800" dirty="0">
              <a:solidFill>
                <a:prstClr val="black"/>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1426484"/>
      </p:ext>
    </p:extLst>
  </p:cSld>
  <p:clrMapOvr>
    <a:masterClrMapping/>
  </p:clrMapOvr>
  <mc:AlternateContent xmlns:mc="http://schemas.openxmlformats.org/markup-compatibility/2006" xmlns:p14="http://schemas.microsoft.com/office/powerpoint/2010/main">
    <mc:Choice Requires="p14">
      <p:transition spd="slow" p14:dur="2000" advTm="33001"/>
    </mc:Choice>
    <mc:Fallback xmlns="">
      <p:transition spd="slow" advTm="33001"/>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5282208" cy="183558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defRPr/>
            </a:pPr>
            <a:endParaRPr lang="en-US" dirty="0">
              <a:solidFill>
                <a:prstClr val="black"/>
              </a:solidFill>
            </a:endParaRPr>
          </a:p>
        </p:txBody>
      </p:sp>
      <p:sp>
        <p:nvSpPr>
          <p:cNvPr id="3" name="TextBox 2"/>
          <p:cNvSpPr txBox="1"/>
          <p:nvPr/>
        </p:nvSpPr>
        <p:spPr>
          <a:xfrm>
            <a:off x="1840131" y="5082541"/>
            <a:ext cx="5151253" cy="1846659"/>
          </a:xfrm>
          <a:prstGeom prst="rect">
            <a:avLst/>
          </a:prstGeom>
          <a:noFill/>
        </p:spPr>
        <p:txBody>
          <a:bodyPr wrap="square" rtlCol="0">
            <a:spAutoFit/>
          </a:bodyPr>
          <a:lstStyle/>
          <a:p>
            <a:pPr algn="ctr">
              <a:defRPr/>
            </a:pPr>
            <a:r>
              <a:rPr lang="en-US" sz="3200" b="1" dirty="0" err="1">
                <a:solidFill>
                  <a:srgbClr val="FF0000"/>
                </a:solidFill>
                <a:latin typeface="UTM Avo" panose="02040603050506020204" pitchFamily="18" charset="0"/>
                <a:ea typeface="AvantGarde" pitchFamily="2" charset="0"/>
                <a:cs typeface="AvantGarde" pitchFamily="2" charset="0"/>
              </a:rPr>
              <a:t>Cảm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con </a:t>
            </a:r>
            <a:r>
              <a:rPr lang="en-US" sz="3200" b="1" dirty="0" err="1">
                <a:solidFill>
                  <a:srgbClr val="FF0000"/>
                </a:solidFill>
                <a:latin typeface="UTM Avo" panose="02040603050506020204" pitchFamily="18" charset="0"/>
                <a:ea typeface="AvantGarde" pitchFamily="2" charset="0"/>
                <a:cs typeface="AvantGarde" pitchFamily="2" charset="0"/>
              </a:rPr>
              <a:t>đã</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giúp</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pPr>
              <a:defRPr/>
            </a:pPr>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22"/>
            <a:ext cx="1039416" cy="1180571"/>
          </a:xfrm>
          <a:prstGeom prst="rect">
            <a:avLst/>
          </a:prstGeom>
        </p:spPr>
      </p:pic>
    </p:spTree>
    <p:extLst>
      <p:ext uri="{BB962C8B-B14F-4D97-AF65-F5344CB8AC3E}">
        <p14:creationId xmlns:p14="http://schemas.microsoft.com/office/powerpoint/2010/main" val="3600273539"/>
      </p:ext>
    </p:extLst>
  </p:cSld>
  <p:clrMapOvr>
    <a:masterClrMapping/>
  </p:clrMapOvr>
  <mc:AlternateContent xmlns:mc="http://schemas.openxmlformats.org/markup-compatibility/2006" xmlns:p14="http://schemas.microsoft.com/office/powerpoint/2010/main">
    <mc:Choice Requires="p14">
      <p:transition spd="slow" p14:dur="2000" advTm="7555"/>
    </mc:Choice>
    <mc:Fallback xmlns="">
      <p:transition spd="slow" advTm="7555"/>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A picture containing graphical user interface&#10;&#10;Description automatically generated">
            <a:extLst>
              <a:ext uri="{FF2B5EF4-FFF2-40B4-BE49-F238E27FC236}">
                <a16:creationId xmlns:a16="http://schemas.microsoft.com/office/drawing/2014/main" id="{73ECFB0A-06D7-4B49-B5A8-18027A30D2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181" y="2743201"/>
            <a:ext cx="6857642" cy="1828705"/>
          </a:xfrm>
          <a:prstGeom prst="rect">
            <a:avLst/>
          </a:prstGeom>
        </p:spPr>
      </p:pic>
    </p:spTree>
    <p:extLst>
      <p:ext uri="{BB962C8B-B14F-4D97-AF65-F5344CB8AC3E}">
        <p14:creationId xmlns:p14="http://schemas.microsoft.com/office/powerpoint/2010/main" val="2414997279"/>
      </p:ext>
    </p:extLst>
  </p:cSld>
  <p:clrMapOvr>
    <a:masterClrMapping/>
  </p:clrMapOvr>
  <mc:AlternateContent xmlns:mc="http://schemas.openxmlformats.org/markup-compatibility/2006" xmlns:p14="http://schemas.microsoft.com/office/powerpoint/2010/main">
    <mc:Choice Requires="p14">
      <p:transition spd="slow" p14:dur="2000" advTm="8180"/>
    </mc:Choice>
    <mc:Fallback xmlns="">
      <p:transition spd="slow" advTm="818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CDDD71-AC46-468C-A45E-621BD28BE3B8}"/>
              </a:ext>
            </a:extLst>
          </p:cNvPr>
          <p:cNvSpPr txBox="1"/>
          <p:nvPr/>
        </p:nvSpPr>
        <p:spPr>
          <a:xfrm>
            <a:off x="625449" y="5367159"/>
            <a:ext cx="7893161" cy="954107"/>
          </a:xfrm>
          <a:prstGeom prst="rect">
            <a:avLst/>
          </a:prstGeom>
          <a:noFill/>
        </p:spPr>
        <p:txBody>
          <a:bodyPr wrap="square" rtlCol="0">
            <a:spAutoFit/>
          </a:bodyPr>
          <a:lstStyle/>
          <a:p>
            <a:r>
              <a:rPr lang="en-US" sz="2800" dirty="0" err="1">
                <a:solidFill>
                  <a:prstClr val="black"/>
                </a:solidFill>
                <a:latin typeface="UTM Avo" panose="02040603050506020204" pitchFamily="18" charset="0"/>
              </a:rPr>
              <a:t>Yến</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phụng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có</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bộ</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lông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tím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biêng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biếc</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trông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rất</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diêm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dúa</a:t>
            </a:r>
            <a:r>
              <a:rPr lang="en-US" dirty="0">
                <a:solidFill>
                  <a:prstClr val="black"/>
                </a:solidFill>
                <a:latin typeface="UTM Avo" panose="02040603050506020204" pitchFamily="18" charset="0"/>
              </a:rPr>
              <a:t>.</a:t>
            </a:r>
          </a:p>
        </p:txBody>
      </p:sp>
      <p:sp>
        <p:nvSpPr>
          <p:cNvPr id="6" name="TextBox 5">
            <a:extLst>
              <a:ext uri="{FF2B5EF4-FFF2-40B4-BE49-F238E27FC236}">
                <a16:creationId xmlns:a16="http://schemas.microsoft.com/office/drawing/2014/main" id="{77054383-B509-4FB5-AF1C-D3F824F6F03E}"/>
              </a:ext>
            </a:extLst>
          </p:cNvPr>
          <p:cNvSpPr txBox="1"/>
          <p:nvPr/>
        </p:nvSpPr>
        <p:spPr>
          <a:xfrm>
            <a:off x="625420" y="536713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Yên</a:t>
            </a:r>
            <a:endParaRPr lang="en-US" sz="2800" dirty="0">
              <a:solidFill>
                <a:srgbClr val="FF0000"/>
              </a:solidFill>
              <a:latin typeface="UTM Avo" panose="02040603050506020204" pitchFamily="18" charset="0"/>
            </a:endParaRPr>
          </a:p>
        </p:txBody>
      </p:sp>
      <p:sp>
        <p:nvSpPr>
          <p:cNvPr id="7" name="TextBox 6">
            <a:extLst>
              <a:ext uri="{FF2B5EF4-FFF2-40B4-BE49-F238E27FC236}">
                <a16:creationId xmlns:a16="http://schemas.microsoft.com/office/drawing/2014/main" id="{C070AFA7-6114-4F1F-B58F-54F655C8E908}"/>
              </a:ext>
            </a:extLst>
          </p:cNvPr>
          <p:cNvSpPr txBox="1"/>
          <p:nvPr/>
        </p:nvSpPr>
        <p:spPr>
          <a:xfrm>
            <a:off x="5488057" y="5367159"/>
            <a:ext cx="1293743"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iêng</a:t>
            </a:r>
            <a:endParaRPr lang="en-US" sz="2800" dirty="0">
              <a:solidFill>
                <a:srgbClr val="FF0000"/>
              </a:solidFill>
              <a:latin typeface="UTM Avo" panose="02040603050506020204" pitchFamily="18" charset="0"/>
            </a:endParaRPr>
          </a:p>
        </p:txBody>
      </p:sp>
      <p:sp>
        <p:nvSpPr>
          <p:cNvPr id="8" name="TextBox 7">
            <a:extLst>
              <a:ext uri="{FF2B5EF4-FFF2-40B4-BE49-F238E27FC236}">
                <a16:creationId xmlns:a16="http://schemas.microsoft.com/office/drawing/2014/main" id="{E3CA9DC0-7F9F-4963-A60E-ED7135654FEC}"/>
              </a:ext>
            </a:extLst>
          </p:cNvPr>
          <p:cNvSpPr txBox="1"/>
          <p:nvPr/>
        </p:nvSpPr>
        <p:spPr>
          <a:xfrm>
            <a:off x="1421296" y="579120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iêm</a:t>
            </a:r>
            <a:endParaRPr lang="en-US" sz="2800" dirty="0">
              <a:solidFill>
                <a:srgbClr val="FF0000"/>
              </a:solidFill>
              <a:latin typeface="UTM Avo" panose="02040603050506020204" pitchFamily="18" charset="0"/>
            </a:endParaRPr>
          </a:p>
        </p:txBody>
      </p:sp>
      <p:grpSp>
        <p:nvGrpSpPr>
          <p:cNvPr id="10" name="Group 9">
            <a:extLst>
              <a:ext uri="{FF2B5EF4-FFF2-40B4-BE49-F238E27FC236}">
                <a16:creationId xmlns:a16="http://schemas.microsoft.com/office/drawing/2014/main" id="{F1DE2DD9-AC83-4A83-9ABA-5248816EDC54}"/>
              </a:ext>
            </a:extLst>
          </p:cNvPr>
          <p:cNvGrpSpPr/>
          <p:nvPr/>
        </p:nvGrpSpPr>
        <p:grpSpPr>
          <a:xfrm>
            <a:off x="502992" y="225288"/>
            <a:ext cx="8581379" cy="4823790"/>
            <a:chOff x="670649" y="225288"/>
            <a:chExt cx="11441838" cy="4823790"/>
          </a:xfrm>
        </p:grpSpPr>
        <p:sp>
          <p:nvSpPr>
            <p:cNvPr id="2" name="TextBox 1">
              <a:extLst>
                <a:ext uri="{FF2B5EF4-FFF2-40B4-BE49-F238E27FC236}">
                  <a16:creationId xmlns:a16="http://schemas.microsoft.com/office/drawing/2014/main" id="{5B4E67F1-B604-4EF4-B6F1-47486564967F}"/>
                </a:ext>
              </a:extLst>
            </p:cNvPr>
            <p:cNvSpPr txBox="1"/>
            <p:nvPr/>
          </p:nvSpPr>
          <p:spPr>
            <a:xfrm>
              <a:off x="11518127" y="1914939"/>
              <a:ext cx="448056" cy="461665"/>
            </a:xfrm>
            <a:prstGeom prst="rect">
              <a:avLst/>
            </a:prstGeom>
            <a:noFill/>
          </p:spPr>
          <p:txBody>
            <a:bodyPr wrap="square" rtlCol="0">
              <a:spAutoFit/>
            </a:bodyPr>
            <a:lstStyle/>
            <a:p>
              <a:endParaRPr lang="en-US" sz="2400" dirty="0">
                <a:solidFill>
                  <a:prstClr val="black"/>
                </a:solidFill>
                <a:latin typeface="Quicksand Medium" panose="00000600000000000000"/>
              </a:endParaRPr>
            </a:p>
          </p:txBody>
        </p:sp>
        <p:sp>
          <p:nvSpPr>
            <p:cNvPr id="3" name="TextBox 2">
              <a:extLst>
                <a:ext uri="{FF2B5EF4-FFF2-40B4-BE49-F238E27FC236}">
                  <a16:creationId xmlns:a16="http://schemas.microsoft.com/office/drawing/2014/main" id="{692521D4-D1D6-461D-91AF-C2F0B2091FD4}"/>
                </a:ext>
              </a:extLst>
            </p:cNvPr>
            <p:cNvSpPr txBox="1"/>
            <p:nvPr/>
          </p:nvSpPr>
          <p:spPr>
            <a:xfrm>
              <a:off x="11518127" y="1386450"/>
              <a:ext cx="594360" cy="369332"/>
            </a:xfrm>
            <a:prstGeom prst="rect">
              <a:avLst/>
            </a:prstGeom>
            <a:noFill/>
          </p:spPr>
          <p:txBody>
            <a:bodyPr wrap="square" rtlCol="0">
              <a:spAutoFit/>
            </a:bodyPr>
            <a:lstStyle/>
            <a:p>
              <a:endParaRPr lang="en-US" dirty="0">
                <a:solidFill>
                  <a:prstClr val="black"/>
                </a:solidFill>
              </a:endParaRPr>
            </a:p>
          </p:txBody>
        </p:sp>
        <p:pic>
          <p:nvPicPr>
            <p:cNvPr id="5" name="Picture 4">
              <a:extLst>
                <a:ext uri="{FF2B5EF4-FFF2-40B4-BE49-F238E27FC236}">
                  <a16:creationId xmlns:a16="http://schemas.microsoft.com/office/drawing/2014/main" id="{5F3C7953-C0C7-4A23-98CB-A40F707E9F03}"/>
                </a:ext>
              </a:extLst>
            </p:cNvPr>
            <p:cNvPicPr>
              <a:picLocks noChangeAspect="1"/>
            </p:cNvPicPr>
            <p:nvPr/>
          </p:nvPicPr>
          <p:blipFill rotWithShape="1">
            <a:blip r:embed="rId3">
              <a:extLst>
                <a:ext uri="{28A0092B-C50C-407E-A947-70E740481C1C}">
                  <a14:useLocalDpi xmlns:a14="http://schemas.microsoft.com/office/drawing/2010/main" val="0"/>
                </a:ext>
              </a:extLst>
            </a:blip>
            <a:srcRect b="12316"/>
            <a:stretch/>
          </p:blipFill>
          <p:spPr>
            <a:xfrm>
              <a:off x="670649" y="225288"/>
              <a:ext cx="10381664" cy="4823790"/>
            </a:xfrm>
            <a:prstGeom prst="rect">
              <a:avLst/>
            </a:prstGeom>
          </p:spPr>
        </p:pic>
        <p:sp>
          <p:nvSpPr>
            <p:cNvPr id="9" name="Rectangle 8">
              <a:extLst>
                <a:ext uri="{FF2B5EF4-FFF2-40B4-BE49-F238E27FC236}">
                  <a16:creationId xmlns:a16="http://schemas.microsoft.com/office/drawing/2014/main" id="{546B3201-273D-4D8C-B1C5-60AC09A59035}"/>
                </a:ext>
              </a:extLst>
            </p:cNvPr>
            <p:cNvSpPr/>
            <p:nvPr/>
          </p:nvSpPr>
          <p:spPr>
            <a:xfrm>
              <a:off x="2213113" y="4313822"/>
              <a:ext cx="4214191" cy="7352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Tree>
    <p:custDataLst>
      <p:tags r:id="rId1"/>
    </p:custDataLst>
    <p:extLst>
      <p:ext uri="{BB962C8B-B14F-4D97-AF65-F5344CB8AC3E}">
        <p14:creationId xmlns:p14="http://schemas.microsoft.com/office/powerpoint/2010/main" val="2848924096"/>
      </p:ext>
    </p:extLst>
  </p:cSld>
  <p:clrMapOvr>
    <a:masterClrMapping/>
  </p:clrMapOvr>
  <mc:AlternateContent xmlns:mc="http://schemas.openxmlformats.org/markup-compatibility/2006" xmlns:p14="http://schemas.microsoft.com/office/powerpoint/2010/main">
    <mc:Choice Requires="p14">
      <p:transition spd="slow" p14:dur="2000" advTm="56155"/>
    </mc:Choice>
    <mc:Fallback xmlns="">
      <p:transition spd="slow" advTm="5615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5.9"/>
</p:tagLst>
</file>

<file path=ppt/tags/tag2.xml><?xml version="1.0" encoding="utf-8"?>
<p:tagLst xmlns:a="http://schemas.openxmlformats.org/drawingml/2006/main" xmlns:r="http://schemas.openxmlformats.org/officeDocument/2006/relationships" xmlns:p="http://schemas.openxmlformats.org/presentationml/2006/main">
  <p:tag name="TIMING" val="|1.4|3.5"/>
</p:tagLst>
</file>

<file path=ppt/tags/tag3.xml><?xml version="1.0" encoding="utf-8"?>
<p:tagLst xmlns:a="http://schemas.openxmlformats.org/drawingml/2006/main" xmlns:r="http://schemas.openxmlformats.org/officeDocument/2006/relationships" xmlns:p="http://schemas.openxmlformats.org/presentationml/2006/main">
  <p:tag name="TIMING" val="|1.5|5.1"/>
</p:tagLst>
</file>

<file path=ppt/tags/tag4.xml><?xml version="1.0" encoding="utf-8"?>
<p:tagLst xmlns:a="http://schemas.openxmlformats.org/drawingml/2006/main" xmlns:r="http://schemas.openxmlformats.org/officeDocument/2006/relationships" xmlns:p="http://schemas.openxmlformats.org/presentationml/2006/main">
  <p:tag name="TIMING" val="|3"/>
</p:tagLst>
</file>

<file path=ppt/tags/tag5.xml><?xml version="1.0" encoding="utf-8"?>
<p:tagLst xmlns:a="http://schemas.openxmlformats.org/drawingml/2006/main" xmlns:r="http://schemas.openxmlformats.org/officeDocument/2006/relationships" xmlns:p="http://schemas.openxmlformats.org/presentationml/2006/main">
  <p:tag name="TIMING" val="|12.1|28.4"/>
</p:tagLst>
</file>

<file path=ppt/tags/tag6.xml><?xml version="1.0" encoding="utf-8"?>
<p:tagLst xmlns:a="http://schemas.openxmlformats.org/drawingml/2006/main" xmlns:r="http://schemas.openxmlformats.org/officeDocument/2006/relationships" xmlns:p="http://schemas.openxmlformats.org/presentationml/2006/main">
  <p:tag name="TIMING" val="|1.8|38|72.1|41.3|48.4"/>
</p:tagLst>
</file>

<file path=ppt/tags/tag7.xml><?xml version="1.0" encoding="utf-8"?>
<p:tagLst xmlns:a="http://schemas.openxmlformats.org/drawingml/2006/main" xmlns:r="http://schemas.openxmlformats.org/officeDocument/2006/relationships" xmlns:p="http://schemas.openxmlformats.org/presentationml/2006/main">
  <p:tag name="TIMING" val="|2.1|10.9|12.7|9.8|15|7.5|26.4|3.6|3.5"/>
</p:tagLst>
</file>

<file path=ppt/tags/tag8.xml><?xml version="1.0" encoding="utf-8"?>
<p:tagLst xmlns:a="http://schemas.openxmlformats.org/drawingml/2006/main" xmlns:r="http://schemas.openxmlformats.org/officeDocument/2006/relationships" xmlns:p="http://schemas.openxmlformats.org/presentationml/2006/main">
  <p:tag name="TIMING" val="|13.8|2|0.8|0.7|0.7|15.2|3.2|3.6|14|0.8|0.7|0.9|1|1.6"/>
</p:tagLst>
</file>

<file path=ppt/tags/tag9.xml><?xml version="1.0" encoding="utf-8"?>
<p:tagLst xmlns:a="http://schemas.openxmlformats.org/drawingml/2006/main" xmlns:r="http://schemas.openxmlformats.org/officeDocument/2006/relationships" xmlns:p="http://schemas.openxmlformats.org/presentationml/2006/main">
  <p:tag name="TIMING" val="|29.4|5.1|3.4|6.1|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1136</TotalTime>
  <Words>426</Words>
  <Application>Microsoft Office PowerPoint</Application>
  <PresentationFormat>Trình chiếu Trên màn hình (4:3)</PresentationFormat>
  <Paragraphs>62</Paragraphs>
  <Slides>29</Slides>
  <Notes>1</Notes>
  <HiddenSlides>0</HiddenSlides>
  <MMClips>1</MMClips>
  <ScaleCrop>false</ScaleCrop>
  <HeadingPairs>
    <vt:vector size="6" baseType="variant">
      <vt:variant>
        <vt:lpstr>Phông được Dùng</vt:lpstr>
      </vt:variant>
      <vt:variant>
        <vt:i4>8</vt:i4>
      </vt:variant>
      <vt:variant>
        <vt:lpstr>Chủ đề</vt:lpstr>
      </vt:variant>
      <vt:variant>
        <vt:i4>8</vt:i4>
      </vt:variant>
      <vt:variant>
        <vt:lpstr>Tiêu đề Bản chiếu</vt:lpstr>
      </vt:variant>
      <vt:variant>
        <vt:i4>29</vt:i4>
      </vt:variant>
    </vt:vector>
  </HeadingPairs>
  <TitlesOfParts>
    <vt:vector size="45" baseType="lpstr">
      <vt:lpstr>Arial</vt:lpstr>
      <vt:lpstr>Ariston</vt:lpstr>
      <vt:lpstr>Calibri</vt:lpstr>
      <vt:lpstr>HP001 4 hàng</vt:lpstr>
      <vt:lpstr>Quicksand Medium</vt:lpstr>
      <vt:lpstr>Times New Roman</vt:lpstr>
      <vt:lpstr>UTM Avo</vt:lpstr>
      <vt:lpstr>UTM Cookies</vt:lpstr>
      <vt:lpstr>Office Theme</vt:lpstr>
      <vt:lpstr>1_Office Theme</vt:lpstr>
      <vt:lpstr>16_Office Theme</vt:lpstr>
      <vt:lpstr>2_Office Theme</vt:lpstr>
      <vt:lpstr>4_Office Theme</vt:lpstr>
      <vt:lpstr>3_Office Theme</vt:lpstr>
      <vt:lpstr>5_Office Theme</vt:lpstr>
      <vt:lpstr>6_Office Theme</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Company>rg-adguard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Tâm Vũ</cp:lastModifiedBy>
  <cp:revision>75</cp:revision>
  <dcterms:created xsi:type="dcterms:W3CDTF">2020-08-23T18:12:36Z</dcterms:created>
  <dcterms:modified xsi:type="dcterms:W3CDTF">2024-12-13T05:50:54Z</dcterms:modified>
</cp:coreProperties>
</file>