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9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85" r:id="rId20"/>
    <p:sldId id="378" r:id="rId21"/>
    <p:sldId id="361" r:id="rId22"/>
    <p:sldId id="363" r:id="rId23"/>
    <p:sldId id="365" r:id="rId24"/>
    <p:sldId id="384" r:id="rId25"/>
    <p:sldId id="379" r:id="rId26"/>
    <p:sldId id="367" r:id="rId27"/>
    <p:sldId id="387" r:id="rId28"/>
    <p:sldId id="386" r:id="rId29"/>
    <p:sldId id="389" r:id="rId30"/>
    <p:sldId id="368" r:id="rId31"/>
    <p:sldId id="369" r:id="rId32"/>
    <p:sldId id="370" r:id="rId33"/>
    <p:sldId id="371" r:id="rId34"/>
    <p:sldId id="372" r:id="rId35"/>
    <p:sldId id="374" r:id="rId36"/>
    <p:sldId id="376" r:id="rId37"/>
    <p:sldId id="377" r:id="rId38"/>
  </p:sldIdLst>
  <p:sldSz cx="12161838" cy="6858000"/>
  <p:notesSz cx="6858000" cy="9144000"/>
  <p:embeddedFontLst>
    <p:embeddedFont>
      <p:font typeface=".VnArial" panose="020B7200000000000000" pitchFamily="34" charset="0"/>
      <p:regular r:id="rId40"/>
      <p:bold r:id="rId41"/>
      <p:italic r:id="rId42"/>
      <p:boldItalic r:id="rId43"/>
    </p:embeddedFont>
    <p:embeddedFont>
      <p:font typeface=".VnCooper" panose="020B7200000000000000" pitchFamily="34" charset="0"/>
      <p:regular r:id="rId44"/>
    </p:embeddedFont>
    <p:embeddedFont>
      <p:font typeface="Arial Rounded MT Bold" panose="020F0704030504030204" pitchFamily="34" charset="0"/>
      <p:regular r:id="rId45"/>
    </p:embeddedFont>
    <p:embeddedFont>
      <p:font typeface="Arial-Rounded" panose="020B0500000000000000" pitchFamily="34" charset="0"/>
      <p:regular r:id="rId46"/>
      <p:bold r:id="rId47"/>
    </p:embeddedFont>
    <p:embeddedFont>
      <p:font typeface="Arial-SGK-TV" panose="020B0604020202020204" charset="0"/>
      <p:regular r:id="rId48"/>
      <p:bold r:id="rId49"/>
      <p:italic r:id="rId50"/>
    </p:embeddedFont>
    <p:embeddedFont>
      <p:font typeface="Arrus-Black" panose="02020500000000000000" pitchFamily="18" charset="0"/>
      <p:regular r:id="rId51"/>
    </p:embeddedFont>
    <p:embeddedFont>
      <p:font typeface="AvantGarde" panose="00000400000000000000" pitchFamily="2" charset="0"/>
      <p:regular r:id="rId52"/>
    </p:embeddedFont>
    <p:embeddedFont>
      <p:font typeface="HP001 4 hàng" panose="020B0603050302020204" pitchFamily="34" charset="0"/>
      <p:regular r:id="rId53"/>
      <p:bold r:id="rId54"/>
    </p:embeddedFont>
    <p:embeddedFont>
      <p:font typeface="Karla" pitchFamily="2" charset="0"/>
      <p:regular r:id="rId55"/>
      <p:bold r:id="rId56"/>
      <p:italic r:id="rId57"/>
      <p:boldItalic r:id="rId58"/>
    </p:embeddedFont>
    <p:embeddedFont>
      <p:font typeface="Karla Regular" charset="0"/>
      <p:regular r:id="rId59"/>
      <p:bold r:id="rId60"/>
      <p:italic r:id="rId61"/>
      <p:boldItalic r:id="rId62"/>
    </p:embeddedFont>
    <p:embeddedFont>
      <p:font typeface="Luckiest Guy" panose="020B0604020202020204" charset="0"/>
      <p:regular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502" autoAdjust="0"/>
  </p:normalViewPr>
  <p:slideViewPr>
    <p:cSldViewPr>
      <p:cViewPr varScale="1">
        <p:scale>
          <a:sx n="99" d="100"/>
          <a:sy n="99" d="100"/>
        </p:scale>
        <p:origin x="1020" y="7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682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0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1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8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22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436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375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9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03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01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168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9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17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7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64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4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4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</p:spTree>
    <p:extLst>
      <p:ext uri="{BB962C8B-B14F-4D97-AF65-F5344CB8AC3E}">
        <p14:creationId xmlns:p14="http://schemas.microsoft.com/office/powerpoint/2010/main" val="293260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8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8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4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8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8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3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9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9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8" y="627756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20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5" y="4592755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3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9" name="Google Shape;359;p13"/>
          <p:cNvSpPr/>
          <p:nvPr/>
        </p:nvSpPr>
        <p:spPr>
          <a:xfrm>
            <a:off x="127304" y="1687806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4" name="Google Shape;364;p13"/>
          <p:cNvSpPr/>
          <p:nvPr/>
        </p:nvSpPr>
        <p:spPr>
          <a:xfrm>
            <a:off x="-214857" y="399639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6" name="Google Shape;366;p13"/>
          <p:cNvSpPr/>
          <p:nvPr/>
        </p:nvSpPr>
        <p:spPr>
          <a:xfrm>
            <a:off x="3158206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4" y="462236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7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6" y="2688879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</p:spTree>
    <p:extLst>
      <p:ext uri="{BB962C8B-B14F-4D97-AF65-F5344CB8AC3E}">
        <p14:creationId xmlns:p14="http://schemas.microsoft.com/office/powerpoint/2010/main" val="302788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3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16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1" y="1582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7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1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5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2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9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4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</p:spTree>
    <p:extLst>
      <p:ext uri="{BB962C8B-B14F-4D97-AF65-F5344CB8AC3E}">
        <p14:creationId xmlns:p14="http://schemas.microsoft.com/office/powerpoint/2010/main" val="236934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61" r:id="rId4"/>
    <p:sldLayoutId id="2147483669" r:id="rId5"/>
    <p:sldLayoutId id="2147483674" r:id="rId6"/>
    <p:sldLayoutId id="2147483675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18069" y="853577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2" y="2458450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80" y="2458450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8" y="4018114"/>
            <a:ext cx="4939019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073" y="241183"/>
            <a:ext cx="2381917" cy="886957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2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2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960847" y="853578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57454" y="853576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40800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76516"/>
            <a:ext cx="4724400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1933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89097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30104" y="3166801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B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1901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25754" y="3123259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28470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414917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749422" y="3181314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060120" y="3181312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9937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96524" y="5395826"/>
            <a:ext cx="3932584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38980" y="5412790"/>
            <a:ext cx="1834579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tàu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55730" y="5395826"/>
            <a:ext cx="2441825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bậu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9058" y="5395826"/>
            <a:ext cx="2441825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gấu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80504" y="5442088"/>
            <a:ext cx="3575076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khều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58677" y="5395826"/>
            <a:ext cx="2219841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rêu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75286" y="5273626"/>
            <a:ext cx="1253044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2301" y="5241609"/>
            <a:ext cx="1834582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21962" y="5241609"/>
            <a:ext cx="1667801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83455" y="5241609"/>
            <a:ext cx="1378348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08850" y="5305468"/>
            <a:ext cx="2018040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00294" y="5273626"/>
            <a:ext cx="1516184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</a:p>
        </p:txBody>
      </p:sp>
      <p:pic>
        <p:nvPicPr>
          <p:cNvPr id="14" name="Picture 2" descr="Trái cau non đông lạnh không chỉ dùng để ăn trầu mà còn có tác dụng chữa  bệnh - Công ty TNHH Xuất Nhập Khẩu Green Health | Đậu lăng | Đậ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 bwMode="auto">
          <a:xfrm>
            <a:off x="1670745" y="726369"/>
            <a:ext cx="2930630" cy="35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dụng &quot;thần kỳ&quot; của chiếc mo cau - Báo Người lao độ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15" y="723411"/>
            <a:ext cx="4836162" cy="36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Đặt vé tàu cao tốc từ TP Hồ Chí Minh đi ra Côn Đ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4" y="451540"/>
            <a:ext cx="5772098" cy="4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àu hỏa – Wikipedia tiếng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19" y="467690"/>
            <a:ext cx="5355047" cy="4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Ngắm những chú gấu béo trước giấc ngủ đô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1" y="603253"/>
            <a:ext cx="5804533" cy="38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hát hiện gấu trúc kỷ băng hà 22.000 năm tuổi - Báo Người lao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573730"/>
            <a:ext cx="5394381" cy="39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682" y="4615869"/>
            <a:ext cx="13256653" cy="210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18069" y="426078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8042" y="2030951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05380" y="2030951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08188" y="3590615"/>
            <a:ext cx="4939019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60847" y="426079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57454" y="426077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94710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100" y="5409773"/>
            <a:ext cx="6979135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3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47124" y="5409773"/>
            <a:ext cx="2517860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3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pic>
        <p:nvPicPr>
          <p:cNvPr id="4098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61" y="176687"/>
            <a:ext cx="8565410" cy="4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65358"/>
            <a:ext cx="65876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126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443775" y="5473343"/>
            <a:ext cx="2630048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6" y="-91614"/>
            <a:ext cx="304800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88" tIns="45044" rIns="90088" bIns="45044" numCol="1" anchor="t" anchorCtr="0" compatLnSpc="1">
            <a:prstTxWarp prst="textNoShape">
              <a:avLst/>
            </a:prstTxWarp>
          </a:bodyPr>
          <a:lstStyle/>
          <a:p>
            <a:endParaRPr lang="en-US" sz="1872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6" y="58533"/>
            <a:ext cx="304800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88" tIns="45044" rIns="90088" bIns="45044" numCol="1" anchor="t" anchorCtr="0" compatLnSpc="1">
            <a:prstTxWarp prst="textNoShape">
              <a:avLst/>
            </a:prstTxWarp>
          </a:bodyPr>
          <a:lstStyle/>
          <a:p>
            <a:endParaRPr lang="en-US" sz="1872"/>
          </a:p>
        </p:txBody>
      </p:sp>
      <p:pic>
        <p:nvPicPr>
          <p:cNvPr id="5122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64" y="351004"/>
            <a:ext cx="8204147" cy="46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25205"/>
            <a:ext cx="65876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126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04291" y="5314319"/>
            <a:ext cx="2630048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pic>
        <p:nvPicPr>
          <p:cNvPr id="6146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46" y="426077"/>
            <a:ext cx="4068172" cy="406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75658" y="4404951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29311" y="4297550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483257" y="4297551"/>
            <a:ext cx="28554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3074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8" y="2029911"/>
            <a:ext cx="3632570" cy="19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1" y="1920934"/>
            <a:ext cx="3827295" cy="2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85" y="1920933"/>
            <a:ext cx="2152852" cy="2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75658" y="5602666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9311" y="5495265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483257" y="5495266"/>
            <a:ext cx="30078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5" y="3897616"/>
            <a:ext cx="9959920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4" y="-163866"/>
            <a:ext cx="6358321" cy="46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26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69071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bảng</a:t>
            </a:r>
          </a:p>
        </p:txBody>
      </p:sp>
    </p:spTree>
    <p:extLst>
      <p:ext uri="{BB962C8B-B14F-4D97-AF65-F5344CB8AC3E}">
        <p14:creationId xmlns:p14="http://schemas.microsoft.com/office/powerpoint/2010/main" val="2409564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125786"/>
            <a:ext cx="6756904" cy="927266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5" y="1655400"/>
            <a:ext cx="8051865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607381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55400"/>
            <a:ext cx="8374921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âu</a:t>
            </a:r>
          </a:p>
        </p:txBody>
      </p:sp>
    </p:spTree>
    <p:extLst>
      <p:ext uri="{BB962C8B-B14F-4D97-AF65-F5344CB8AC3E}">
        <p14:creationId xmlns:p14="http://schemas.microsoft.com/office/powerpoint/2010/main" val="320050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55400"/>
            <a:ext cx="8374921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20197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01367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1263594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3719" y="143947"/>
            <a:ext cx="8458200" cy="6166910"/>
            <a:chOff x="1813719" y="143947"/>
            <a:chExt cx="8458200" cy="6166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19" y="143947"/>
              <a:ext cx="8458200" cy="50703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575" y="4967514"/>
              <a:ext cx="7620000" cy="1343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85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3719" y="143947"/>
            <a:ext cx="8458200" cy="6166910"/>
            <a:chOff x="1813719" y="143947"/>
            <a:chExt cx="8458200" cy="6166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19" y="143947"/>
              <a:ext cx="8458200" cy="50703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575" y="4967514"/>
              <a:ext cx="7620000" cy="1343343"/>
            </a:xfrm>
            <a:prstGeom prst="rect">
              <a:avLst/>
            </a:prstGeom>
          </p:spPr>
        </p:pic>
      </p:grpSp>
      <p:sp>
        <p:nvSpPr>
          <p:cNvPr id="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603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77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252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599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515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603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77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38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599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460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31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254922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923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811" y="253168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627" y="2560714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103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595" y="3542926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95" y="3534883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31" y="4555490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31" y="4547447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595" y="4551772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95" y="4543729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21" y="5596117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717" y="5602588"/>
            <a:ext cx="12493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ğu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761039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ÀO RỪNG HO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155" b="62020"/>
          <a:stretch/>
        </p:blipFill>
        <p:spPr>
          <a:xfrm>
            <a:off x="1426389" y="50712"/>
            <a:ext cx="9033835" cy="45774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51127"/>
            <a:ext cx="2621250" cy="927266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5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5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7" y="4421991"/>
            <a:ext cx="11643518" cy="2137053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</a:t>
            </a:r>
            <a:r>
              <a:rPr lang="en-US" sz="4335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4335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 Xa xa là dãy núi cao.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097392" y="5153148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91694" y="5216319"/>
            <a:ext cx="96948" cy="548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91279" y="4255215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35450" y="4291024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56538" y="4607285"/>
            <a:ext cx="106643" cy="548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68302" y="5753177"/>
            <a:ext cx="88135" cy="6032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253510" y="5086066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285600" y="5775455"/>
            <a:ext cx="141942" cy="6032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952141" y="5680466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656097" y="5155681"/>
            <a:ext cx="804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836806" y="5138283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5315" y="5741507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78874" y="5712552"/>
            <a:ext cx="705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83258" y="5744979"/>
            <a:ext cx="853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36315" y="6338969"/>
            <a:ext cx="853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4573" y="1473659"/>
            <a:ext cx="2771575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58427" y="3603274"/>
            <a:ext cx="2907801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58428" y="1552734"/>
            <a:ext cx="2907801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06317" y="3584506"/>
            <a:ext cx="2705099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6317" y="1552734"/>
            <a:ext cx="2667563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4573" y="3557735"/>
            <a:ext cx="2771575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</a:p>
        </p:txBody>
      </p:sp>
    </p:spTree>
    <p:extLst>
      <p:ext uri="{BB962C8B-B14F-4D97-AF65-F5344CB8AC3E}">
        <p14:creationId xmlns:p14="http://schemas.microsoft.com/office/powerpoint/2010/main" val="35980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99435" y="5615375"/>
            <a:ext cx="4077913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83924" y="5615375"/>
            <a:ext cx="3063796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87343" y="5615375"/>
            <a:ext cx="3063796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dưa hấu</a:t>
            </a:r>
          </a:p>
        </p:txBody>
      </p:sp>
      <p:pic>
        <p:nvPicPr>
          <p:cNvPr id="7170" name="Picture 2" descr="Ca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1" y="576224"/>
            <a:ext cx="2390099" cy="45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ỹ thuật trồng cây trầu không - VUA DƯỢC L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42" y="1815651"/>
            <a:ext cx="4482834" cy="33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ĐẶC TÍNH THỰC VẬT CỦA CÂY DƯA HẤU - AGRIBUSINESS VIETNAME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3" y="2453050"/>
            <a:ext cx="4062059" cy="27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gười dân dựng cầu tre ngăn 'cát tặc'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4" y="576224"/>
            <a:ext cx="8460526" cy="56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768" y="2948598"/>
            <a:ext cx="3153069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02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</a:p>
          <a:p>
            <a:pPr algn="ctr"/>
            <a:r>
              <a:rPr lang="en-US" sz="6502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</a:p>
        </p:txBody>
      </p:sp>
    </p:spTree>
    <p:extLst>
      <p:ext uri="{BB962C8B-B14F-4D97-AF65-F5344CB8AC3E}">
        <p14:creationId xmlns:p14="http://schemas.microsoft.com/office/powerpoint/2010/main" val="9479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8" y="1442093"/>
            <a:ext cx="11643518" cy="2137053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</a:t>
            </a:r>
            <a:r>
              <a:rPr lang="en-US" sz="532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532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Xa xa là dãy núi cao.</a:t>
            </a:r>
          </a:p>
        </p:txBody>
      </p:sp>
    </p:spTree>
    <p:extLst>
      <p:ext uri="{BB962C8B-B14F-4D97-AF65-F5344CB8AC3E}">
        <p14:creationId xmlns:p14="http://schemas.microsoft.com/office/powerpoint/2010/main" val="48098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51127"/>
            <a:ext cx="2621250" cy="927266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809476"/>
            <a:ext cx="9220200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58548" b="6662"/>
          <a:stretch/>
        </p:blipFill>
        <p:spPr>
          <a:xfrm>
            <a:off x="1876827" y="1589709"/>
            <a:ext cx="8977105" cy="49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1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20" y="3941467"/>
            <a:ext cx="11643518" cy="2879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4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dì Tư ở quê có c</a:t>
            </a:r>
            <a:r>
              <a:rPr lang="en-US" sz="4729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4729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Xa xa là dãy núi cao.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1986" y="2451562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37265" y="2344162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5607" y="2344162"/>
            <a:ext cx="2831207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104969" y="49835"/>
            <a:ext cx="4979959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691251" y="1056735"/>
            <a:ext cx="4979960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46" y="275932"/>
            <a:ext cx="4774322" cy="349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583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1176808"/>
            <a:ext cx="9567879" cy="306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4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sao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kẹo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sáo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 chú sáo đen vui ca véo von.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774420" y="92615"/>
            <a:ext cx="6881757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tha rơm khô về khéo léo làm tổ.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7970" y="-324654"/>
            <a:ext cx="12208941" cy="56485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2" y="-226729"/>
            <a:ext cx="11696008" cy="21679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90" tIns="59945" rIns="119890" bIns="59945" spcCol="0" rtlCol="0" anchor="ctr"/>
          <a:lstStyle/>
          <a:p>
            <a:pPr algn="ctr"/>
            <a:endParaRPr lang="en-US" sz="1872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34030"/>
            <a:ext cx="2203358" cy="219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4" y="82255"/>
            <a:ext cx="1127504" cy="687310"/>
          </a:xfrm>
          <a:prstGeom prst="rect">
            <a:avLst/>
          </a:prstGeom>
          <a:noFill/>
        </p:spPr>
        <p:txBody>
          <a:bodyPr wrap="square" lIns="119890" tIns="59945" rIns="119890" bIns="59945" rtlCol="0">
            <a:spAutoFit/>
          </a:bodyPr>
          <a:lstStyle/>
          <a:p>
            <a:pPr algn="ctr"/>
            <a:r>
              <a:rPr lang="en-US" sz="3645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3" y="525164"/>
            <a:ext cx="1127504" cy="924607"/>
          </a:xfrm>
          <a:prstGeom prst="rect">
            <a:avLst/>
          </a:prstGeom>
          <a:noFill/>
        </p:spPr>
        <p:txBody>
          <a:bodyPr wrap="square" lIns="119890" tIns="59945" rIns="119890" bIns="59945" rtlCol="0">
            <a:spAutoFit/>
          </a:bodyPr>
          <a:lstStyle/>
          <a:p>
            <a:pPr algn="ctr"/>
            <a:r>
              <a:rPr lang="en-US" sz="5222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59335"/>
            <a:ext cx="3448696" cy="92726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45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36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4" y="5237577"/>
            <a:ext cx="12246294" cy="1478887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Đàn sẻ n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k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ríu rít ở s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nhà.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21" y="-1787"/>
            <a:ext cx="10717370" cy="1478887"/>
          </a:xfrm>
          <a:prstGeom prst="rect">
            <a:avLst/>
          </a:prstGeom>
        </p:spPr>
        <p:txBody>
          <a:bodyPr vert="horz" lIns="89917" tIns="44959" rIns="89917" bIns="4495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67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670" b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   âu   êu</a:t>
            </a:r>
          </a:p>
        </p:txBody>
      </p:sp>
    </p:spTree>
    <p:extLst>
      <p:ext uri="{BB962C8B-B14F-4D97-AF65-F5344CB8AC3E}">
        <p14:creationId xmlns:p14="http://schemas.microsoft.com/office/powerpoint/2010/main" val="40699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357</Words>
  <Application>Microsoft Office PowerPoint</Application>
  <PresentationFormat>Tùy chỉnh</PresentationFormat>
  <Paragraphs>144</Paragraphs>
  <Slides>37</Slides>
  <Notes>20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51" baseType="lpstr">
      <vt:lpstr>Luckiest Guy</vt:lpstr>
      <vt:lpstr>HP001 4 hàng</vt:lpstr>
      <vt:lpstr>Arial-Rounded</vt:lpstr>
      <vt:lpstr>AvantGarde</vt:lpstr>
      <vt:lpstr>.VnArial</vt:lpstr>
      <vt:lpstr>Karla</vt:lpstr>
      <vt:lpstr>Arial-SGK-TV</vt:lpstr>
      <vt:lpstr>Arial</vt:lpstr>
      <vt:lpstr>Arial Rounded MT Bold</vt:lpstr>
      <vt:lpstr>Arrus-Black</vt:lpstr>
      <vt:lpstr>.VnCooper</vt:lpstr>
      <vt:lpstr>Tahoma</vt:lpstr>
      <vt:lpstr>Karla Regular</vt:lpstr>
      <vt:lpstr>Building Siblings Relationships by Slidesgo</vt:lpstr>
      <vt:lpstr>TIẾNG VIỆT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Tâm Vũ</cp:lastModifiedBy>
  <cp:revision>88</cp:revision>
  <dcterms:modified xsi:type="dcterms:W3CDTF">2024-11-15T06:20:28Z</dcterms:modified>
</cp:coreProperties>
</file>