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  <p:sldMasterId id="2147483710" r:id="rId3"/>
  </p:sldMasterIdLst>
  <p:notesMasterIdLst>
    <p:notesMasterId r:id="rId26"/>
  </p:notesMasterIdLst>
  <p:handoutMasterIdLst>
    <p:handoutMasterId r:id="rId27"/>
  </p:handoutMasterIdLst>
  <p:sldIdLst>
    <p:sldId id="2007577123" r:id="rId4"/>
    <p:sldId id="2007577124" r:id="rId5"/>
    <p:sldId id="256" r:id="rId6"/>
    <p:sldId id="2007577120" r:id="rId7"/>
    <p:sldId id="258" r:id="rId8"/>
    <p:sldId id="264" r:id="rId9"/>
    <p:sldId id="262" r:id="rId10"/>
    <p:sldId id="263" r:id="rId11"/>
    <p:sldId id="2007577121" r:id="rId12"/>
    <p:sldId id="266" r:id="rId13"/>
    <p:sldId id="2007577095" r:id="rId14"/>
    <p:sldId id="2007577125" r:id="rId15"/>
    <p:sldId id="2007577126" r:id="rId16"/>
    <p:sldId id="2007577097" r:id="rId17"/>
    <p:sldId id="2007577105" r:id="rId18"/>
    <p:sldId id="2007577102" r:id="rId19"/>
    <p:sldId id="2007577104" r:id="rId20"/>
    <p:sldId id="2007577103" r:id="rId21"/>
    <p:sldId id="2007577106" r:id="rId22"/>
    <p:sldId id="2007577127" r:id="rId23"/>
    <p:sldId id="2007577128" r:id="rId24"/>
    <p:sldId id="200757712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06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6203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045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07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7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97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525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9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335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64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14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312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501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93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10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78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8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649" r:id="rId18"/>
    <p:sldLayoutId id="2147483654" r:id="rId19"/>
    <p:sldLayoutId id="2147483656" r:id="rId20"/>
    <p:sldLayoutId id="2147483657" r:id="rId21"/>
    <p:sldLayoutId id="2147483659" r:id="rId22"/>
    <p:sldLayoutId id="2147483709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27.gif"/><Relationship Id="rId18" Type="http://schemas.openxmlformats.org/officeDocument/2006/relationships/slide" Target="slide10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4.gif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10" Type="http://schemas.openxmlformats.org/officeDocument/2006/relationships/image" Target="../media/image33.gif"/><Relationship Id="rId4" Type="http://schemas.openxmlformats.org/officeDocument/2006/relationships/image" Target="../media/image28.gif"/><Relationship Id="rId9" Type="http://schemas.openxmlformats.org/officeDocument/2006/relationships/image" Target="../media/image32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07" y="141890"/>
            <a:ext cx="10143979" cy="677474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Ǩ</a:t>
            </a:r>
            <a:r>
              <a:rPr kumimoji="0" lang="en-US" sz="252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41043" y="422018"/>
            <a:ext cx="8616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31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100" b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 </a:t>
            </a:r>
            <a:r>
              <a:rPr lang="en-US" sz="3100" b="1" noProof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18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12 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2024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6128" y="1010445"/>
            <a:ext cx="2400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Ǩ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2017394" y="1725915"/>
            <a:ext cx="760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Bài</a:t>
            </a:r>
            <a:r>
              <a:rPr kumimoji="0" lang="en-US" sz="3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28- Tiết 1-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31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31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tập chung (tr 110)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2392627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392627"/>
            <a:ext cx="68184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3713427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458531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69580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4210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089929" y="4696720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666210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23271" y="4751282"/>
            <a:ext cx="12422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 flipH="1">
            <a:off x="6859696" y="4805276"/>
            <a:ext cx="16890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8" y="381788"/>
            <a:ext cx="6094425" cy="6094425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3975" y="2760357"/>
            <a:ext cx="1042733" cy="1681146"/>
          </a:xfrm>
          <a:prstGeom prst="rect">
            <a:avLst/>
          </a:prstGeom>
          <a:noFill/>
          <a:ln>
            <a:noFill/>
          </a:ln>
        </p:spPr>
        <p:txBody>
          <a:bodyPr wrap="none" tIns="89977" bIns="89977" numCol="1" anchor="ctr" anchorCtr="0">
            <a:prstTxWarp prst="textPlain">
              <a:avLst/>
            </a:prstTxWarp>
            <a:noAutofit/>
          </a:bodyPr>
          <a:lstStyle/>
          <a:p>
            <a:pPr defTabSz="457063"/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6706" y="1569139"/>
            <a:ext cx="3382175" cy="404372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57063"/>
            <a:endParaRPr lang="zh-CN" altLang="en-US" sz="1799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241" y="2631687"/>
            <a:ext cx="2297361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lang="en-US" altLang="zh-CN" sz="5398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398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837" y="-52672"/>
            <a:ext cx="11574126" cy="3201388"/>
            <a:chOff x="220837" y="-52672"/>
            <a:chExt cx="11574126" cy="3201388"/>
          </a:xfrm>
        </p:grpSpPr>
        <p:grpSp>
          <p:nvGrpSpPr>
            <p:cNvPr id="284" name="Group 3"/>
            <p:cNvGrpSpPr/>
            <p:nvPr/>
          </p:nvGrpSpPr>
          <p:grpSpPr>
            <a:xfrm rot="10800000">
              <a:off x="2194821" y="3941"/>
              <a:ext cx="412706" cy="1820482"/>
              <a:chOff x="4980416" y="5037518"/>
              <a:chExt cx="412706" cy="1820482"/>
            </a:xfrm>
          </p:grpSpPr>
          <p:sp>
            <p:nvSpPr>
              <p:cNvPr id="28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6" name="Group 4"/>
            <p:cNvGrpSpPr/>
            <p:nvPr/>
          </p:nvGrpSpPr>
          <p:grpSpPr>
            <a:xfrm rot="10800000">
              <a:off x="1672375" y="3941"/>
              <a:ext cx="412706" cy="2155512"/>
              <a:chOff x="5502862" y="5355294"/>
              <a:chExt cx="412706" cy="1502706"/>
            </a:xfrm>
          </p:grpSpPr>
          <p:sp>
            <p:nvSpPr>
              <p:cNvPr id="29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8" name="Group 7"/>
            <p:cNvGrpSpPr/>
            <p:nvPr/>
          </p:nvGrpSpPr>
          <p:grpSpPr>
            <a:xfrm rot="10800000">
              <a:off x="220837" y="3941"/>
              <a:ext cx="407320" cy="1502706"/>
              <a:chOff x="6959786" y="5355294"/>
              <a:chExt cx="407320" cy="1502706"/>
            </a:xfrm>
          </p:grpSpPr>
          <p:sp>
            <p:nvSpPr>
              <p:cNvPr id="30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/>
            <p:cNvGrpSpPr/>
            <p:nvPr/>
          </p:nvGrpSpPr>
          <p:grpSpPr>
            <a:xfrm rot="10800000">
              <a:off x="1176187" y="6634"/>
              <a:ext cx="403952" cy="2588666"/>
              <a:chOff x="6007804" y="4266641"/>
              <a:chExt cx="403952" cy="2588666"/>
            </a:xfrm>
          </p:grpSpPr>
          <p:sp>
            <p:nvSpPr>
              <p:cNvPr id="32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6"/>
            <p:cNvGrpSpPr/>
            <p:nvPr/>
          </p:nvGrpSpPr>
          <p:grpSpPr>
            <a:xfrm rot="10800000">
              <a:off x="698175" y="6634"/>
              <a:ext cx="409339" cy="3142082"/>
              <a:chOff x="6480429" y="3713225"/>
              <a:chExt cx="409339" cy="3142082"/>
            </a:xfrm>
          </p:grpSpPr>
          <p:sp>
            <p:nvSpPr>
              <p:cNvPr id="33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4" name="Group 3"/>
            <p:cNvGrpSpPr/>
            <p:nvPr/>
          </p:nvGrpSpPr>
          <p:grpSpPr>
            <a:xfrm rot="10800000">
              <a:off x="4492137" y="-5484"/>
              <a:ext cx="412706" cy="1820482"/>
              <a:chOff x="4980416" y="5037518"/>
              <a:chExt cx="412706" cy="1820482"/>
            </a:xfrm>
          </p:grpSpPr>
          <p:sp>
            <p:nvSpPr>
              <p:cNvPr id="34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6" name="Group 4"/>
            <p:cNvGrpSpPr/>
            <p:nvPr/>
          </p:nvGrpSpPr>
          <p:grpSpPr>
            <a:xfrm rot="10800000">
              <a:off x="3904878" y="3941"/>
              <a:ext cx="412706" cy="1502706"/>
              <a:chOff x="5502862" y="5355294"/>
              <a:chExt cx="412706" cy="1502706"/>
            </a:xfrm>
          </p:grpSpPr>
          <p:sp>
            <p:nvSpPr>
              <p:cNvPr id="35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8" name="Group 7"/>
            <p:cNvGrpSpPr/>
            <p:nvPr/>
          </p:nvGrpSpPr>
          <p:grpSpPr>
            <a:xfrm rot="10800000">
              <a:off x="2716594" y="-5410"/>
              <a:ext cx="407320" cy="2013200"/>
              <a:chOff x="6959786" y="5355294"/>
              <a:chExt cx="407320" cy="1502706"/>
            </a:xfrm>
          </p:grpSpPr>
          <p:sp>
            <p:nvSpPr>
              <p:cNvPr id="36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0" name="Group 5"/>
            <p:cNvGrpSpPr/>
            <p:nvPr/>
          </p:nvGrpSpPr>
          <p:grpSpPr>
            <a:xfrm rot="10800000">
              <a:off x="3281126" y="-2717"/>
              <a:ext cx="403952" cy="2167807"/>
              <a:chOff x="6007804" y="4266641"/>
              <a:chExt cx="403952" cy="2588666"/>
            </a:xfrm>
          </p:grpSpPr>
          <p:sp>
            <p:nvSpPr>
              <p:cNvPr id="38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2" name="Group 6"/>
            <p:cNvGrpSpPr/>
            <p:nvPr/>
          </p:nvGrpSpPr>
          <p:grpSpPr>
            <a:xfrm rot="10800000">
              <a:off x="11385624" y="-30241"/>
              <a:ext cx="409339" cy="3142082"/>
              <a:chOff x="6480429" y="3713225"/>
              <a:chExt cx="409339" cy="3142082"/>
            </a:xfrm>
          </p:grpSpPr>
          <p:sp>
            <p:nvSpPr>
              <p:cNvPr id="39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4" name="Group 5"/>
            <p:cNvGrpSpPr/>
            <p:nvPr/>
          </p:nvGrpSpPr>
          <p:grpSpPr>
            <a:xfrm rot="10800000">
              <a:off x="5037570" y="-2791"/>
              <a:ext cx="403952" cy="2167807"/>
              <a:chOff x="6007804" y="4266641"/>
              <a:chExt cx="403952" cy="2588666"/>
            </a:xfrm>
          </p:grpSpPr>
          <p:sp>
            <p:nvSpPr>
              <p:cNvPr id="40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6" name="Group 3"/>
            <p:cNvGrpSpPr/>
            <p:nvPr/>
          </p:nvGrpSpPr>
          <p:grpSpPr>
            <a:xfrm rot="10800000">
              <a:off x="8519907" y="-43246"/>
              <a:ext cx="412706" cy="1820482"/>
              <a:chOff x="4980416" y="5037518"/>
              <a:chExt cx="412706" cy="1820482"/>
            </a:xfrm>
          </p:grpSpPr>
          <p:sp>
            <p:nvSpPr>
              <p:cNvPr id="417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8" name="Group 4"/>
            <p:cNvGrpSpPr/>
            <p:nvPr/>
          </p:nvGrpSpPr>
          <p:grpSpPr>
            <a:xfrm rot="10800000">
              <a:off x="7997461" y="-43246"/>
              <a:ext cx="412706" cy="2155512"/>
              <a:chOff x="5502862" y="5355294"/>
              <a:chExt cx="412706" cy="1502706"/>
            </a:xfrm>
          </p:grpSpPr>
          <p:sp>
            <p:nvSpPr>
              <p:cNvPr id="429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0" name="Group 3"/>
            <p:cNvGrpSpPr/>
            <p:nvPr/>
          </p:nvGrpSpPr>
          <p:grpSpPr>
            <a:xfrm rot="10800000">
              <a:off x="10817223" y="-52672"/>
              <a:ext cx="412706" cy="2460133"/>
              <a:chOff x="4980416" y="5037518"/>
              <a:chExt cx="412706" cy="1820482"/>
            </a:xfrm>
          </p:grpSpPr>
          <p:sp>
            <p:nvSpPr>
              <p:cNvPr id="441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2" name="Group 4"/>
            <p:cNvGrpSpPr/>
            <p:nvPr/>
          </p:nvGrpSpPr>
          <p:grpSpPr>
            <a:xfrm rot="10800000">
              <a:off x="10229964" y="-43246"/>
              <a:ext cx="412706" cy="2631814"/>
              <a:chOff x="5502862" y="5355294"/>
              <a:chExt cx="412706" cy="1502706"/>
            </a:xfrm>
          </p:grpSpPr>
          <p:sp>
            <p:nvSpPr>
              <p:cNvPr id="453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4" name="Group 7"/>
            <p:cNvGrpSpPr/>
            <p:nvPr/>
          </p:nvGrpSpPr>
          <p:grpSpPr>
            <a:xfrm rot="10800000">
              <a:off x="9041680" y="-52597"/>
              <a:ext cx="407320" cy="2013200"/>
              <a:chOff x="6959786" y="5355294"/>
              <a:chExt cx="407320" cy="1502706"/>
            </a:xfrm>
          </p:grpSpPr>
          <p:sp>
            <p:nvSpPr>
              <p:cNvPr id="465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6" name="Group 5"/>
            <p:cNvGrpSpPr/>
            <p:nvPr/>
          </p:nvGrpSpPr>
          <p:grpSpPr>
            <a:xfrm rot="10800000">
              <a:off x="9606212" y="-49905"/>
              <a:ext cx="403952" cy="2106477"/>
              <a:chOff x="6007804" y="4266641"/>
              <a:chExt cx="403952" cy="2588666"/>
            </a:xfrm>
          </p:grpSpPr>
          <p:sp>
            <p:nvSpPr>
              <p:cNvPr id="477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8" name="Group 6"/>
            <p:cNvGrpSpPr/>
            <p:nvPr/>
          </p:nvGrpSpPr>
          <p:grpSpPr>
            <a:xfrm rot="10800000">
              <a:off x="7382406" y="-23656"/>
              <a:ext cx="409339" cy="2412631"/>
              <a:chOff x="6480429" y="3713225"/>
              <a:chExt cx="409339" cy="3142082"/>
            </a:xfrm>
          </p:grpSpPr>
          <p:sp>
            <p:nvSpPr>
              <p:cNvPr id="489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0" name="Group 4"/>
            <p:cNvGrpSpPr/>
            <p:nvPr/>
          </p:nvGrpSpPr>
          <p:grpSpPr>
            <a:xfrm rot="10800000">
              <a:off x="6779496" y="-16257"/>
              <a:ext cx="412706" cy="1502706"/>
              <a:chOff x="5502862" y="5355294"/>
              <a:chExt cx="412706" cy="1502706"/>
            </a:xfrm>
          </p:grpSpPr>
          <p:sp>
            <p:nvSpPr>
              <p:cNvPr id="501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2" name="Group 7"/>
            <p:cNvGrpSpPr/>
            <p:nvPr/>
          </p:nvGrpSpPr>
          <p:grpSpPr>
            <a:xfrm rot="10800000">
              <a:off x="5599818" y="-26023"/>
              <a:ext cx="407320" cy="2013200"/>
              <a:chOff x="6959786" y="5355294"/>
              <a:chExt cx="407320" cy="1502706"/>
            </a:xfrm>
          </p:grpSpPr>
          <p:sp>
            <p:nvSpPr>
              <p:cNvPr id="513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4" name="Group 5"/>
            <p:cNvGrpSpPr/>
            <p:nvPr/>
          </p:nvGrpSpPr>
          <p:grpSpPr>
            <a:xfrm rot="10800000">
              <a:off x="6164350" y="-23330"/>
              <a:ext cx="403952" cy="2167807"/>
              <a:chOff x="6007804" y="4266641"/>
              <a:chExt cx="403952" cy="2588666"/>
            </a:xfrm>
          </p:grpSpPr>
          <p:sp>
            <p:nvSpPr>
              <p:cNvPr id="52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385529" y="2097703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1245506" y="4181328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29-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1/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112,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1239789" y="3248271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58" grpId="0"/>
      <p:bldP spid="2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392627"/>
            <a:ext cx="68184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hang,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2224" y="2392627"/>
            <a:ext cx="65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7033" y="4551247"/>
            <a:ext cx="65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2224" y="3558118"/>
            <a:ext cx="65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1545" y="867768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665</Words>
  <Application>Microsoft Office PowerPoint</Application>
  <PresentationFormat>Widescreen</PresentationFormat>
  <Paragraphs>166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等线</vt:lpstr>
      <vt:lpstr>微软雅黑</vt:lpstr>
      <vt:lpstr>宋体</vt:lpstr>
      <vt:lpstr>.VnBlack</vt:lpstr>
      <vt:lpstr>Arial</vt:lpstr>
      <vt:lpstr>Arial-Rounded</vt:lpstr>
      <vt:lpstr>Bungee Inline</vt:lpstr>
      <vt:lpstr>Calibri</vt:lpstr>
      <vt:lpstr>Calibri Light</vt:lpstr>
      <vt:lpstr>Candara</vt:lpstr>
      <vt:lpstr>HP001 4 hàng</vt:lpstr>
      <vt:lpstr>HP001 4H</vt:lpstr>
      <vt:lpstr>iCiel Mijas</vt:lpstr>
      <vt:lpstr>Impact</vt:lpstr>
      <vt:lpstr>Montserrat Alternates Black</vt:lpstr>
      <vt:lpstr>华文楷体</vt:lpstr>
      <vt:lpstr>Symbol</vt:lpstr>
      <vt:lpstr>Tahoma</vt:lpstr>
      <vt:lpstr>Times New Roman</vt:lpstr>
      <vt:lpstr>UTM Avo</vt:lpstr>
      <vt:lpstr>Wingdings</vt:lpstr>
      <vt:lpstr>仓耳玄三M W05</vt:lpstr>
      <vt:lpstr>6_Office Theme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2021-07-24T01:07:49Z</dcterms:created>
  <dcterms:modified xsi:type="dcterms:W3CDTF">2024-12-23T14:54:47Z</dcterms:modified>
</cp:coreProperties>
</file>