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53" r:id="rId2"/>
    <p:sldMasterId id="2147483767" r:id="rId3"/>
    <p:sldMasterId id="2147483780" r:id="rId4"/>
  </p:sldMasterIdLst>
  <p:notesMasterIdLst>
    <p:notesMasterId r:id="rId18"/>
  </p:notesMasterIdLst>
  <p:sldIdLst>
    <p:sldId id="2007577095" r:id="rId5"/>
    <p:sldId id="257" r:id="rId6"/>
    <p:sldId id="11597" r:id="rId7"/>
    <p:sldId id="2007577096" r:id="rId8"/>
    <p:sldId id="2007577112" r:id="rId9"/>
    <p:sldId id="2007577099" r:id="rId10"/>
    <p:sldId id="2007577110" r:id="rId11"/>
    <p:sldId id="2007577111" r:id="rId12"/>
    <p:sldId id="2007577097" r:id="rId13"/>
    <p:sldId id="2007577105" r:id="rId14"/>
    <p:sldId id="2007577108" r:id="rId15"/>
    <p:sldId id="2007577102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EA866-2F0E-4F32-BBD4-2C2D6F881CB5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66C04-39D1-4284-85ED-13866816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23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32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550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79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397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09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869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11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587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60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8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96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853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603C5-0AEF-4F55-AC68-26B52D6F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30D8-FB40-4D36-9BCB-D7569545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7FA2E-1848-48BA-BB22-1D11DBD3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F22D-34FA-43A4-B48A-40A230D6062C}" type="datetime1">
              <a:rPr lang="en-US" smtClean="0"/>
              <a:t>11/18/2024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A5E2-4BB6-474A-B2D2-68C63A69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4C6BA-51BC-4EFF-AEC9-38214A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0028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11/18/2024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346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4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3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6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09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77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47357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068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312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41669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5782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36627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34756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85628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601257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2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585542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01642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57803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67221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19505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32913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2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1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34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0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460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14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1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19" indent="0">
              <a:buNone/>
              <a:defRPr sz="1200"/>
            </a:lvl2pPr>
            <a:lvl3pPr marL="913674" indent="0">
              <a:buNone/>
              <a:defRPr sz="1100"/>
            </a:lvl3pPr>
            <a:lvl4pPr marL="1370512" indent="0">
              <a:buNone/>
              <a:defRPr sz="900"/>
            </a:lvl4pPr>
            <a:lvl5pPr marL="1827349" indent="0">
              <a:buNone/>
              <a:defRPr sz="900"/>
            </a:lvl5pPr>
            <a:lvl6pPr marL="2284206" indent="0">
              <a:buNone/>
              <a:defRPr sz="900"/>
            </a:lvl6pPr>
            <a:lvl7pPr marL="2741022" indent="0">
              <a:buNone/>
              <a:defRPr sz="900"/>
            </a:lvl7pPr>
            <a:lvl8pPr marL="3197840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05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19" indent="0">
              <a:buNone/>
              <a:defRPr sz="1200"/>
            </a:lvl2pPr>
            <a:lvl3pPr marL="913674" indent="0">
              <a:buNone/>
              <a:defRPr sz="1100"/>
            </a:lvl3pPr>
            <a:lvl4pPr marL="1370512" indent="0">
              <a:buNone/>
              <a:defRPr sz="900"/>
            </a:lvl4pPr>
            <a:lvl5pPr marL="1827349" indent="0">
              <a:buNone/>
              <a:defRPr sz="900"/>
            </a:lvl5pPr>
            <a:lvl6pPr marL="2284206" indent="0">
              <a:buNone/>
              <a:defRPr sz="900"/>
            </a:lvl6pPr>
            <a:lvl7pPr marL="2741022" indent="0">
              <a:buNone/>
              <a:defRPr sz="900"/>
            </a:lvl7pPr>
            <a:lvl8pPr marL="3197840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09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03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698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8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4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800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02" r:id="rId12"/>
    <p:sldLayoutId id="2147483710" r:id="rId13"/>
    <p:sldLayoutId id="2147483711" r:id="rId14"/>
    <p:sldLayoutId id="2147483712" r:id="rId15"/>
    <p:sldLayoutId id="2147483713" r:id="rId16"/>
    <p:sldLayoutId id="2147483715" r:id="rId17"/>
    <p:sldLayoutId id="2147483716" r:id="rId18"/>
    <p:sldLayoutId id="2147483717" r:id="rId19"/>
    <p:sldLayoutId id="2147483718" r:id="rId20"/>
    <p:sldLayoutId id="214748371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2725962-D510-4481-8163-CB129991E0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BE5D9-32E9-4D84-888F-2954A7990A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304245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33BB-53DC-4AAD-816A-7B0C9B6BBE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263142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37510-440B-4303-82D4-01A56953D1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17911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8442A-3AA3-4077-9FCE-680290F40D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1535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7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C616C-8299-4076-8D87-B2DE533463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C64DD-8407-4FEB-8D26-3F636BF0C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4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367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2" indent="-342642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3" indent="-285537" algn="l" defTabSz="9136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35.xml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Ki –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gam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25543" y="1191998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DE22E6-CC46-4833-BEB2-E2AA232CD383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2CA050-A106-4B69-AADD-D59F72BDC8F0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182C22-F438-4414-8109-07773067C3EB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52E005-8D42-4D12-839F-64BE5708677A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793732-B60F-4C98-80A5-027D7E006F52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1FA750-2E76-4E6B-B92D-68E8F380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47DD92-D2CC-4E9B-B3D2-D9311BA5F562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A7DDCFB-AA18-4581-90CC-EF2CAF738347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C5D3B-7426-4305-8E30-87F52E55A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CC4C5-33B4-4DCB-A00D-35FC567B91FA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5D3593-1D93-48BE-85F1-250FE3D6894E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29A7D-613B-4F3F-8C5C-F13A4BE38FEE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D4F0C8-DE56-4220-96AD-D53F5217E9B2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F822B07D-10C9-46AF-AC89-2BA8718F91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D1E973D0-9664-4B01-AAE1-F89E72479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842AFFCF-8417-456F-A6EB-70D31E3D6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F0C78-7A8F-41FE-8FE5-9B3A2E73FBF2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05129A-AA6E-4687-AE17-BB1E24038D5E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F23E23ED-BAC1-4BA6-9521-F7349B380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DCE8E71D-71AC-41EE-B9F8-78A9942EE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58006A1-22DC-46B5-94F9-D5862EB43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D6D609-B4CE-4B4D-8A78-1E40E3BAB8D5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6C75-CB0D-425E-96D5-849CDE78D8E3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71049C-B500-4787-A208-C85A481A882C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B545F-0459-4D03-906C-893B3A81C91D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C8798DE-24BC-475A-82AB-4D24E3F6B5DB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D8810-2CBB-4FD7-98AE-0B4A700051C2}"/>
              </a:ext>
            </a:extLst>
          </p:cNvPr>
          <p:cNvSpPr txBox="1"/>
          <p:nvPr/>
        </p:nvSpPr>
        <p:spPr>
          <a:xfrm>
            <a:off x="3012540" y="3285251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6B8DC-A0B0-41AD-B1FA-968078847B73}"/>
              </a:ext>
            </a:extLst>
          </p:cNvPr>
          <p:cNvSpPr txBox="1"/>
          <p:nvPr/>
        </p:nvSpPr>
        <p:spPr>
          <a:xfrm>
            <a:off x="3648171" y="3796732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1DDB-E1FB-4B7A-A26E-53645F522930}"/>
              </a:ext>
            </a:extLst>
          </p:cNvPr>
          <p:cNvSpPr txBox="1"/>
          <p:nvPr/>
        </p:nvSpPr>
        <p:spPr>
          <a:xfrm>
            <a:off x="3648170" y="4800201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8C707D-3FC6-4F26-BA4F-68FFD53A6C16}"/>
              </a:ext>
            </a:extLst>
          </p:cNvPr>
          <p:cNvSpPr txBox="1"/>
          <p:nvPr/>
        </p:nvSpPr>
        <p:spPr>
          <a:xfrm>
            <a:off x="3648170" y="56620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4E2F2E-7321-481F-BA53-FCD66723BD57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17FBF3-CDA7-403C-9750-9AAA9D5F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660C0-6D45-49EE-847C-11FC1FDDA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03" y="1658983"/>
            <a:ext cx="10266554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6A04-2472-4665-9B40-B8D99909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BABEB2-301B-42DD-891E-D2E237E178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5" name="Join_file_154454122">
            <a:hlinkClick r:id="" action="ppaction://media"/>
            <a:extLst>
              <a:ext uri="{FF2B5EF4-FFF2-40B4-BE49-F238E27FC236}">
                <a16:creationId xmlns:a16="http://schemas.microsoft.com/office/drawing/2014/main" id="{B0A76F3D-F7B7-4266-A68E-905DA80ED7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82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7607F6-6443-473D-BC38-67DBC8A2AF14}"/>
              </a:ext>
            </a:extLst>
          </p:cNvPr>
          <p:cNvSpPr txBox="1"/>
          <p:nvPr/>
        </p:nvSpPr>
        <p:spPr>
          <a:xfrm>
            <a:off x="1538383" y="315621"/>
            <a:ext cx="922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ngày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F2446-3824-4855-B3C1-AE7D1DEE34F1}"/>
              </a:ext>
            </a:extLst>
          </p:cNvPr>
          <p:cNvSpPr txBox="1"/>
          <p:nvPr/>
        </p:nvSpPr>
        <p:spPr>
          <a:xfrm>
            <a:off x="3048882" y="984571"/>
            <a:ext cx="342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1EF85-7AFB-4C88-92E6-3C7C9F6035F8}"/>
              </a:ext>
            </a:extLst>
          </p:cNvPr>
          <p:cNvSpPr txBox="1"/>
          <p:nvPr/>
        </p:nvSpPr>
        <p:spPr>
          <a:xfrm>
            <a:off x="1374226" y="1653521"/>
            <a:ext cx="780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15 – Tiết 1: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lô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gam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tr57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54C4F-A2F2-4670-B74C-037D5744634D}"/>
              </a:ext>
            </a:extLst>
          </p:cNvPr>
          <p:cNvSpPr txBox="1"/>
          <p:nvPr/>
        </p:nvSpPr>
        <p:spPr>
          <a:xfrm>
            <a:off x="4681119" y="1293793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A010E-0263-4467-8342-B90FB0B0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969499"/>
            <a:ext cx="8094203" cy="396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8754D-1BA3-4164-B396-6C1654C9A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" y="48968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5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EC75D2-E1A5-493A-A269-070E0DA6F011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A4478F-44E2-43E2-9B4D-4992BC576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E15760-85B9-4EA7-BCAE-7459D3925D5F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4D2FA6-E00F-48B1-8AC3-996021605DAE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67F38F-D801-431F-A96A-E3B8CD0C8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AC877A-9986-458A-BFE3-4777A542BBE3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A7AA71-390E-47EE-BD1C-93E58F1C461E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2CDD5-A424-4408-8935-C53ABD3687A2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C5208C-8799-4464-9567-23855B775783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09DC82-5215-4914-A3EC-C0516C216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252</Words>
  <Application>Microsoft Office PowerPoint</Application>
  <PresentationFormat>Widescreen</PresentationFormat>
  <Paragraphs>39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Arial-Rounded</vt:lpstr>
      <vt:lpstr>Calibri</vt:lpstr>
      <vt:lpstr>等线</vt:lpstr>
      <vt:lpstr>等线 Light</vt:lpstr>
      <vt:lpstr>HP001 4 hàng</vt:lpstr>
      <vt:lpstr>Times New Roman</vt:lpstr>
      <vt:lpstr>Wingdings</vt:lpstr>
      <vt:lpstr>2_Office Theme</vt:lpstr>
      <vt:lpstr>1_Office Theme</vt:lpstr>
      <vt:lpstr>Office 主题​​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2021-08-07T04:16:22Z</dcterms:created>
  <dcterms:modified xsi:type="dcterms:W3CDTF">2024-11-18T06:18:50Z</dcterms:modified>
</cp:coreProperties>
</file>