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5" r:id="rId2"/>
    <p:sldId id="298" r:id="rId3"/>
    <p:sldId id="396" r:id="rId4"/>
    <p:sldId id="288" r:id="rId5"/>
    <p:sldId id="380" r:id="rId6"/>
    <p:sldId id="265" r:id="rId7"/>
    <p:sldId id="382" r:id="rId8"/>
    <p:sldId id="400" r:id="rId9"/>
    <p:sldId id="401" r:id="rId10"/>
    <p:sldId id="399" r:id="rId11"/>
    <p:sldId id="402" r:id="rId12"/>
    <p:sldId id="398" r:id="rId13"/>
    <p:sldId id="388" r:id="rId14"/>
    <p:sldId id="386" r:id="rId15"/>
    <p:sldId id="377" r:id="rId16"/>
  </p:sldIdLst>
  <p:sldSz cx="9144000" cy="5143500" type="screen16x9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ACE946"/>
    <a:srgbClr val="47D872"/>
    <a:srgbClr val="4BACC6"/>
    <a:srgbClr val="009900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274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8EC1EE-3205-44DF-B798-153815504492}" type="doc">
      <dgm:prSet loTypeId="urn:microsoft.com/office/officeart/2005/8/layout/p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3815B6-2E15-42DD-9F35-84181A2B076B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4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1CA684-C42E-46A5-8C40-25B131B6C587}" type="parTrans" cxnId="{DDF0466D-0DE9-4FB5-B926-C200A281222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4B5D57-9B51-4E29-914C-809BE3EB1FAA}" type="sibTrans" cxnId="{DDF0466D-0DE9-4FB5-B926-C200A281222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E947E2-F213-412A-97AF-9D454DD811C7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3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39917E-445D-483F-9DBA-6FAC6CF86F75}" type="parTrans" cxnId="{15338F7A-B1E9-4404-937B-DC45E75D9D6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291043-1050-4A79-AD37-168C936A4269}" type="sibTrans" cxnId="{15338F7A-B1E9-4404-937B-DC45E75D9D6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BD50D2-C2BA-4953-AF85-B0298C42DD6A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10D0B5-B0AA-47CC-A2D6-673479E13936}" type="parTrans" cxnId="{3601F8CE-E5C1-44A3-85EF-FF784C36331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208E17-0FD0-48DF-80B1-717B5C937946}" type="sibTrans" cxnId="{3601F8CE-E5C1-44A3-85EF-FF784C36331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25ED0-7A09-44AE-A16D-C53CA1C3E7B7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366F0F-E913-428D-B7B0-71E17582DDDA}" type="parTrans" cxnId="{6C726118-A74F-40E2-A114-56FEA7B49D6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567932-CF31-459F-AE30-0C10B0CEFB0F}" type="sibTrans" cxnId="{6C726118-A74F-40E2-A114-56FEA7B49D6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D075ED-8EF6-4BED-A8A8-AF200EFCD367}" type="pres">
      <dgm:prSet presAssocID="{B98EC1EE-3205-44DF-B798-1538155044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5C9BE1-A1A0-487C-B521-8C8B2B9E28BF}" type="pres">
      <dgm:prSet presAssocID="{883815B6-2E15-42DD-9F35-84181A2B076B}" presName="compNode" presStyleCnt="0"/>
      <dgm:spPr/>
    </dgm:pt>
    <dgm:pt modelId="{AEAACDB9-A8B2-4A3F-818A-CF7FBCCFBD73}" type="pres">
      <dgm:prSet presAssocID="{883815B6-2E15-42DD-9F35-84181A2B076B}" presName="pictRect" presStyleLbl="node1" presStyleIdx="0" presStyleCnt="4"/>
      <dgm:spPr/>
    </dgm:pt>
    <dgm:pt modelId="{DF349B4D-6F23-4D00-825C-EF99AD098764}" type="pres">
      <dgm:prSet presAssocID="{883815B6-2E15-42DD-9F35-84181A2B076B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A36A32-8E5C-450A-A08F-5C88F1C41E4C}" type="pres">
      <dgm:prSet presAssocID="{BB4B5D57-9B51-4E29-914C-809BE3EB1FA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01BBDCB-4A7D-4EE8-A7AA-DD951CB4E01A}" type="pres">
      <dgm:prSet presAssocID="{1AE947E2-F213-412A-97AF-9D454DD811C7}" presName="compNode" presStyleCnt="0"/>
      <dgm:spPr/>
    </dgm:pt>
    <dgm:pt modelId="{B0174785-93B2-4CD5-AFD3-66EABACEB544}" type="pres">
      <dgm:prSet presAssocID="{1AE947E2-F213-412A-97AF-9D454DD811C7}" presName="pictRect" presStyleLbl="node1" presStyleIdx="1" presStyleCnt="4"/>
      <dgm:spPr/>
    </dgm:pt>
    <dgm:pt modelId="{75E0574B-29A1-4024-B9DC-730BA2EB001E}" type="pres">
      <dgm:prSet presAssocID="{1AE947E2-F213-412A-97AF-9D454DD811C7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5002F2-45C6-4156-824B-FF90C870E4D4}" type="pres">
      <dgm:prSet presAssocID="{C7291043-1050-4A79-AD37-168C936A426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BFCE63D-4DAF-491E-A9CF-C57D9551F692}" type="pres">
      <dgm:prSet presAssocID="{ADBD50D2-C2BA-4953-AF85-B0298C42DD6A}" presName="compNode" presStyleCnt="0"/>
      <dgm:spPr/>
    </dgm:pt>
    <dgm:pt modelId="{C24B7C6B-E00C-4CEF-A77D-2805A9B787D0}" type="pres">
      <dgm:prSet presAssocID="{ADBD50D2-C2BA-4953-AF85-B0298C42DD6A}" presName="pictRect" presStyleLbl="node1" presStyleIdx="2" presStyleCnt="4"/>
      <dgm:spPr/>
    </dgm:pt>
    <dgm:pt modelId="{88B80E01-B823-4CFB-B198-B2C325F6DD67}" type="pres">
      <dgm:prSet presAssocID="{ADBD50D2-C2BA-4953-AF85-B0298C42DD6A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9F2555-2915-4D83-8E73-F242E9B9BEE9}" type="pres">
      <dgm:prSet presAssocID="{9B208E17-0FD0-48DF-80B1-717B5C93794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84885FA-32D4-4E5D-A6F8-5BA07E9C85FA}" type="pres">
      <dgm:prSet presAssocID="{D1A25ED0-7A09-44AE-A16D-C53CA1C3E7B7}" presName="compNode" presStyleCnt="0"/>
      <dgm:spPr/>
    </dgm:pt>
    <dgm:pt modelId="{22579C64-80CA-48DC-8645-5C2C267AA4D8}" type="pres">
      <dgm:prSet presAssocID="{D1A25ED0-7A09-44AE-A16D-C53CA1C3E7B7}" presName="pictRect" presStyleLbl="node1" presStyleIdx="3" presStyleCnt="4"/>
      <dgm:spPr/>
    </dgm:pt>
    <dgm:pt modelId="{32E801B5-4A4C-403C-953B-FF0B6839982F}" type="pres">
      <dgm:prSet presAssocID="{D1A25ED0-7A09-44AE-A16D-C53CA1C3E7B7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BD1B74-3EF2-42FA-B1B4-ADE58CF1B4BA}" type="presOf" srcId="{883815B6-2E15-42DD-9F35-84181A2B076B}" destId="{DF349B4D-6F23-4D00-825C-EF99AD098764}" srcOrd="0" destOrd="0" presId="urn:microsoft.com/office/officeart/2005/8/layout/pList1"/>
    <dgm:cxn modelId="{15338F7A-B1E9-4404-937B-DC45E75D9D66}" srcId="{B98EC1EE-3205-44DF-B798-153815504492}" destId="{1AE947E2-F213-412A-97AF-9D454DD811C7}" srcOrd="1" destOrd="0" parTransId="{BB39917E-445D-483F-9DBA-6FAC6CF86F75}" sibTransId="{C7291043-1050-4A79-AD37-168C936A4269}"/>
    <dgm:cxn modelId="{DDF0466D-0DE9-4FB5-B926-C200A2812225}" srcId="{B98EC1EE-3205-44DF-B798-153815504492}" destId="{883815B6-2E15-42DD-9F35-84181A2B076B}" srcOrd="0" destOrd="0" parTransId="{541CA684-C42E-46A5-8C40-25B131B6C587}" sibTransId="{BB4B5D57-9B51-4E29-914C-809BE3EB1FAA}"/>
    <dgm:cxn modelId="{A31D7C9D-6728-4C64-BA9C-54FD4E49144F}" type="presOf" srcId="{BB4B5D57-9B51-4E29-914C-809BE3EB1FAA}" destId="{BBA36A32-8E5C-450A-A08F-5C88F1C41E4C}" srcOrd="0" destOrd="0" presId="urn:microsoft.com/office/officeart/2005/8/layout/pList1"/>
    <dgm:cxn modelId="{753C3FBA-31BE-44A1-8344-1D0F5714ADBD}" type="presOf" srcId="{1AE947E2-F213-412A-97AF-9D454DD811C7}" destId="{75E0574B-29A1-4024-B9DC-730BA2EB001E}" srcOrd="0" destOrd="0" presId="urn:microsoft.com/office/officeart/2005/8/layout/pList1"/>
    <dgm:cxn modelId="{36210971-0A89-4B9A-A0B3-25BFD4858B0B}" type="presOf" srcId="{9B208E17-0FD0-48DF-80B1-717B5C937946}" destId="{DE9F2555-2915-4D83-8E73-F242E9B9BEE9}" srcOrd="0" destOrd="0" presId="urn:microsoft.com/office/officeart/2005/8/layout/pList1"/>
    <dgm:cxn modelId="{DD56620F-EC0A-4302-8999-7D063591B6E3}" type="presOf" srcId="{C7291043-1050-4A79-AD37-168C936A4269}" destId="{C55002F2-45C6-4156-824B-FF90C870E4D4}" srcOrd="0" destOrd="0" presId="urn:microsoft.com/office/officeart/2005/8/layout/pList1"/>
    <dgm:cxn modelId="{BDEE25EF-ACAE-4164-A68C-BCD8B7349E48}" type="presOf" srcId="{D1A25ED0-7A09-44AE-A16D-C53CA1C3E7B7}" destId="{32E801B5-4A4C-403C-953B-FF0B6839982F}" srcOrd="0" destOrd="0" presId="urn:microsoft.com/office/officeart/2005/8/layout/pList1"/>
    <dgm:cxn modelId="{2768CA09-1D61-4733-BCA9-3CA99902FFD8}" type="presOf" srcId="{ADBD50D2-C2BA-4953-AF85-B0298C42DD6A}" destId="{88B80E01-B823-4CFB-B198-B2C325F6DD67}" srcOrd="0" destOrd="0" presId="urn:microsoft.com/office/officeart/2005/8/layout/pList1"/>
    <dgm:cxn modelId="{3601F8CE-E5C1-44A3-85EF-FF784C36331B}" srcId="{B98EC1EE-3205-44DF-B798-153815504492}" destId="{ADBD50D2-C2BA-4953-AF85-B0298C42DD6A}" srcOrd="2" destOrd="0" parTransId="{9B10D0B5-B0AA-47CC-A2D6-673479E13936}" sibTransId="{9B208E17-0FD0-48DF-80B1-717B5C937946}"/>
    <dgm:cxn modelId="{6C726118-A74F-40E2-A114-56FEA7B49D69}" srcId="{B98EC1EE-3205-44DF-B798-153815504492}" destId="{D1A25ED0-7A09-44AE-A16D-C53CA1C3E7B7}" srcOrd="3" destOrd="0" parTransId="{44366F0F-E913-428D-B7B0-71E17582DDDA}" sibTransId="{4D567932-CF31-459F-AE30-0C10B0CEFB0F}"/>
    <dgm:cxn modelId="{47A58FB7-B750-422C-831B-643CA1679A3F}" type="presOf" srcId="{B98EC1EE-3205-44DF-B798-153815504492}" destId="{7AD075ED-8EF6-4BED-A8A8-AF200EFCD367}" srcOrd="0" destOrd="0" presId="urn:microsoft.com/office/officeart/2005/8/layout/pList1"/>
    <dgm:cxn modelId="{2A60D5D7-357B-4FF6-9E6D-62F1629E4555}" type="presParOf" srcId="{7AD075ED-8EF6-4BED-A8A8-AF200EFCD367}" destId="{685C9BE1-A1A0-487C-B521-8C8B2B9E28BF}" srcOrd="0" destOrd="0" presId="urn:microsoft.com/office/officeart/2005/8/layout/pList1"/>
    <dgm:cxn modelId="{56E55783-F4A1-4932-B57E-D475557A36C2}" type="presParOf" srcId="{685C9BE1-A1A0-487C-B521-8C8B2B9E28BF}" destId="{AEAACDB9-A8B2-4A3F-818A-CF7FBCCFBD73}" srcOrd="0" destOrd="0" presId="urn:microsoft.com/office/officeart/2005/8/layout/pList1"/>
    <dgm:cxn modelId="{417BCCE8-1B35-4161-AD32-8941D8C6DEEB}" type="presParOf" srcId="{685C9BE1-A1A0-487C-B521-8C8B2B9E28BF}" destId="{DF349B4D-6F23-4D00-825C-EF99AD098764}" srcOrd="1" destOrd="0" presId="urn:microsoft.com/office/officeart/2005/8/layout/pList1"/>
    <dgm:cxn modelId="{B1D6447A-210D-442C-9D54-348FD16982CB}" type="presParOf" srcId="{7AD075ED-8EF6-4BED-A8A8-AF200EFCD367}" destId="{BBA36A32-8E5C-450A-A08F-5C88F1C41E4C}" srcOrd="1" destOrd="0" presId="urn:microsoft.com/office/officeart/2005/8/layout/pList1"/>
    <dgm:cxn modelId="{1A9405E3-1F38-42D0-BD83-E1AA5A659817}" type="presParOf" srcId="{7AD075ED-8EF6-4BED-A8A8-AF200EFCD367}" destId="{D01BBDCB-4A7D-4EE8-A7AA-DD951CB4E01A}" srcOrd="2" destOrd="0" presId="urn:microsoft.com/office/officeart/2005/8/layout/pList1"/>
    <dgm:cxn modelId="{E0168BE3-0AF7-4FC5-9D3A-53B2B7B57D20}" type="presParOf" srcId="{D01BBDCB-4A7D-4EE8-A7AA-DD951CB4E01A}" destId="{B0174785-93B2-4CD5-AFD3-66EABACEB544}" srcOrd="0" destOrd="0" presId="urn:microsoft.com/office/officeart/2005/8/layout/pList1"/>
    <dgm:cxn modelId="{CA78FC1F-7E22-4F3A-9312-AC7BE9E33AC3}" type="presParOf" srcId="{D01BBDCB-4A7D-4EE8-A7AA-DD951CB4E01A}" destId="{75E0574B-29A1-4024-B9DC-730BA2EB001E}" srcOrd="1" destOrd="0" presId="urn:microsoft.com/office/officeart/2005/8/layout/pList1"/>
    <dgm:cxn modelId="{BB16C9CD-2D5C-43D0-BB46-1E249FE4FF37}" type="presParOf" srcId="{7AD075ED-8EF6-4BED-A8A8-AF200EFCD367}" destId="{C55002F2-45C6-4156-824B-FF90C870E4D4}" srcOrd="3" destOrd="0" presId="urn:microsoft.com/office/officeart/2005/8/layout/pList1"/>
    <dgm:cxn modelId="{D1A162A4-7FB6-4980-B231-1A21C76210C1}" type="presParOf" srcId="{7AD075ED-8EF6-4BED-A8A8-AF200EFCD367}" destId="{CBFCE63D-4DAF-491E-A9CF-C57D9551F692}" srcOrd="4" destOrd="0" presId="urn:microsoft.com/office/officeart/2005/8/layout/pList1"/>
    <dgm:cxn modelId="{9DDE0964-961D-47FD-A633-9D90EBCF48BA}" type="presParOf" srcId="{CBFCE63D-4DAF-491E-A9CF-C57D9551F692}" destId="{C24B7C6B-E00C-4CEF-A77D-2805A9B787D0}" srcOrd="0" destOrd="0" presId="urn:microsoft.com/office/officeart/2005/8/layout/pList1"/>
    <dgm:cxn modelId="{F67F8002-3C49-4922-A6F7-3CD795CA2F21}" type="presParOf" srcId="{CBFCE63D-4DAF-491E-A9CF-C57D9551F692}" destId="{88B80E01-B823-4CFB-B198-B2C325F6DD67}" srcOrd="1" destOrd="0" presId="urn:microsoft.com/office/officeart/2005/8/layout/pList1"/>
    <dgm:cxn modelId="{7610A4D9-FCBE-466B-8848-D7A5CDF7DCF1}" type="presParOf" srcId="{7AD075ED-8EF6-4BED-A8A8-AF200EFCD367}" destId="{DE9F2555-2915-4D83-8E73-F242E9B9BEE9}" srcOrd="5" destOrd="0" presId="urn:microsoft.com/office/officeart/2005/8/layout/pList1"/>
    <dgm:cxn modelId="{716E2C4A-89E5-442F-96AA-C6F10D96573C}" type="presParOf" srcId="{7AD075ED-8EF6-4BED-A8A8-AF200EFCD367}" destId="{684885FA-32D4-4E5D-A6F8-5BA07E9C85FA}" srcOrd="6" destOrd="0" presId="urn:microsoft.com/office/officeart/2005/8/layout/pList1"/>
    <dgm:cxn modelId="{E52E2920-7E63-4AAE-A54B-7513E2481923}" type="presParOf" srcId="{684885FA-32D4-4E5D-A6F8-5BA07E9C85FA}" destId="{22579C64-80CA-48DC-8645-5C2C267AA4D8}" srcOrd="0" destOrd="0" presId="urn:microsoft.com/office/officeart/2005/8/layout/pList1"/>
    <dgm:cxn modelId="{1EDE0C60-B5B3-4D95-BC9B-583094A600E5}" type="presParOf" srcId="{684885FA-32D4-4E5D-A6F8-5BA07E9C85FA}" destId="{32E801B5-4A4C-403C-953B-FF0B6839982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8EC1EE-3205-44DF-B798-153815504492}" type="doc">
      <dgm:prSet loTypeId="urn:microsoft.com/office/officeart/2005/8/layout/p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3815B6-2E15-42DD-9F35-84181A2B076B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ô li</a:t>
          </a:r>
        </a:p>
      </dgm:t>
    </dgm:pt>
    <dgm:pt modelId="{541CA684-C42E-46A5-8C40-25B131B6C587}" type="parTrans" cxnId="{DDF0466D-0DE9-4FB5-B926-C200A281222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4B5D57-9B51-4E29-914C-809BE3EB1FAA}" type="sibTrans" cxnId="{DDF0466D-0DE9-4FB5-B926-C200A281222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E947E2-F213-412A-97AF-9D454DD811C7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ô li</a:t>
          </a:r>
        </a:p>
      </dgm:t>
    </dgm:pt>
    <dgm:pt modelId="{BB39917E-445D-483F-9DBA-6FAC6CF86F75}" type="parTrans" cxnId="{15338F7A-B1E9-4404-937B-DC45E75D9D6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291043-1050-4A79-AD37-168C936A4269}" type="sibTrans" cxnId="{15338F7A-B1E9-4404-937B-DC45E75D9D66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BD50D2-C2BA-4953-AF85-B0298C42DD6A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ô li</a:t>
          </a:r>
        </a:p>
      </dgm:t>
    </dgm:pt>
    <dgm:pt modelId="{9B10D0B5-B0AA-47CC-A2D6-673479E13936}" type="parTrans" cxnId="{3601F8CE-E5C1-44A3-85EF-FF784C36331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208E17-0FD0-48DF-80B1-717B5C937946}" type="sibTrans" cxnId="{3601F8CE-E5C1-44A3-85EF-FF784C36331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A25ED0-7A09-44AE-A16D-C53CA1C3E7B7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ô li</a:t>
          </a:r>
        </a:p>
      </dgm:t>
    </dgm:pt>
    <dgm:pt modelId="{44366F0F-E913-428D-B7B0-71E17582DDDA}" type="parTrans" cxnId="{6C726118-A74F-40E2-A114-56FEA7B49D6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567932-CF31-459F-AE30-0C10B0CEFB0F}" type="sibTrans" cxnId="{6C726118-A74F-40E2-A114-56FEA7B49D6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D075ED-8EF6-4BED-A8A8-AF200EFCD367}" type="pres">
      <dgm:prSet presAssocID="{B98EC1EE-3205-44DF-B798-1538155044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5C9BE1-A1A0-487C-B521-8C8B2B9E28BF}" type="pres">
      <dgm:prSet presAssocID="{883815B6-2E15-42DD-9F35-84181A2B076B}" presName="compNode" presStyleCnt="0"/>
      <dgm:spPr/>
    </dgm:pt>
    <dgm:pt modelId="{AEAACDB9-A8B2-4A3F-818A-CF7FBCCFBD73}" type="pres">
      <dgm:prSet presAssocID="{883815B6-2E15-42DD-9F35-84181A2B076B}" presName="pictRect" presStyleLbl="node1" presStyleIdx="0" presStyleCnt="4"/>
      <dgm:spPr/>
    </dgm:pt>
    <dgm:pt modelId="{DF349B4D-6F23-4D00-825C-EF99AD098764}" type="pres">
      <dgm:prSet presAssocID="{883815B6-2E15-42DD-9F35-84181A2B076B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A36A32-8E5C-450A-A08F-5C88F1C41E4C}" type="pres">
      <dgm:prSet presAssocID="{BB4B5D57-9B51-4E29-914C-809BE3EB1FA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01BBDCB-4A7D-4EE8-A7AA-DD951CB4E01A}" type="pres">
      <dgm:prSet presAssocID="{1AE947E2-F213-412A-97AF-9D454DD811C7}" presName="compNode" presStyleCnt="0"/>
      <dgm:spPr/>
    </dgm:pt>
    <dgm:pt modelId="{B0174785-93B2-4CD5-AFD3-66EABACEB544}" type="pres">
      <dgm:prSet presAssocID="{1AE947E2-F213-412A-97AF-9D454DD811C7}" presName="pictRect" presStyleLbl="node1" presStyleIdx="1" presStyleCnt="4"/>
      <dgm:spPr/>
    </dgm:pt>
    <dgm:pt modelId="{75E0574B-29A1-4024-B9DC-730BA2EB001E}" type="pres">
      <dgm:prSet presAssocID="{1AE947E2-F213-412A-97AF-9D454DD811C7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5002F2-45C6-4156-824B-FF90C870E4D4}" type="pres">
      <dgm:prSet presAssocID="{C7291043-1050-4A79-AD37-168C936A426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BFCE63D-4DAF-491E-A9CF-C57D9551F692}" type="pres">
      <dgm:prSet presAssocID="{ADBD50D2-C2BA-4953-AF85-B0298C42DD6A}" presName="compNode" presStyleCnt="0"/>
      <dgm:spPr/>
    </dgm:pt>
    <dgm:pt modelId="{C24B7C6B-E00C-4CEF-A77D-2805A9B787D0}" type="pres">
      <dgm:prSet presAssocID="{ADBD50D2-C2BA-4953-AF85-B0298C42DD6A}" presName="pictRect" presStyleLbl="node1" presStyleIdx="2" presStyleCnt="4"/>
      <dgm:spPr/>
    </dgm:pt>
    <dgm:pt modelId="{88B80E01-B823-4CFB-B198-B2C325F6DD67}" type="pres">
      <dgm:prSet presAssocID="{ADBD50D2-C2BA-4953-AF85-B0298C42DD6A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9F2555-2915-4D83-8E73-F242E9B9BEE9}" type="pres">
      <dgm:prSet presAssocID="{9B208E17-0FD0-48DF-80B1-717B5C93794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84885FA-32D4-4E5D-A6F8-5BA07E9C85FA}" type="pres">
      <dgm:prSet presAssocID="{D1A25ED0-7A09-44AE-A16D-C53CA1C3E7B7}" presName="compNode" presStyleCnt="0"/>
      <dgm:spPr/>
    </dgm:pt>
    <dgm:pt modelId="{22579C64-80CA-48DC-8645-5C2C267AA4D8}" type="pres">
      <dgm:prSet presAssocID="{D1A25ED0-7A09-44AE-A16D-C53CA1C3E7B7}" presName="pictRect" presStyleLbl="node1" presStyleIdx="3" presStyleCnt="4"/>
      <dgm:spPr/>
    </dgm:pt>
    <dgm:pt modelId="{32E801B5-4A4C-403C-953B-FF0B6839982F}" type="pres">
      <dgm:prSet presAssocID="{D1A25ED0-7A09-44AE-A16D-C53CA1C3E7B7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BD1B74-3EF2-42FA-B1B4-ADE58CF1B4BA}" type="presOf" srcId="{883815B6-2E15-42DD-9F35-84181A2B076B}" destId="{DF349B4D-6F23-4D00-825C-EF99AD098764}" srcOrd="0" destOrd="0" presId="urn:microsoft.com/office/officeart/2005/8/layout/pList1"/>
    <dgm:cxn modelId="{15338F7A-B1E9-4404-937B-DC45E75D9D66}" srcId="{B98EC1EE-3205-44DF-B798-153815504492}" destId="{1AE947E2-F213-412A-97AF-9D454DD811C7}" srcOrd="1" destOrd="0" parTransId="{BB39917E-445D-483F-9DBA-6FAC6CF86F75}" sibTransId="{C7291043-1050-4A79-AD37-168C936A4269}"/>
    <dgm:cxn modelId="{DDF0466D-0DE9-4FB5-B926-C200A2812225}" srcId="{B98EC1EE-3205-44DF-B798-153815504492}" destId="{883815B6-2E15-42DD-9F35-84181A2B076B}" srcOrd="0" destOrd="0" parTransId="{541CA684-C42E-46A5-8C40-25B131B6C587}" sibTransId="{BB4B5D57-9B51-4E29-914C-809BE3EB1FAA}"/>
    <dgm:cxn modelId="{A31D7C9D-6728-4C64-BA9C-54FD4E49144F}" type="presOf" srcId="{BB4B5D57-9B51-4E29-914C-809BE3EB1FAA}" destId="{BBA36A32-8E5C-450A-A08F-5C88F1C41E4C}" srcOrd="0" destOrd="0" presId="urn:microsoft.com/office/officeart/2005/8/layout/pList1"/>
    <dgm:cxn modelId="{753C3FBA-31BE-44A1-8344-1D0F5714ADBD}" type="presOf" srcId="{1AE947E2-F213-412A-97AF-9D454DD811C7}" destId="{75E0574B-29A1-4024-B9DC-730BA2EB001E}" srcOrd="0" destOrd="0" presId="urn:microsoft.com/office/officeart/2005/8/layout/pList1"/>
    <dgm:cxn modelId="{36210971-0A89-4B9A-A0B3-25BFD4858B0B}" type="presOf" srcId="{9B208E17-0FD0-48DF-80B1-717B5C937946}" destId="{DE9F2555-2915-4D83-8E73-F242E9B9BEE9}" srcOrd="0" destOrd="0" presId="urn:microsoft.com/office/officeart/2005/8/layout/pList1"/>
    <dgm:cxn modelId="{DD56620F-EC0A-4302-8999-7D063591B6E3}" type="presOf" srcId="{C7291043-1050-4A79-AD37-168C936A4269}" destId="{C55002F2-45C6-4156-824B-FF90C870E4D4}" srcOrd="0" destOrd="0" presId="urn:microsoft.com/office/officeart/2005/8/layout/pList1"/>
    <dgm:cxn modelId="{BDEE25EF-ACAE-4164-A68C-BCD8B7349E48}" type="presOf" srcId="{D1A25ED0-7A09-44AE-A16D-C53CA1C3E7B7}" destId="{32E801B5-4A4C-403C-953B-FF0B6839982F}" srcOrd="0" destOrd="0" presId="urn:microsoft.com/office/officeart/2005/8/layout/pList1"/>
    <dgm:cxn modelId="{2768CA09-1D61-4733-BCA9-3CA99902FFD8}" type="presOf" srcId="{ADBD50D2-C2BA-4953-AF85-B0298C42DD6A}" destId="{88B80E01-B823-4CFB-B198-B2C325F6DD67}" srcOrd="0" destOrd="0" presId="urn:microsoft.com/office/officeart/2005/8/layout/pList1"/>
    <dgm:cxn modelId="{3601F8CE-E5C1-44A3-85EF-FF784C36331B}" srcId="{B98EC1EE-3205-44DF-B798-153815504492}" destId="{ADBD50D2-C2BA-4953-AF85-B0298C42DD6A}" srcOrd="2" destOrd="0" parTransId="{9B10D0B5-B0AA-47CC-A2D6-673479E13936}" sibTransId="{9B208E17-0FD0-48DF-80B1-717B5C937946}"/>
    <dgm:cxn modelId="{6C726118-A74F-40E2-A114-56FEA7B49D69}" srcId="{B98EC1EE-3205-44DF-B798-153815504492}" destId="{D1A25ED0-7A09-44AE-A16D-C53CA1C3E7B7}" srcOrd="3" destOrd="0" parTransId="{44366F0F-E913-428D-B7B0-71E17582DDDA}" sibTransId="{4D567932-CF31-459F-AE30-0C10B0CEFB0F}"/>
    <dgm:cxn modelId="{47A58FB7-B750-422C-831B-643CA1679A3F}" type="presOf" srcId="{B98EC1EE-3205-44DF-B798-153815504492}" destId="{7AD075ED-8EF6-4BED-A8A8-AF200EFCD367}" srcOrd="0" destOrd="0" presId="urn:microsoft.com/office/officeart/2005/8/layout/pList1"/>
    <dgm:cxn modelId="{2A60D5D7-357B-4FF6-9E6D-62F1629E4555}" type="presParOf" srcId="{7AD075ED-8EF6-4BED-A8A8-AF200EFCD367}" destId="{685C9BE1-A1A0-487C-B521-8C8B2B9E28BF}" srcOrd="0" destOrd="0" presId="urn:microsoft.com/office/officeart/2005/8/layout/pList1"/>
    <dgm:cxn modelId="{56E55783-F4A1-4932-B57E-D475557A36C2}" type="presParOf" srcId="{685C9BE1-A1A0-487C-B521-8C8B2B9E28BF}" destId="{AEAACDB9-A8B2-4A3F-818A-CF7FBCCFBD73}" srcOrd="0" destOrd="0" presId="urn:microsoft.com/office/officeart/2005/8/layout/pList1"/>
    <dgm:cxn modelId="{417BCCE8-1B35-4161-AD32-8941D8C6DEEB}" type="presParOf" srcId="{685C9BE1-A1A0-487C-B521-8C8B2B9E28BF}" destId="{DF349B4D-6F23-4D00-825C-EF99AD098764}" srcOrd="1" destOrd="0" presId="urn:microsoft.com/office/officeart/2005/8/layout/pList1"/>
    <dgm:cxn modelId="{B1D6447A-210D-442C-9D54-348FD16982CB}" type="presParOf" srcId="{7AD075ED-8EF6-4BED-A8A8-AF200EFCD367}" destId="{BBA36A32-8E5C-450A-A08F-5C88F1C41E4C}" srcOrd="1" destOrd="0" presId="urn:microsoft.com/office/officeart/2005/8/layout/pList1"/>
    <dgm:cxn modelId="{1A9405E3-1F38-42D0-BD83-E1AA5A659817}" type="presParOf" srcId="{7AD075ED-8EF6-4BED-A8A8-AF200EFCD367}" destId="{D01BBDCB-4A7D-4EE8-A7AA-DD951CB4E01A}" srcOrd="2" destOrd="0" presId="urn:microsoft.com/office/officeart/2005/8/layout/pList1"/>
    <dgm:cxn modelId="{E0168BE3-0AF7-4FC5-9D3A-53B2B7B57D20}" type="presParOf" srcId="{D01BBDCB-4A7D-4EE8-A7AA-DD951CB4E01A}" destId="{B0174785-93B2-4CD5-AFD3-66EABACEB544}" srcOrd="0" destOrd="0" presId="urn:microsoft.com/office/officeart/2005/8/layout/pList1"/>
    <dgm:cxn modelId="{CA78FC1F-7E22-4F3A-9312-AC7BE9E33AC3}" type="presParOf" srcId="{D01BBDCB-4A7D-4EE8-A7AA-DD951CB4E01A}" destId="{75E0574B-29A1-4024-B9DC-730BA2EB001E}" srcOrd="1" destOrd="0" presId="urn:microsoft.com/office/officeart/2005/8/layout/pList1"/>
    <dgm:cxn modelId="{BB16C9CD-2D5C-43D0-BB46-1E249FE4FF37}" type="presParOf" srcId="{7AD075ED-8EF6-4BED-A8A8-AF200EFCD367}" destId="{C55002F2-45C6-4156-824B-FF90C870E4D4}" srcOrd="3" destOrd="0" presId="urn:microsoft.com/office/officeart/2005/8/layout/pList1"/>
    <dgm:cxn modelId="{D1A162A4-7FB6-4980-B231-1A21C76210C1}" type="presParOf" srcId="{7AD075ED-8EF6-4BED-A8A8-AF200EFCD367}" destId="{CBFCE63D-4DAF-491E-A9CF-C57D9551F692}" srcOrd="4" destOrd="0" presId="urn:microsoft.com/office/officeart/2005/8/layout/pList1"/>
    <dgm:cxn modelId="{9DDE0964-961D-47FD-A633-9D90EBCF48BA}" type="presParOf" srcId="{CBFCE63D-4DAF-491E-A9CF-C57D9551F692}" destId="{C24B7C6B-E00C-4CEF-A77D-2805A9B787D0}" srcOrd="0" destOrd="0" presId="urn:microsoft.com/office/officeart/2005/8/layout/pList1"/>
    <dgm:cxn modelId="{F67F8002-3C49-4922-A6F7-3CD795CA2F21}" type="presParOf" srcId="{CBFCE63D-4DAF-491E-A9CF-C57D9551F692}" destId="{88B80E01-B823-4CFB-B198-B2C325F6DD67}" srcOrd="1" destOrd="0" presId="urn:microsoft.com/office/officeart/2005/8/layout/pList1"/>
    <dgm:cxn modelId="{7610A4D9-FCBE-466B-8848-D7A5CDF7DCF1}" type="presParOf" srcId="{7AD075ED-8EF6-4BED-A8A8-AF200EFCD367}" destId="{DE9F2555-2915-4D83-8E73-F242E9B9BEE9}" srcOrd="5" destOrd="0" presId="urn:microsoft.com/office/officeart/2005/8/layout/pList1"/>
    <dgm:cxn modelId="{716E2C4A-89E5-442F-96AA-C6F10D96573C}" type="presParOf" srcId="{7AD075ED-8EF6-4BED-A8A8-AF200EFCD367}" destId="{684885FA-32D4-4E5D-A6F8-5BA07E9C85FA}" srcOrd="6" destOrd="0" presId="urn:microsoft.com/office/officeart/2005/8/layout/pList1"/>
    <dgm:cxn modelId="{E52E2920-7E63-4AAE-A54B-7513E2481923}" type="presParOf" srcId="{684885FA-32D4-4E5D-A6F8-5BA07E9C85FA}" destId="{22579C64-80CA-48DC-8645-5C2C267AA4D8}" srcOrd="0" destOrd="0" presId="urn:microsoft.com/office/officeart/2005/8/layout/pList1"/>
    <dgm:cxn modelId="{1EDE0C60-B5B3-4D95-BC9B-583094A600E5}" type="presParOf" srcId="{684885FA-32D4-4E5D-A6F8-5BA07E9C85FA}" destId="{32E801B5-4A4C-403C-953B-FF0B6839982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ACDB9-A8B2-4A3F-818A-CF7FBCCFBD73}">
      <dsp:nvSpPr>
        <dsp:cNvPr id="0" name=""/>
        <dsp:cNvSpPr/>
      </dsp:nvSpPr>
      <dsp:spPr>
        <a:xfrm>
          <a:off x="341017" y="62"/>
          <a:ext cx="1382169" cy="95231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49B4D-6F23-4D00-825C-EF99AD098764}">
      <dsp:nvSpPr>
        <dsp:cNvPr id="0" name=""/>
        <dsp:cNvSpPr/>
      </dsp:nvSpPr>
      <dsp:spPr>
        <a:xfrm>
          <a:off x="341017" y="952377"/>
          <a:ext cx="1382169" cy="512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017" y="952377"/>
        <a:ext cx="1382169" cy="512784"/>
      </dsp:txXfrm>
    </dsp:sp>
    <dsp:sp modelId="{B0174785-93B2-4CD5-AFD3-66EABACEB544}">
      <dsp:nvSpPr>
        <dsp:cNvPr id="0" name=""/>
        <dsp:cNvSpPr/>
      </dsp:nvSpPr>
      <dsp:spPr>
        <a:xfrm>
          <a:off x="1861462" y="62"/>
          <a:ext cx="1382169" cy="952314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E0574B-29A1-4024-B9DC-730BA2EB001E}">
      <dsp:nvSpPr>
        <dsp:cNvPr id="0" name=""/>
        <dsp:cNvSpPr/>
      </dsp:nvSpPr>
      <dsp:spPr>
        <a:xfrm>
          <a:off x="1861462" y="952377"/>
          <a:ext cx="1382169" cy="512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1462" y="952377"/>
        <a:ext cx="1382169" cy="512784"/>
      </dsp:txXfrm>
    </dsp:sp>
    <dsp:sp modelId="{C24B7C6B-E00C-4CEF-A77D-2805A9B787D0}">
      <dsp:nvSpPr>
        <dsp:cNvPr id="0" name=""/>
        <dsp:cNvSpPr/>
      </dsp:nvSpPr>
      <dsp:spPr>
        <a:xfrm>
          <a:off x="341017" y="1603379"/>
          <a:ext cx="1382169" cy="952314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B80E01-B823-4CFB-B198-B2C325F6DD67}">
      <dsp:nvSpPr>
        <dsp:cNvPr id="0" name=""/>
        <dsp:cNvSpPr/>
      </dsp:nvSpPr>
      <dsp:spPr>
        <a:xfrm>
          <a:off x="341017" y="2555694"/>
          <a:ext cx="1382169" cy="512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1017" y="2555694"/>
        <a:ext cx="1382169" cy="512784"/>
      </dsp:txXfrm>
    </dsp:sp>
    <dsp:sp modelId="{22579C64-80CA-48DC-8645-5C2C267AA4D8}">
      <dsp:nvSpPr>
        <dsp:cNvPr id="0" name=""/>
        <dsp:cNvSpPr/>
      </dsp:nvSpPr>
      <dsp:spPr>
        <a:xfrm>
          <a:off x="1861462" y="1603379"/>
          <a:ext cx="1382169" cy="952314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801B5-4A4C-403C-953B-FF0B6839982F}">
      <dsp:nvSpPr>
        <dsp:cNvPr id="0" name=""/>
        <dsp:cNvSpPr/>
      </dsp:nvSpPr>
      <dsp:spPr>
        <a:xfrm>
          <a:off x="1861462" y="2555694"/>
          <a:ext cx="1382169" cy="512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endParaRPr lang="en-US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1462" y="2555694"/>
        <a:ext cx="1382169" cy="5127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ACDB9-A8B2-4A3F-818A-CF7FBCCFBD73}">
      <dsp:nvSpPr>
        <dsp:cNvPr id="0" name=""/>
        <dsp:cNvSpPr/>
      </dsp:nvSpPr>
      <dsp:spPr>
        <a:xfrm>
          <a:off x="341017" y="62"/>
          <a:ext cx="1382169" cy="95231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49B4D-6F23-4D00-825C-EF99AD098764}">
      <dsp:nvSpPr>
        <dsp:cNvPr id="0" name=""/>
        <dsp:cNvSpPr/>
      </dsp:nvSpPr>
      <dsp:spPr>
        <a:xfrm>
          <a:off x="341017" y="952377"/>
          <a:ext cx="1382169" cy="512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 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ô li</a:t>
          </a:r>
        </a:p>
      </dsp:txBody>
      <dsp:txXfrm>
        <a:off x="341017" y="952377"/>
        <a:ext cx="1382169" cy="512784"/>
      </dsp:txXfrm>
    </dsp:sp>
    <dsp:sp modelId="{B0174785-93B2-4CD5-AFD3-66EABACEB544}">
      <dsp:nvSpPr>
        <dsp:cNvPr id="0" name=""/>
        <dsp:cNvSpPr/>
      </dsp:nvSpPr>
      <dsp:spPr>
        <a:xfrm>
          <a:off x="1861462" y="62"/>
          <a:ext cx="1382169" cy="952314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E0574B-29A1-4024-B9DC-730BA2EB001E}">
      <dsp:nvSpPr>
        <dsp:cNvPr id="0" name=""/>
        <dsp:cNvSpPr/>
      </dsp:nvSpPr>
      <dsp:spPr>
        <a:xfrm>
          <a:off x="1861462" y="952377"/>
          <a:ext cx="1382169" cy="512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 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ô li</a:t>
          </a:r>
        </a:p>
      </dsp:txBody>
      <dsp:txXfrm>
        <a:off x="1861462" y="952377"/>
        <a:ext cx="1382169" cy="512784"/>
      </dsp:txXfrm>
    </dsp:sp>
    <dsp:sp modelId="{C24B7C6B-E00C-4CEF-A77D-2805A9B787D0}">
      <dsp:nvSpPr>
        <dsp:cNvPr id="0" name=""/>
        <dsp:cNvSpPr/>
      </dsp:nvSpPr>
      <dsp:spPr>
        <a:xfrm>
          <a:off x="341017" y="1603379"/>
          <a:ext cx="1382169" cy="952314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B80E01-B823-4CFB-B198-B2C325F6DD67}">
      <dsp:nvSpPr>
        <dsp:cNvPr id="0" name=""/>
        <dsp:cNvSpPr/>
      </dsp:nvSpPr>
      <dsp:spPr>
        <a:xfrm>
          <a:off x="341017" y="2555694"/>
          <a:ext cx="1382169" cy="512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 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ô li</a:t>
          </a:r>
        </a:p>
      </dsp:txBody>
      <dsp:txXfrm>
        <a:off x="341017" y="2555694"/>
        <a:ext cx="1382169" cy="512784"/>
      </dsp:txXfrm>
    </dsp:sp>
    <dsp:sp modelId="{22579C64-80CA-48DC-8645-5C2C267AA4D8}">
      <dsp:nvSpPr>
        <dsp:cNvPr id="0" name=""/>
        <dsp:cNvSpPr/>
      </dsp:nvSpPr>
      <dsp:spPr>
        <a:xfrm>
          <a:off x="1861462" y="1603379"/>
          <a:ext cx="1382169" cy="952314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801B5-4A4C-403C-953B-FF0B6839982F}">
      <dsp:nvSpPr>
        <dsp:cNvPr id="0" name=""/>
        <dsp:cNvSpPr/>
      </dsp:nvSpPr>
      <dsp:spPr>
        <a:xfrm>
          <a:off x="1861462" y="2555694"/>
          <a:ext cx="1382169" cy="5127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0" numCol="1" spcCol="1270" anchor="t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 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ô li</a:t>
          </a:r>
        </a:p>
      </dsp:txBody>
      <dsp:txXfrm>
        <a:off x="1861462" y="2555694"/>
        <a:ext cx="1382169" cy="512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61238-8B43-47B4-98B0-9F3DD2D5155B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82589-0068-4217-A002-F3FE318483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90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0175" cy="3646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256B1-7D63-4323-9F4B-9E2C7793B3F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33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8913" y="728663"/>
            <a:ext cx="6480175" cy="3646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en-US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3256B1-7D63-4323-9F4B-9E2C7793B3F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26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480F52-DEB3-4E92-843C-81B4A4CD636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245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09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0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5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12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7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90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8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55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00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84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92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5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00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35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0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64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71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6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05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17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44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60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47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75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89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7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12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82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15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2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83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26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95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67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6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07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1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68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0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8" r:id="rId3"/>
    <p:sldLayoutId id="2147483687" r:id="rId4"/>
    <p:sldLayoutId id="2147483686" r:id="rId5"/>
    <p:sldLayoutId id="2147483685" r:id="rId6"/>
    <p:sldLayoutId id="2147483682" r:id="rId7"/>
    <p:sldLayoutId id="2147483681" r:id="rId8"/>
    <p:sldLayoutId id="2147483680" r:id="rId9"/>
    <p:sldLayoutId id="2147483679" r:id="rId10"/>
    <p:sldLayoutId id="2147483678" r:id="rId11"/>
    <p:sldLayoutId id="2147483677" r:id="rId12"/>
    <p:sldLayoutId id="2147483676" r:id="rId13"/>
    <p:sldLayoutId id="2147483675" r:id="rId14"/>
    <p:sldLayoutId id="2147483671" r:id="rId15"/>
    <p:sldLayoutId id="2147483670" r:id="rId16"/>
    <p:sldLayoutId id="2147483669" r:id="rId17"/>
    <p:sldLayoutId id="2147483668" r:id="rId18"/>
    <p:sldLayoutId id="2147483664" r:id="rId19"/>
    <p:sldLayoutId id="2147483663" r:id="rId20"/>
    <p:sldLayoutId id="2147483662" r:id="rId21"/>
    <p:sldLayoutId id="2147483651" r:id="rId22"/>
    <p:sldLayoutId id="2147483652" r:id="rId23"/>
    <p:sldLayoutId id="2147483653" r:id="rId24"/>
    <p:sldLayoutId id="2147483654" r:id="rId25"/>
    <p:sldLayoutId id="2147483684" r:id="rId26"/>
    <p:sldLayoutId id="2147483683" r:id="rId27"/>
    <p:sldLayoutId id="2147483674" r:id="rId28"/>
    <p:sldLayoutId id="2147483673" r:id="rId29"/>
    <p:sldLayoutId id="2147483672" r:id="rId30"/>
    <p:sldLayoutId id="2147483667" r:id="rId31"/>
    <p:sldLayoutId id="2147483666" r:id="rId32"/>
    <p:sldLayoutId id="2147483665" r:id="rId33"/>
    <p:sldLayoutId id="2147483655" r:id="rId34"/>
    <p:sldLayoutId id="2147483656" r:id="rId35"/>
    <p:sldLayoutId id="2147483657" r:id="rId36"/>
    <p:sldLayoutId id="2147483658" r:id="rId37"/>
    <p:sldLayoutId id="2147483659" r:id="rId38"/>
    <p:sldLayoutId id="2147483661" r:id="rId3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audio" Target="../media/audio1.wav"/><Relationship Id="rId7" Type="http://schemas.openxmlformats.org/officeDocument/2006/relationships/diagramData" Target="../diagrams/data1.xml"/><Relationship Id="rId12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11" Type="http://schemas.microsoft.com/office/2007/relationships/diagramDrawing" Target="../diagrams/drawing1.xml"/><Relationship Id="rId5" Type="http://schemas.openxmlformats.org/officeDocument/2006/relationships/audio" Target="../media/audio3.wav"/><Relationship Id="rId10" Type="http://schemas.openxmlformats.org/officeDocument/2006/relationships/diagramColors" Target="../diagrams/colors1.xml"/><Relationship Id="rId4" Type="http://schemas.openxmlformats.org/officeDocument/2006/relationships/audio" Target="../media/audio2.wav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audio" Target="../media/audio1.wav"/><Relationship Id="rId7" Type="http://schemas.openxmlformats.org/officeDocument/2006/relationships/diagramData" Target="../diagrams/data2.xml"/><Relationship Id="rId12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11" Type="http://schemas.microsoft.com/office/2007/relationships/diagramDrawing" Target="../diagrams/drawing2.xml"/><Relationship Id="rId5" Type="http://schemas.openxmlformats.org/officeDocument/2006/relationships/audio" Target="../media/audio3.wav"/><Relationship Id="rId10" Type="http://schemas.openxmlformats.org/officeDocument/2006/relationships/diagramColors" Target="../diagrams/colors2.xml"/><Relationship Id="rId4" Type="http://schemas.openxmlformats.org/officeDocument/2006/relationships/audio" Target="../media/audio2.wav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845F9A-8021-4587-96AD-2C42F5C9A6DD}"/>
              </a:ext>
            </a:extLst>
          </p:cNvPr>
          <p:cNvSpPr/>
          <p:nvPr/>
        </p:nvSpPr>
        <p:spPr>
          <a:xfrm>
            <a:off x="99392" y="111815"/>
            <a:ext cx="8945217" cy="4919870"/>
          </a:xfrm>
          <a:prstGeom prst="roundRect">
            <a:avLst>
              <a:gd name="adj" fmla="val 2526"/>
            </a:avLst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5AC72C-71EC-4BF6-8CE7-F9BD26DFBE60}"/>
              </a:ext>
            </a:extLst>
          </p:cNvPr>
          <p:cNvGrpSpPr/>
          <p:nvPr/>
        </p:nvGrpSpPr>
        <p:grpSpPr>
          <a:xfrm>
            <a:off x="6707689" y="-186255"/>
            <a:ext cx="2436311" cy="1513740"/>
            <a:chOff x="9057991" y="-392188"/>
            <a:chExt cx="3248414" cy="2018320"/>
          </a:xfrm>
        </p:grpSpPr>
        <p:sp>
          <p:nvSpPr>
            <p:cNvPr id="11" name="Freeform 27">
              <a:extLst>
                <a:ext uri="{FF2B5EF4-FFF2-40B4-BE49-F238E27FC236}">
                  <a16:creationId xmlns:a16="http://schemas.microsoft.com/office/drawing/2014/main" id="{09AC971B-6BAC-4CDE-99FA-12B5F11A0E84}"/>
                </a:ext>
              </a:extLst>
            </p:cNvPr>
            <p:cNvSpPr/>
            <p:nvPr/>
          </p:nvSpPr>
          <p:spPr>
            <a:xfrm rot="18314818">
              <a:off x="8862489" y="-113334"/>
              <a:ext cx="1109006" cy="718002"/>
            </a:xfrm>
            <a:custGeom>
              <a:avLst/>
              <a:gdLst>
                <a:gd name="connsiteX0" fmla="*/ 601630 w 1109006"/>
                <a:gd name="connsiteY0" fmla="*/ 1 h 718002"/>
                <a:gd name="connsiteX1" fmla="*/ 1109006 w 1109006"/>
                <a:gd name="connsiteY1" fmla="*/ 718002 h 718002"/>
                <a:gd name="connsiteX2" fmla="*/ 359001 w 1109006"/>
                <a:gd name="connsiteY2" fmla="*/ 718002 h 718002"/>
                <a:gd name="connsiteX3" fmla="*/ 0 w 1109006"/>
                <a:gd name="connsiteY3" fmla="*/ 359001 h 718002"/>
                <a:gd name="connsiteX4" fmla="*/ 359001 w 1109006"/>
                <a:gd name="connsiteY4" fmla="*/ 1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006" h="718002">
                  <a:moveTo>
                    <a:pt x="601630" y="1"/>
                  </a:moveTo>
                  <a:lnTo>
                    <a:pt x="1109006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0" y="0"/>
                    <a:pt x="359001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4D6ACD8D-A9E7-4C8C-BC46-32A8A0B55E83}"/>
                </a:ext>
              </a:extLst>
            </p:cNvPr>
            <p:cNvSpPr/>
            <p:nvPr/>
          </p:nvSpPr>
          <p:spPr>
            <a:xfrm rot="18314818">
              <a:off x="9271867" y="189171"/>
              <a:ext cx="1849829" cy="718002"/>
            </a:xfrm>
            <a:custGeom>
              <a:avLst/>
              <a:gdLst>
                <a:gd name="connsiteX0" fmla="*/ 1342452 w 1849829"/>
                <a:gd name="connsiteY0" fmla="*/ 0 h 718002"/>
                <a:gd name="connsiteX1" fmla="*/ 1849829 w 1849829"/>
                <a:gd name="connsiteY1" fmla="*/ 718002 h 718002"/>
                <a:gd name="connsiteX2" fmla="*/ 359001 w 1849829"/>
                <a:gd name="connsiteY2" fmla="*/ 718001 h 718002"/>
                <a:gd name="connsiteX3" fmla="*/ 0 w 1849829"/>
                <a:gd name="connsiteY3" fmla="*/ 359001 h 718002"/>
                <a:gd name="connsiteX4" fmla="*/ 359001 w 1849829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829" h="718002">
                  <a:moveTo>
                    <a:pt x="1342452" y="0"/>
                  </a:moveTo>
                  <a:lnTo>
                    <a:pt x="1849829" y="718002"/>
                  </a:lnTo>
                  <a:lnTo>
                    <a:pt x="359001" y="718001"/>
                  </a:lnTo>
                  <a:cubicBezTo>
                    <a:pt x="160730" y="718002"/>
                    <a:pt x="1" y="557272"/>
                    <a:pt x="0" y="359001"/>
                  </a:cubicBezTo>
                  <a:cubicBezTo>
                    <a:pt x="0" y="160730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D9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369DDD13-E661-445A-A9FA-F93CD1965473}"/>
                </a:ext>
              </a:extLst>
            </p:cNvPr>
            <p:cNvSpPr/>
            <p:nvPr/>
          </p:nvSpPr>
          <p:spPr>
            <a:xfrm rot="18314818">
              <a:off x="11156691" y="436371"/>
              <a:ext cx="1581428" cy="718001"/>
            </a:xfrm>
            <a:custGeom>
              <a:avLst/>
              <a:gdLst>
                <a:gd name="connsiteX0" fmla="*/ 1510944 w 1581428"/>
                <a:gd name="connsiteY0" fmla="*/ 1 h 718001"/>
                <a:gd name="connsiteX1" fmla="*/ 1581428 w 1581428"/>
                <a:gd name="connsiteY1" fmla="*/ 99744 h 718001"/>
                <a:gd name="connsiteX2" fmla="*/ 706516 w 1581428"/>
                <a:gd name="connsiteY2" fmla="*/ 718001 h 718001"/>
                <a:gd name="connsiteX3" fmla="*/ 359001 w 1581428"/>
                <a:gd name="connsiteY3" fmla="*/ 718001 h 718001"/>
                <a:gd name="connsiteX4" fmla="*/ 0 w 1581428"/>
                <a:gd name="connsiteY4" fmla="*/ 359000 h 718001"/>
                <a:gd name="connsiteX5" fmla="*/ 359001 w 1581428"/>
                <a:gd name="connsiteY5" fmla="*/ 0 h 71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428" h="718001">
                  <a:moveTo>
                    <a:pt x="1510944" y="1"/>
                  </a:moveTo>
                  <a:lnTo>
                    <a:pt x="1581428" y="99744"/>
                  </a:lnTo>
                  <a:lnTo>
                    <a:pt x="706516" y="718001"/>
                  </a:lnTo>
                  <a:lnTo>
                    <a:pt x="359001" y="718001"/>
                  </a:lnTo>
                  <a:cubicBezTo>
                    <a:pt x="160731" y="718001"/>
                    <a:pt x="1" y="557272"/>
                    <a:pt x="0" y="359000"/>
                  </a:cubicBezTo>
                  <a:cubicBezTo>
                    <a:pt x="1" y="160729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89C9B8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63043186-0AC0-455D-AB66-10F2339149B1}"/>
                </a:ext>
              </a:extLst>
            </p:cNvPr>
            <p:cNvSpPr/>
            <p:nvPr/>
          </p:nvSpPr>
          <p:spPr>
            <a:xfrm rot="18314818">
              <a:off x="10110182" y="257971"/>
              <a:ext cx="2018320" cy="718002"/>
            </a:xfrm>
            <a:custGeom>
              <a:avLst/>
              <a:gdLst>
                <a:gd name="connsiteX0" fmla="*/ 1510943 w 2018320"/>
                <a:gd name="connsiteY0" fmla="*/ 0 h 718002"/>
                <a:gd name="connsiteX1" fmla="*/ 2018320 w 2018320"/>
                <a:gd name="connsiteY1" fmla="*/ 718002 h 718002"/>
                <a:gd name="connsiteX2" fmla="*/ 359001 w 2018320"/>
                <a:gd name="connsiteY2" fmla="*/ 718002 h 718002"/>
                <a:gd name="connsiteX3" fmla="*/ 0 w 2018320"/>
                <a:gd name="connsiteY3" fmla="*/ 359001 h 718002"/>
                <a:gd name="connsiteX4" fmla="*/ 359001 w 2018320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320" h="718002">
                  <a:moveTo>
                    <a:pt x="1510943" y="0"/>
                  </a:moveTo>
                  <a:lnTo>
                    <a:pt x="2018320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1" y="1"/>
                    <a:pt x="359001" y="0"/>
                  </a:cubicBezTo>
                  <a:close/>
                </a:path>
              </a:pathLst>
            </a:custGeom>
            <a:solidFill>
              <a:srgbClr val="84A9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C183463-233D-4577-A139-CA2442599B41}"/>
              </a:ext>
            </a:extLst>
          </p:cNvPr>
          <p:cNvSpPr/>
          <p:nvPr/>
        </p:nvSpPr>
        <p:spPr>
          <a:xfrm>
            <a:off x="505881" y="1522747"/>
            <a:ext cx="8609887" cy="868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</a:t>
            </a:r>
            <a:r>
              <a:rPr 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ỚI TIẾT </a:t>
            </a:r>
            <a:endParaRPr lang="en-GB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7B017-8F88-416F-BDDB-9C04FAC85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5859" y="3533572"/>
            <a:ext cx="1375582" cy="14668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6BF804-60A5-4703-9C6D-46716448B055}"/>
              </a:ext>
            </a:extLst>
          </p:cNvPr>
          <p:cNvSpPr/>
          <p:nvPr/>
        </p:nvSpPr>
        <p:spPr>
          <a:xfrm>
            <a:off x="310596" y="2403398"/>
            <a:ext cx="8609887" cy="1076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GB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CHỮ </a:t>
            </a:r>
            <a:r>
              <a:rPr lang="en-GB" sz="3000" b="1" dirty="0" smtClean="0">
                <a:solidFill>
                  <a:srgbClr val="7030A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G</a:t>
            </a:r>
          </a:p>
          <a:p>
            <a:pPr algn="ctr"/>
            <a:r>
              <a:rPr lang="en-GB" sz="3000" b="1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GB" sz="3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2A7</a:t>
            </a:r>
            <a:endParaRPr lang="en-GB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2025" y="41782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TRƯỜNG TIỂU </a:t>
            </a:r>
            <a:r>
              <a:rPr lang="en-US" smtClean="0"/>
              <a:t>HỌC </a:t>
            </a:r>
            <a:r>
              <a:rPr lang="en-US" smtClean="0"/>
              <a:t>LONG BIÊN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1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" t="6601" r="75141" b="87037"/>
          <a:stretch/>
        </p:blipFill>
        <p:spPr>
          <a:xfrm>
            <a:off x="2057400" y="514350"/>
            <a:ext cx="6019800" cy="3231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00" y="1548533"/>
            <a:ext cx="312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latin typeface="HP001 4H" panose="020B0603050302020204" pitchFamily="34" charset="0"/>
              </a:rPr>
              <a:t>Gần</a:t>
            </a:r>
            <a:endParaRPr lang="en-US" sz="8800" b="1" dirty="0">
              <a:latin typeface="HP001 4H" panose="020B06030503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05225" y="173355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76800" y="2139553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20778" y="1958592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H="1" flipV="1">
            <a:off x="2895600" y="127635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1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1898" y="669669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HP001 4H" panose="020B0603050302020204" pitchFamily="34" charset="0"/>
              </a:rPr>
              <a:t>Gần</a:t>
            </a:r>
            <a:r>
              <a:rPr lang="en-US" sz="3600" dirty="0" smtClean="0">
                <a:latin typeface="HP001 4H" panose="020B0603050302020204" pitchFamily="34" charset="0"/>
              </a:rPr>
              <a:t> </a:t>
            </a:r>
            <a:r>
              <a:rPr lang="en-US" sz="3600" dirty="0" err="1" smtClean="0">
                <a:latin typeface="HP001 4H" panose="020B0603050302020204" pitchFamily="34" charset="0"/>
              </a:rPr>
              <a:t>mực</a:t>
            </a:r>
            <a:r>
              <a:rPr lang="en-US" sz="3600" dirty="0" smtClean="0">
                <a:latin typeface="HP001 4H" panose="020B0603050302020204" pitchFamily="34" charset="0"/>
              </a:rPr>
              <a:t> </a:t>
            </a:r>
            <a:r>
              <a:rPr lang="en-US" sz="3600" dirty="0" err="1" smtClean="0">
                <a:latin typeface="HP001 4H" panose="020B0603050302020204" pitchFamily="34" charset="0"/>
              </a:rPr>
              <a:t>thì</a:t>
            </a:r>
            <a:r>
              <a:rPr lang="en-US" sz="3600" dirty="0" smtClean="0">
                <a:latin typeface="HP001 4H" panose="020B0603050302020204" pitchFamily="34" charset="0"/>
              </a:rPr>
              <a:t> </a:t>
            </a:r>
            <a:r>
              <a:rPr lang="en-US" sz="3600" dirty="0" err="1" smtClean="0">
                <a:latin typeface="HP001 4H" panose="020B0603050302020204" pitchFamily="34" charset="0"/>
              </a:rPr>
              <a:t>đen</a:t>
            </a:r>
            <a:r>
              <a:rPr lang="en-US" sz="3600" dirty="0" smtClean="0">
                <a:latin typeface="HP001 4H" panose="020B0603050302020204" pitchFamily="34" charset="0"/>
              </a:rPr>
              <a:t>, </a:t>
            </a:r>
            <a:r>
              <a:rPr lang="en-US" sz="3600" dirty="0" err="1" smtClean="0">
                <a:latin typeface="HP001 4H" panose="020B0603050302020204" pitchFamily="34" charset="0"/>
              </a:rPr>
              <a:t>gần</a:t>
            </a:r>
            <a:r>
              <a:rPr lang="en-US" sz="3600" dirty="0" smtClean="0">
                <a:latin typeface="HP001 4H" panose="020B0603050302020204" pitchFamily="34" charset="0"/>
              </a:rPr>
              <a:t> </a:t>
            </a:r>
            <a:r>
              <a:rPr lang="en-US" sz="3600" dirty="0" err="1" smtClean="0">
                <a:latin typeface="HP001 4H" panose="020B0603050302020204" pitchFamily="34" charset="0"/>
              </a:rPr>
              <a:t>đèn</a:t>
            </a:r>
            <a:r>
              <a:rPr lang="en-US" sz="3600" dirty="0" smtClean="0">
                <a:latin typeface="HP001 4H" panose="020B0603050302020204" pitchFamily="34" charset="0"/>
              </a:rPr>
              <a:t> </a:t>
            </a:r>
            <a:r>
              <a:rPr lang="en-US" sz="3600" dirty="0" err="1" smtClean="0">
                <a:latin typeface="HP001 4H" panose="020B0603050302020204" pitchFamily="34" charset="0"/>
              </a:rPr>
              <a:t>thì</a:t>
            </a:r>
            <a:r>
              <a:rPr lang="en-US" sz="3600" dirty="0" smtClean="0">
                <a:latin typeface="HP001 4H" panose="020B0603050302020204" pitchFamily="34" charset="0"/>
              </a:rPr>
              <a:t> </a:t>
            </a:r>
            <a:r>
              <a:rPr lang="en-US" sz="3600" dirty="0" err="1" smtClean="0">
                <a:latin typeface="HP001 4H" panose="020B0603050302020204" pitchFamily="34" charset="0"/>
              </a:rPr>
              <a:t>sáng</a:t>
            </a:r>
            <a:r>
              <a:rPr lang="en-US" sz="3600" dirty="0" smtClean="0">
                <a:latin typeface="HP001 4H" panose="020B0603050302020204" pitchFamily="34" charset="0"/>
              </a:rPr>
              <a:t>.</a:t>
            </a:r>
            <a:endParaRPr lang="en-US" sz="3600" dirty="0">
              <a:latin typeface="HP001 4H" panose="020B06030503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2200" y="1657350"/>
            <a:ext cx="6248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tục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ngữ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nghĩa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sâu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sắc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</a:rPr>
              <a:t>- </a:t>
            </a:r>
            <a:r>
              <a:rPr lang="vi-VN" sz="2800" dirty="0" smtClean="0">
                <a:latin typeface="arial" panose="020B0604020202020204" pitchFamily="34" charset="0"/>
              </a:rPr>
              <a:t>Nếu </a:t>
            </a:r>
            <a:r>
              <a:rPr lang="vi-VN" sz="2800" dirty="0">
                <a:latin typeface="arial" panose="020B0604020202020204" pitchFamily="34" charset="0"/>
              </a:rPr>
              <a:t>chúng ta gần những cái xấu xa thì chúng ta cũng trở nên xấu xa và hư hỏng như vậy.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arial" panose="020B0604020202020204" pitchFamily="34" charset="0"/>
              </a:rPr>
              <a:t>- </a:t>
            </a:r>
            <a:r>
              <a:rPr lang="vi-VN" sz="2800" dirty="0" smtClean="0">
                <a:latin typeface="arial" panose="020B0604020202020204" pitchFamily="34" charset="0"/>
              </a:rPr>
              <a:t>Khi </a:t>
            </a:r>
            <a:r>
              <a:rPr lang="vi-VN" sz="2800" dirty="0">
                <a:latin typeface="arial" panose="020B0604020202020204" pitchFamily="34" charset="0"/>
              </a:rPr>
              <a:t>chúng ta gần những cái tốt, cái đẹp thì chúng ta sẽ có những điều tốt đẹp và tươi sáng.</a:t>
            </a:r>
            <a:endParaRPr lang="vi-VN" sz="28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97801"/>
            <a:ext cx="1957388" cy="12311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1645227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Câu</a:t>
            </a:r>
            <a:r>
              <a:rPr lang="en-US" sz="3600" dirty="0" smtClean="0"/>
              <a:t> </a:t>
            </a:r>
            <a:r>
              <a:rPr lang="en-US" sz="3600" dirty="0" err="1" smtClean="0"/>
              <a:t>này</a:t>
            </a:r>
            <a:r>
              <a:rPr lang="en-US" sz="3600" dirty="0" smtClean="0"/>
              <a:t>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nghĩa</a:t>
            </a:r>
            <a:r>
              <a:rPr lang="en-US" sz="3600" dirty="0" smtClean="0"/>
              <a:t> </a:t>
            </a:r>
            <a:r>
              <a:rPr lang="en-US" sz="3600" dirty="0" err="1" smtClean="0"/>
              <a:t>là</a:t>
            </a:r>
            <a:r>
              <a:rPr lang="en-US" sz="3600" dirty="0" smtClean="0"/>
              <a:t> </a:t>
            </a:r>
            <a:r>
              <a:rPr lang="en-US" sz="3600" dirty="0" err="1" smtClean="0"/>
              <a:t>gì</a:t>
            </a:r>
            <a:r>
              <a:rPr lang="en-US" sz="3600" dirty="0" smtClean="0"/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043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289C971-17F6-4064-A01E-24693F678CF0}"/>
              </a:ext>
            </a:extLst>
          </p:cNvPr>
          <p:cNvSpPr txBox="1"/>
          <p:nvPr/>
        </p:nvSpPr>
        <p:spPr>
          <a:xfrm>
            <a:off x="1420785" y="1587233"/>
            <a:ext cx="6119826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a. </a:t>
            </a:r>
            <a:r>
              <a:rPr lang="en-US" sz="21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Chữ</a:t>
            </a:r>
            <a:r>
              <a:rPr lang="en-US" sz="2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cái</a:t>
            </a:r>
            <a:r>
              <a:rPr lang="en-US" sz="2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nào</a:t>
            </a:r>
            <a:r>
              <a:rPr lang="en-US" sz="2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được</a:t>
            </a:r>
            <a:r>
              <a:rPr lang="en-US" sz="2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viết</a:t>
            </a:r>
            <a:r>
              <a:rPr lang="en-US" sz="2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hoa</a:t>
            </a:r>
            <a:r>
              <a:rPr lang="en-US" sz="2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? </a:t>
            </a:r>
          </a:p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endParaRPr lang="vi-VN" sz="2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b</a:t>
            </a:r>
            <a:r>
              <a:rPr lang="en-US" sz="2100" kern="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. </a:t>
            </a:r>
            <a:r>
              <a:rPr lang="en-US" sz="21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Những</a:t>
            </a:r>
            <a:r>
              <a:rPr lang="en-US" sz="2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chữ</a:t>
            </a:r>
            <a:r>
              <a:rPr lang="en-US" sz="2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cái</a:t>
            </a:r>
            <a:r>
              <a:rPr lang="en-US" sz="2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nào</a:t>
            </a:r>
            <a:r>
              <a:rPr lang="en-US" sz="2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cao</a:t>
            </a:r>
            <a:r>
              <a:rPr lang="en-US" sz="2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100" kern="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2 </a:t>
            </a:r>
            <a:r>
              <a:rPr lang="en-US" sz="21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li </a:t>
            </a:r>
            <a:r>
              <a:rPr lang="en-US" sz="2100" kern="0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rưỡi</a:t>
            </a:r>
            <a:r>
              <a:rPr lang="en-US" sz="2100" kern="0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?</a:t>
            </a:r>
            <a:endParaRPr lang="vi-VN" sz="21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B0B4C2-1D96-419D-BA87-548554D78736}"/>
              </a:ext>
            </a:extLst>
          </p:cNvPr>
          <p:cNvSpPr txBox="1"/>
          <p:nvPr/>
        </p:nvSpPr>
        <p:spPr>
          <a:xfrm>
            <a:off x="990600" y="830855"/>
            <a:ext cx="6399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2800" b="1" kern="0" dirty="0" err="1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Gần</a:t>
            </a:r>
            <a:r>
              <a:rPr lang="en-US" sz="2800" b="1" kern="0" dirty="0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mực</a:t>
            </a:r>
            <a:r>
              <a:rPr lang="en-US" sz="2800" b="1" kern="0" dirty="0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thì</a:t>
            </a:r>
            <a:r>
              <a:rPr lang="en-US" sz="2800" b="1" kern="0" dirty="0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đen</a:t>
            </a:r>
            <a:r>
              <a:rPr lang="en-US" sz="2800" b="1" kern="0" dirty="0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, </a:t>
            </a:r>
            <a:r>
              <a:rPr lang="en-US" sz="2800" b="1" kern="0" dirty="0" err="1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gần</a:t>
            </a:r>
            <a:r>
              <a:rPr lang="en-US" sz="2800" b="1" kern="0" dirty="0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đèn</a:t>
            </a:r>
            <a:r>
              <a:rPr lang="en-US" sz="2800" b="1" kern="0" dirty="0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thì</a:t>
            </a:r>
            <a:r>
              <a:rPr lang="en-US" sz="2800" b="1" kern="0" dirty="0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sáng</a:t>
            </a:r>
            <a:r>
              <a:rPr lang="en-US" sz="2800" b="1" kern="0" dirty="0" smtClean="0">
                <a:solidFill>
                  <a:srgbClr val="660066"/>
                </a:solidFill>
                <a:latin typeface="HP001 4H" pitchFamily="34" charset="0"/>
                <a:cs typeface="Arial"/>
                <a:sym typeface="Arial"/>
              </a:rPr>
              <a:t>.</a:t>
            </a:r>
            <a:endParaRPr lang="en-US" sz="2800" b="1" kern="0" dirty="0">
              <a:solidFill>
                <a:srgbClr val="660066"/>
              </a:solidFill>
              <a:latin typeface="HP001 4H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88C62B-8D44-4780-A333-CA145DA5E02D}"/>
              </a:ext>
            </a:extLst>
          </p:cNvPr>
          <p:cNvSpPr txBox="1"/>
          <p:nvPr/>
        </p:nvSpPr>
        <p:spPr>
          <a:xfrm>
            <a:off x="1567600" y="2148371"/>
            <a:ext cx="291309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100" kern="0" dirty="0">
                <a:solidFill>
                  <a:srgbClr val="FC7D77">
                    <a:lumMod val="75000"/>
                  </a:srgb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Chữ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100" kern="0" dirty="0" smtClean="0">
                <a:solidFill>
                  <a:srgbClr val="FC7D77">
                    <a:lumMod val="75000"/>
                  </a:srgbClr>
                </a:solidFill>
                <a:latin typeface="HP001 4H" pitchFamily="34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G</a:t>
            </a:r>
            <a:r>
              <a:rPr lang="en-US" sz="2100" kern="0" dirty="0" smtClean="0">
                <a:solidFill>
                  <a:srgbClr val="FC7D77">
                    <a:lumMod val="75000"/>
                  </a:srgb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.</a:t>
            </a:r>
            <a:endParaRPr lang="vi-VN" sz="2100" kern="0" dirty="0">
              <a:solidFill>
                <a:srgbClr val="FC7D77">
                  <a:lumMod val="75000"/>
                </a:srgb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06DF3C-1ED1-4BAA-8315-2DCB3AEC30A1}"/>
              </a:ext>
            </a:extLst>
          </p:cNvPr>
          <p:cNvSpPr txBox="1"/>
          <p:nvPr/>
        </p:nvSpPr>
        <p:spPr>
          <a:xfrm>
            <a:off x="1561920" y="2992061"/>
            <a:ext cx="611982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1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100" kern="0" dirty="0" err="1" smtClean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Times New Roman" pitchFamily="18" charset="0"/>
                <a:sym typeface="Arial"/>
              </a:rPr>
              <a:t>Chữ</a:t>
            </a:r>
            <a:r>
              <a:rPr lang="en-US" sz="2100" kern="0" dirty="0" smtClean="0">
                <a:solidFill>
                  <a:srgbClr val="FC7D77">
                    <a:lumMod val="75000"/>
                  </a:srgbClr>
                </a:solidFill>
                <a:latin typeface="HP001 4H" panose="020B0603050302020204" pitchFamily="34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 h, g.</a:t>
            </a:r>
            <a:endParaRPr lang="vi-VN" sz="2100" kern="0" dirty="0">
              <a:solidFill>
                <a:srgbClr val="FC7D77">
                  <a:lumMod val="75000"/>
                </a:srgbClr>
              </a:solidFill>
              <a:latin typeface="HP001 4H" pitchFamily="34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14695" y="3695091"/>
            <a:ext cx="2212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  <a:latin typeface="HP001 4H" pitchFamily="34" charset="0"/>
              </a:rPr>
              <a:t>o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06930" y="3377920"/>
            <a:ext cx="2337499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100" kern="0" dirty="0">
                <a:solidFill>
                  <a:srgbClr val="000000"/>
                </a:solidFill>
                <a:latin typeface="Calibri Light"/>
                <a:ea typeface="Arial-Rounded" panose="020B0500000000000000" pitchFamily="34" charset="0"/>
                <a:cs typeface="Times New Roman" pitchFamily="18" charset="0"/>
                <a:sym typeface="Arial"/>
              </a:rPr>
              <a:t>c</a:t>
            </a:r>
            <a:r>
              <a:rPr lang="en-US" sz="2100" kern="0" dirty="0" smtClean="0">
                <a:solidFill>
                  <a:srgbClr val="000000"/>
                </a:solidFill>
                <a:latin typeface="Calibri Light"/>
                <a:ea typeface="Arial-Rounded" panose="020B0500000000000000" pitchFamily="34" charset="0"/>
                <a:cs typeface="Times New Roman" pitchFamily="18" charset="0"/>
                <a:sym typeface="Arial"/>
              </a:rPr>
              <a:t>. </a:t>
            </a:r>
            <a:r>
              <a:rPr lang="en-US" sz="2100" kern="0" dirty="0" err="1">
                <a:solidFill>
                  <a:srgbClr val="000000"/>
                </a:solidFill>
                <a:latin typeface="Calibri Light"/>
                <a:ea typeface="Arial-Rounded" panose="020B0500000000000000" pitchFamily="34" charset="0"/>
                <a:cs typeface="Times New Roman" pitchFamily="18" charset="0"/>
                <a:sym typeface="Arial"/>
              </a:rPr>
              <a:t>Chữ</a:t>
            </a:r>
            <a:r>
              <a:rPr lang="en-US" sz="2100" kern="0" dirty="0">
                <a:solidFill>
                  <a:srgbClr val="000000"/>
                </a:solidFill>
                <a:latin typeface="Calibri Light"/>
                <a:ea typeface="Arial-Rounded" panose="020B0500000000000000" pitchFamily="34" charset="0"/>
                <a:cs typeface="Times New Roman" pitchFamily="18" charset="0"/>
                <a:sym typeface="Arial"/>
              </a:rPr>
              <a:t> đ</a:t>
            </a:r>
            <a:r>
              <a:rPr lang="en-US" sz="2100" kern="0" dirty="0" smtClean="0">
                <a:solidFill>
                  <a:srgbClr val="000000"/>
                </a:solidFill>
                <a:latin typeface="Calibri Ligh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Calibri Light"/>
                <a:ea typeface="Arial-Rounded" panose="020B0500000000000000" pitchFamily="34" charset="0"/>
                <a:cs typeface="Times New Roman" pitchFamily="18" charset="0"/>
                <a:sym typeface="Arial"/>
              </a:rPr>
              <a:t>cao</a:t>
            </a:r>
            <a:r>
              <a:rPr lang="en-US" sz="2100" kern="0" dirty="0">
                <a:solidFill>
                  <a:srgbClr val="000000"/>
                </a:solidFill>
                <a:latin typeface="Calibri Light"/>
                <a:ea typeface="Arial-Rounded" panose="020B0500000000000000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2100" kern="0" dirty="0" err="1">
                <a:solidFill>
                  <a:srgbClr val="000000"/>
                </a:solidFill>
                <a:latin typeface="Calibri Light"/>
                <a:ea typeface="Arial-Rounded" panose="020B0500000000000000" pitchFamily="34" charset="0"/>
                <a:cs typeface="Times New Roman" pitchFamily="18" charset="0"/>
                <a:sym typeface="Arial"/>
              </a:rPr>
              <a:t>mấy</a:t>
            </a:r>
            <a:r>
              <a:rPr lang="en-US" sz="2100" kern="0" dirty="0">
                <a:solidFill>
                  <a:srgbClr val="000000"/>
                </a:solidFill>
                <a:latin typeface="Calibri Light"/>
                <a:ea typeface="Arial-Rounded" panose="020B0500000000000000" pitchFamily="34" charset="0"/>
                <a:cs typeface="Times New Roman" pitchFamily="18" charset="0"/>
                <a:sym typeface="Arial"/>
              </a:rPr>
              <a:t> li?</a:t>
            </a:r>
            <a:endParaRPr lang="vi-VN" sz="2100" kern="0" dirty="0">
              <a:solidFill>
                <a:srgbClr val="000000"/>
              </a:solidFill>
              <a:latin typeface="Times New Roman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88C62B-8D44-4780-A333-CA145DA5E02D}"/>
              </a:ext>
            </a:extLst>
          </p:cNvPr>
          <p:cNvSpPr txBox="1"/>
          <p:nvPr/>
        </p:nvSpPr>
        <p:spPr>
          <a:xfrm>
            <a:off x="1561920" y="3877068"/>
            <a:ext cx="368984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8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100" kern="0" dirty="0">
                <a:solidFill>
                  <a:srgbClr val="FC7D77">
                    <a:lumMod val="75000"/>
                  </a:srgb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Chữ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100" kern="0" dirty="0" smtClean="0">
                <a:solidFill>
                  <a:srgbClr val="FC7D77">
                    <a:lumMod val="75000"/>
                  </a:srgbClr>
                </a:solidFill>
                <a:latin typeface="HP001 4H" pitchFamily="34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đ </a:t>
            </a:r>
            <a:r>
              <a:rPr lang="en-US" sz="2100" kern="0" dirty="0" err="1">
                <a:solidFill>
                  <a:srgbClr val="FC7D77">
                    <a:lumMod val="75000"/>
                  </a:srgbClr>
                </a:solidFill>
                <a:latin typeface="HP001 4H" pitchFamily="34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cao</a:t>
            </a:r>
            <a:r>
              <a:rPr lang="en-US" sz="2100" kern="0" dirty="0">
                <a:solidFill>
                  <a:srgbClr val="FC7D77">
                    <a:lumMod val="75000"/>
                  </a:srgbClr>
                </a:solidFill>
                <a:latin typeface="HP001 4H" pitchFamily="34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100" kern="0" dirty="0" smtClean="0">
                <a:solidFill>
                  <a:srgbClr val="FC7D77">
                    <a:lumMod val="75000"/>
                  </a:srgbClr>
                </a:solidFill>
                <a:latin typeface="HP001 4H" pitchFamily="34" charset="0"/>
                <a:ea typeface="Arial-Rounded" panose="020B0500000000000000" pitchFamily="34" charset="0"/>
                <a:cs typeface="Times New Roman" pitchFamily="18" charset="0"/>
                <a:sym typeface="Wingdings" panose="05000000000000000000" pitchFamily="2" charset="2"/>
              </a:rPr>
              <a:t>2 li</a:t>
            </a:r>
            <a:r>
              <a:rPr lang="en-US" sz="2100" kern="0" dirty="0" smtClean="0">
                <a:solidFill>
                  <a:srgbClr val="FC7D77">
                    <a:lumMod val="75000"/>
                  </a:srgb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.</a:t>
            </a:r>
            <a:endParaRPr lang="vi-VN" sz="2100" kern="0" dirty="0">
              <a:solidFill>
                <a:srgbClr val="FC7D77">
                  <a:lumMod val="75000"/>
                </a:srgb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42D7E01A-6785-4667-BF43-3490CAAEAD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/>
        </p:blipFill>
        <p:spPr bwMode="auto">
          <a:xfrm>
            <a:off x="1052945" y="37598"/>
            <a:ext cx="8016304" cy="164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11349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  <p:bldP spid="31" grpId="0"/>
      <p:bldP spid="32" grpId="0"/>
      <p:bldP spid="13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2E845F9A-8021-4587-96AD-2C42F5C9A6DD}"/>
              </a:ext>
            </a:extLst>
          </p:cNvPr>
          <p:cNvSpPr/>
          <p:nvPr/>
        </p:nvSpPr>
        <p:spPr>
          <a:xfrm>
            <a:off x="99392" y="111815"/>
            <a:ext cx="8945217" cy="4919870"/>
          </a:xfrm>
          <a:prstGeom prst="roundRect">
            <a:avLst>
              <a:gd name="adj" fmla="val 2526"/>
            </a:avLst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5AC72C-71EC-4BF6-8CE7-F9BD26DFBE60}"/>
              </a:ext>
            </a:extLst>
          </p:cNvPr>
          <p:cNvGrpSpPr/>
          <p:nvPr/>
        </p:nvGrpSpPr>
        <p:grpSpPr>
          <a:xfrm>
            <a:off x="6707689" y="-186255"/>
            <a:ext cx="2436311" cy="1513740"/>
            <a:chOff x="9057991" y="-392188"/>
            <a:chExt cx="3248414" cy="2018320"/>
          </a:xfrm>
        </p:grpSpPr>
        <p:sp>
          <p:nvSpPr>
            <p:cNvPr id="5" name="Freeform 27">
              <a:extLst>
                <a:ext uri="{FF2B5EF4-FFF2-40B4-BE49-F238E27FC236}">
                  <a16:creationId xmlns:a16="http://schemas.microsoft.com/office/drawing/2014/main" id="{09AC971B-6BAC-4CDE-99FA-12B5F11A0E84}"/>
                </a:ext>
              </a:extLst>
            </p:cNvPr>
            <p:cNvSpPr/>
            <p:nvPr/>
          </p:nvSpPr>
          <p:spPr>
            <a:xfrm rot="18314818">
              <a:off x="8862489" y="-113334"/>
              <a:ext cx="1109006" cy="718002"/>
            </a:xfrm>
            <a:custGeom>
              <a:avLst/>
              <a:gdLst>
                <a:gd name="connsiteX0" fmla="*/ 601630 w 1109006"/>
                <a:gd name="connsiteY0" fmla="*/ 1 h 718002"/>
                <a:gd name="connsiteX1" fmla="*/ 1109006 w 1109006"/>
                <a:gd name="connsiteY1" fmla="*/ 718002 h 718002"/>
                <a:gd name="connsiteX2" fmla="*/ 359001 w 1109006"/>
                <a:gd name="connsiteY2" fmla="*/ 718002 h 718002"/>
                <a:gd name="connsiteX3" fmla="*/ 0 w 1109006"/>
                <a:gd name="connsiteY3" fmla="*/ 359001 h 718002"/>
                <a:gd name="connsiteX4" fmla="*/ 359001 w 1109006"/>
                <a:gd name="connsiteY4" fmla="*/ 1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006" h="718002">
                  <a:moveTo>
                    <a:pt x="601630" y="1"/>
                  </a:moveTo>
                  <a:lnTo>
                    <a:pt x="1109006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0" y="0"/>
                    <a:pt x="359001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6" name="Freeform 28">
              <a:extLst>
                <a:ext uri="{FF2B5EF4-FFF2-40B4-BE49-F238E27FC236}">
                  <a16:creationId xmlns:a16="http://schemas.microsoft.com/office/drawing/2014/main" id="{4D6ACD8D-A9E7-4C8C-BC46-32A8A0B55E83}"/>
                </a:ext>
              </a:extLst>
            </p:cNvPr>
            <p:cNvSpPr/>
            <p:nvPr/>
          </p:nvSpPr>
          <p:spPr>
            <a:xfrm rot="18314818">
              <a:off x="9271867" y="189171"/>
              <a:ext cx="1849829" cy="718002"/>
            </a:xfrm>
            <a:custGeom>
              <a:avLst/>
              <a:gdLst>
                <a:gd name="connsiteX0" fmla="*/ 1342452 w 1849829"/>
                <a:gd name="connsiteY0" fmla="*/ 0 h 718002"/>
                <a:gd name="connsiteX1" fmla="*/ 1849829 w 1849829"/>
                <a:gd name="connsiteY1" fmla="*/ 718002 h 718002"/>
                <a:gd name="connsiteX2" fmla="*/ 359001 w 1849829"/>
                <a:gd name="connsiteY2" fmla="*/ 718001 h 718002"/>
                <a:gd name="connsiteX3" fmla="*/ 0 w 1849829"/>
                <a:gd name="connsiteY3" fmla="*/ 359001 h 718002"/>
                <a:gd name="connsiteX4" fmla="*/ 359001 w 1849829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829" h="718002">
                  <a:moveTo>
                    <a:pt x="1342452" y="0"/>
                  </a:moveTo>
                  <a:lnTo>
                    <a:pt x="1849829" y="718002"/>
                  </a:lnTo>
                  <a:lnTo>
                    <a:pt x="359001" y="718001"/>
                  </a:lnTo>
                  <a:cubicBezTo>
                    <a:pt x="160730" y="718002"/>
                    <a:pt x="1" y="557272"/>
                    <a:pt x="0" y="359001"/>
                  </a:cubicBezTo>
                  <a:cubicBezTo>
                    <a:pt x="0" y="160730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D9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369DDD13-E661-445A-A9FA-F93CD1965473}"/>
                </a:ext>
              </a:extLst>
            </p:cNvPr>
            <p:cNvSpPr/>
            <p:nvPr/>
          </p:nvSpPr>
          <p:spPr>
            <a:xfrm rot="18314818">
              <a:off x="11156691" y="436371"/>
              <a:ext cx="1581428" cy="718001"/>
            </a:xfrm>
            <a:custGeom>
              <a:avLst/>
              <a:gdLst>
                <a:gd name="connsiteX0" fmla="*/ 1510944 w 1581428"/>
                <a:gd name="connsiteY0" fmla="*/ 1 h 718001"/>
                <a:gd name="connsiteX1" fmla="*/ 1581428 w 1581428"/>
                <a:gd name="connsiteY1" fmla="*/ 99744 h 718001"/>
                <a:gd name="connsiteX2" fmla="*/ 706516 w 1581428"/>
                <a:gd name="connsiteY2" fmla="*/ 718001 h 718001"/>
                <a:gd name="connsiteX3" fmla="*/ 359001 w 1581428"/>
                <a:gd name="connsiteY3" fmla="*/ 718001 h 718001"/>
                <a:gd name="connsiteX4" fmla="*/ 0 w 1581428"/>
                <a:gd name="connsiteY4" fmla="*/ 359000 h 718001"/>
                <a:gd name="connsiteX5" fmla="*/ 359001 w 1581428"/>
                <a:gd name="connsiteY5" fmla="*/ 0 h 71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428" h="718001">
                  <a:moveTo>
                    <a:pt x="1510944" y="1"/>
                  </a:moveTo>
                  <a:lnTo>
                    <a:pt x="1581428" y="99744"/>
                  </a:lnTo>
                  <a:lnTo>
                    <a:pt x="706516" y="718001"/>
                  </a:lnTo>
                  <a:lnTo>
                    <a:pt x="359001" y="718001"/>
                  </a:lnTo>
                  <a:cubicBezTo>
                    <a:pt x="160731" y="718001"/>
                    <a:pt x="1" y="557272"/>
                    <a:pt x="0" y="359000"/>
                  </a:cubicBezTo>
                  <a:cubicBezTo>
                    <a:pt x="1" y="160729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89C9B8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63043186-0AC0-455D-AB66-10F2339149B1}"/>
                </a:ext>
              </a:extLst>
            </p:cNvPr>
            <p:cNvSpPr/>
            <p:nvPr/>
          </p:nvSpPr>
          <p:spPr>
            <a:xfrm rot="18314818">
              <a:off x="10110182" y="257971"/>
              <a:ext cx="2018320" cy="718002"/>
            </a:xfrm>
            <a:custGeom>
              <a:avLst/>
              <a:gdLst>
                <a:gd name="connsiteX0" fmla="*/ 1510943 w 2018320"/>
                <a:gd name="connsiteY0" fmla="*/ 0 h 718002"/>
                <a:gd name="connsiteX1" fmla="*/ 2018320 w 2018320"/>
                <a:gd name="connsiteY1" fmla="*/ 718002 h 718002"/>
                <a:gd name="connsiteX2" fmla="*/ 359001 w 2018320"/>
                <a:gd name="connsiteY2" fmla="*/ 718002 h 718002"/>
                <a:gd name="connsiteX3" fmla="*/ 0 w 2018320"/>
                <a:gd name="connsiteY3" fmla="*/ 359001 h 718002"/>
                <a:gd name="connsiteX4" fmla="*/ 359001 w 2018320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320" h="718002">
                  <a:moveTo>
                    <a:pt x="1510943" y="0"/>
                  </a:moveTo>
                  <a:lnTo>
                    <a:pt x="2018320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1" y="1"/>
                    <a:pt x="359001" y="0"/>
                  </a:cubicBezTo>
                  <a:close/>
                </a:path>
              </a:pathLst>
            </a:custGeom>
            <a:solidFill>
              <a:srgbClr val="84A9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D1D8D99-6B7B-42F8-B486-CF8590177176}"/>
              </a:ext>
            </a:extLst>
          </p:cNvPr>
          <p:cNvSpPr/>
          <p:nvPr/>
        </p:nvSpPr>
        <p:spPr>
          <a:xfrm>
            <a:off x="962000" y="542691"/>
            <a:ext cx="7543800" cy="202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HÀNH, VẬN DỤNG</a:t>
            </a:r>
          </a:p>
        </p:txBody>
      </p:sp>
    </p:spTree>
    <p:extLst>
      <p:ext uri="{BB962C8B-B14F-4D97-AF65-F5344CB8AC3E}">
        <p14:creationId xmlns:p14="http://schemas.microsoft.com/office/powerpoint/2010/main" val="354633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A25ABE69-3BAC-477F-AFCC-44CA2A08CB81}"/>
              </a:ext>
            </a:extLst>
          </p:cNvPr>
          <p:cNvSpPr/>
          <p:nvPr/>
        </p:nvSpPr>
        <p:spPr>
          <a:xfrm>
            <a:off x="99392" y="111815"/>
            <a:ext cx="8945217" cy="4919870"/>
          </a:xfrm>
          <a:prstGeom prst="roundRect">
            <a:avLst>
              <a:gd name="adj" fmla="val 2526"/>
            </a:avLst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8F3831-8DFF-469E-A50B-F25A2F8D53E3}"/>
              </a:ext>
            </a:extLst>
          </p:cNvPr>
          <p:cNvGrpSpPr/>
          <p:nvPr/>
        </p:nvGrpSpPr>
        <p:grpSpPr>
          <a:xfrm>
            <a:off x="6707689" y="-186255"/>
            <a:ext cx="2436311" cy="1513740"/>
            <a:chOff x="9057991" y="-392188"/>
            <a:chExt cx="3248414" cy="2018320"/>
          </a:xfrm>
        </p:grpSpPr>
        <p:sp>
          <p:nvSpPr>
            <p:cNvPr id="6" name="Freeform 27">
              <a:extLst>
                <a:ext uri="{FF2B5EF4-FFF2-40B4-BE49-F238E27FC236}">
                  <a16:creationId xmlns:a16="http://schemas.microsoft.com/office/drawing/2014/main" id="{F867CE40-07B5-422C-B096-CC36D2D11707}"/>
                </a:ext>
              </a:extLst>
            </p:cNvPr>
            <p:cNvSpPr/>
            <p:nvPr/>
          </p:nvSpPr>
          <p:spPr>
            <a:xfrm rot="18314818">
              <a:off x="8862489" y="-113334"/>
              <a:ext cx="1109006" cy="718002"/>
            </a:xfrm>
            <a:custGeom>
              <a:avLst/>
              <a:gdLst>
                <a:gd name="connsiteX0" fmla="*/ 601630 w 1109006"/>
                <a:gd name="connsiteY0" fmla="*/ 1 h 718002"/>
                <a:gd name="connsiteX1" fmla="*/ 1109006 w 1109006"/>
                <a:gd name="connsiteY1" fmla="*/ 718002 h 718002"/>
                <a:gd name="connsiteX2" fmla="*/ 359001 w 1109006"/>
                <a:gd name="connsiteY2" fmla="*/ 718002 h 718002"/>
                <a:gd name="connsiteX3" fmla="*/ 0 w 1109006"/>
                <a:gd name="connsiteY3" fmla="*/ 359001 h 718002"/>
                <a:gd name="connsiteX4" fmla="*/ 359001 w 1109006"/>
                <a:gd name="connsiteY4" fmla="*/ 1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006" h="718002">
                  <a:moveTo>
                    <a:pt x="601630" y="1"/>
                  </a:moveTo>
                  <a:lnTo>
                    <a:pt x="1109006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0" y="0"/>
                    <a:pt x="359001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6821B60F-D6EB-422F-B4E4-1893A976AC31}"/>
                </a:ext>
              </a:extLst>
            </p:cNvPr>
            <p:cNvSpPr/>
            <p:nvPr/>
          </p:nvSpPr>
          <p:spPr>
            <a:xfrm rot="18314818">
              <a:off x="9271867" y="189171"/>
              <a:ext cx="1849829" cy="718002"/>
            </a:xfrm>
            <a:custGeom>
              <a:avLst/>
              <a:gdLst>
                <a:gd name="connsiteX0" fmla="*/ 1342452 w 1849829"/>
                <a:gd name="connsiteY0" fmla="*/ 0 h 718002"/>
                <a:gd name="connsiteX1" fmla="*/ 1849829 w 1849829"/>
                <a:gd name="connsiteY1" fmla="*/ 718002 h 718002"/>
                <a:gd name="connsiteX2" fmla="*/ 359001 w 1849829"/>
                <a:gd name="connsiteY2" fmla="*/ 718001 h 718002"/>
                <a:gd name="connsiteX3" fmla="*/ 0 w 1849829"/>
                <a:gd name="connsiteY3" fmla="*/ 359001 h 718002"/>
                <a:gd name="connsiteX4" fmla="*/ 359001 w 1849829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829" h="718002">
                  <a:moveTo>
                    <a:pt x="1342452" y="0"/>
                  </a:moveTo>
                  <a:lnTo>
                    <a:pt x="1849829" y="718002"/>
                  </a:lnTo>
                  <a:lnTo>
                    <a:pt x="359001" y="718001"/>
                  </a:lnTo>
                  <a:cubicBezTo>
                    <a:pt x="160730" y="718002"/>
                    <a:pt x="1" y="557272"/>
                    <a:pt x="0" y="359001"/>
                  </a:cubicBezTo>
                  <a:cubicBezTo>
                    <a:pt x="0" y="160730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D9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9192972A-B8EC-4EEC-9168-60C59F98FA85}"/>
                </a:ext>
              </a:extLst>
            </p:cNvPr>
            <p:cNvSpPr/>
            <p:nvPr/>
          </p:nvSpPr>
          <p:spPr>
            <a:xfrm rot="18314818">
              <a:off x="11156691" y="436371"/>
              <a:ext cx="1581428" cy="718001"/>
            </a:xfrm>
            <a:custGeom>
              <a:avLst/>
              <a:gdLst>
                <a:gd name="connsiteX0" fmla="*/ 1510944 w 1581428"/>
                <a:gd name="connsiteY0" fmla="*/ 1 h 718001"/>
                <a:gd name="connsiteX1" fmla="*/ 1581428 w 1581428"/>
                <a:gd name="connsiteY1" fmla="*/ 99744 h 718001"/>
                <a:gd name="connsiteX2" fmla="*/ 706516 w 1581428"/>
                <a:gd name="connsiteY2" fmla="*/ 718001 h 718001"/>
                <a:gd name="connsiteX3" fmla="*/ 359001 w 1581428"/>
                <a:gd name="connsiteY3" fmla="*/ 718001 h 718001"/>
                <a:gd name="connsiteX4" fmla="*/ 0 w 1581428"/>
                <a:gd name="connsiteY4" fmla="*/ 359000 h 718001"/>
                <a:gd name="connsiteX5" fmla="*/ 359001 w 1581428"/>
                <a:gd name="connsiteY5" fmla="*/ 0 h 71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428" h="718001">
                  <a:moveTo>
                    <a:pt x="1510944" y="1"/>
                  </a:moveTo>
                  <a:lnTo>
                    <a:pt x="1581428" y="99744"/>
                  </a:lnTo>
                  <a:lnTo>
                    <a:pt x="706516" y="718001"/>
                  </a:lnTo>
                  <a:lnTo>
                    <a:pt x="359001" y="718001"/>
                  </a:lnTo>
                  <a:cubicBezTo>
                    <a:pt x="160731" y="718001"/>
                    <a:pt x="1" y="557272"/>
                    <a:pt x="0" y="359000"/>
                  </a:cubicBezTo>
                  <a:cubicBezTo>
                    <a:pt x="1" y="160729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89C9B8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7795BE6F-1F24-4685-9AD6-634809DDD28E}"/>
                </a:ext>
              </a:extLst>
            </p:cNvPr>
            <p:cNvSpPr/>
            <p:nvPr/>
          </p:nvSpPr>
          <p:spPr>
            <a:xfrm rot="18314818">
              <a:off x="10110182" y="257971"/>
              <a:ext cx="2018320" cy="718002"/>
            </a:xfrm>
            <a:custGeom>
              <a:avLst/>
              <a:gdLst>
                <a:gd name="connsiteX0" fmla="*/ 1510943 w 2018320"/>
                <a:gd name="connsiteY0" fmla="*/ 0 h 718002"/>
                <a:gd name="connsiteX1" fmla="*/ 2018320 w 2018320"/>
                <a:gd name="connsiteY1" fmla="*/ 718002 h 718002"/>
                <a:gd name="connsiteX2" fmla="*/ 359001 w 2018320"/>
                <a:gd name="connsiteY2" fmla="*/ 718002 h 718002"/>
                <a:gd name="connsiteX3" fmla="*/ 0 w 2018320"/>
                <a:gd name="connsiteY3" fmla="*/ 359001 h 718002"/>
                <a:gd name="connsiteX4" fmla="*/ 359001 w 2018320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320" h="718002">
                  <a:moveTo>
                    <a:pt x="1510943" y="0"/>
                  </a:moveTo>
                  <a:lnTo>
                    <a:pt x="2018320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1" y="1"/>
                    <a:pt x="359001" y="0"/>
                  </a:cubicBezTo>
                  <a:close/>
                </a:path>
              </a:pathLst>
            </a:custGeom>
            <a:solidFill>
              <a:srgbClr val="84A9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5" descr="ngoi">
            <a:extLst>
              <a:ext uri="{FF2B5EF4-FFF2-40B4-BE49-F238E27FC236}">
                <a16:creationId xmlns:a16="http://schemas.microsoft.com/office/drawing/2014/main" id="{0BFDD559-B85F-4F06-8AE8-11F60A39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2805"/>
            <a:ext cx="2743424" cy="1965109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1919781" y="1104133"/>
            <a:ext cx="3294460" cy="2154610"/>
          </a:xfrm>
          <a:prstGeom prst="rect">
            <a:avLst/>
          </a:prstGeom>
          <a:noFill/>
          <a:ln>
            <a:noFill/>
          </a:ln>
        </p:spPr>
        <p:txBody>
          <a:bodyPr lIns="61133" tIns="30566" rIns="61133" bIns="30566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600" b="1" i="1" dirty="0">
                <a:solidFill>
                  <a:srgbClr val="8432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altLang="en-US" sz="1600" b="1" i="1" dirty="0">
              <a:solidFill>
                <a:srgbClr val="310A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endParaRPr lang="en-US" altLang="en-US" sz="1600" b="1" i="1" dirty="0">
              <a:solidFill>
                <a:srgbClr val="310A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– 30 cm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altLang="en-US" sz="1600" b="1" i="1" dirty="0">
              <a:solidFill>
                <a:srgbClr val="310A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altLang="en-US" sz="1600" b="1" i="1" dirty="0">
              <a:solidFill>
                <a:srgbClr val="310A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-Hai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altLang="en-US" sz="1600" b="1" i="1" dirty="0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i="1" dirty="0" err="1">
                <a:solidFill>
                  <a:srgbClr val="310A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endParaRPr lang="en-US" altLang="en-US" sz="1600" b="1" i="1" dirty="0">
              <a:solidFill>
                <a:srgbClr val="310A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1715836" y="703850"/>
            <a:ext cx="2962275" cy="40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133" tIns="30566" rIns="61133" bIns="30566">
            <a:spAutoFit/>
          </a:bodyPr>
          <a:lstStyle/>
          <a:p>
            <a:pPr defTabSz="610776">
              <a:spcBef>
                <a:spcPct val="50000"/>
              </a:spcBef>
              <a:defRPr/>
            </a:pPr>
            <a:r>
              <a:rPr lang="en-US" sz="2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Tư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thế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ngồi</a:t>
            </a:r>
            <a:r>
              <a:rPr lang="en-US" sz="2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viết</a:t>
            </a:r>
            <a:endParaRPr lang="en-US" sz="22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9" name="Picture 35" descr="cây viế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8355" y="3846388"/>
            <a:ext cx="1133475" cy="79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6"/>
          <p:cNvSpPr>
            <a:spLocks noChangeArrowheads="1"/>
          </p:cNvSpPr>
          <p:nvPr/>
        </p:nvSpPr>
        <p:spPr bwMode="auto">
          <a:xfrm>
            <a:off x="2257076" y="3305845"/>
            <a:ext cx="2214563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100" b="1" u="sng" dirty="0" err="1">
                <a:solidFill>
                  <a:srgbClr val="FF0000"/>
                </a:solidFill>
                <a:latin typeface="Arial" pitchFamily="34" charset="0"/>
              </a:rPr>
              <a:t>Cách</a:t>
            </a:r>
            <a:r>
              <a:rPr lang="en-US" altLang="en-US" sz="2100" b="1" u="sng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en-US" sz="2100" b="1" u="sng" dirty="0" err="1">
                <a:solidFill>
                  <a:srgbClr val="FF0000"/>
                </a:solidFill>
                <a:latin typeface="Arial" pitchFamily="34" charset="0"/>
              </a:rPr>
              <a:t>cầm</a:t>
            </a:r>
            <a:r>
              <a:rPr lang="en-US" altLang="en-US" sz="2100" b="1" u="sng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en-US" sz="2100" b="1" u="sng" dirty="0" err="1">
                <a:solidFill>
                  <a:srgbClr val="FF0000"/>
                </a:solidFill>
                <a:latin typeface="Arial" pitchFamily="34" charset="0"/>
              </a:rPr>
              <a:t>bút</a:t>
            </a:r>
            <a:endParaRPr lang="en-US" altLang="en-US" sz="2100" b="1" u="sng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1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00FF60-6C6A-41FA-8E06-DDE267CD67BC}"/>
              </a:ext>
            </a:extLst>
          </p:cNvPr>
          <p:cNvSpPr/>
          <p:nvPr/>
        </p:nvSpPr>
        <p:spPr>
          <a:xfrm>
            <a:off x="99392" y="111815"/>
            <a:ext cx="8945217" cy="4919870"/>
          </a:xfrm>
          <a:prstGeom prst="roundRect">
            <a:avLst>
              <a:gd name="adj" fmla="val 2526"/>
            </a:avLst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93E5C2-17F2-4470-BE09-E9719CD40180}"/>
              </a:ext>
            </a:extLst>
          </p:cNvPr>
          <p:cNvGrpSpPr/>
          <p:nvPr/>
        </p:nvGrpSpPr>
        <p:grpSpPr>
          <a:xfrm>
            <a:off x="6696614" y="-187388"/>
            <a:ext cx="2436311" cy="1513740"/>
            <a:chOff x="9057991" y="-392188"/>
            <a:chExt cx="3248414" cy="201832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296ED25-CB44-4296-912D-A08F49AD007E}"/>
                </a:ext>
              </a:extLst>
            </p:cNvPr>
            <p:cNvSpPr/>
            <p:nvPr/>
          </p:nvSpPr>
          <p:spPr>
            <a:xfrm rot="18314818">
              <a:off x="8862489" y="-113334"/>
              <a:ext cx="1109006" cy="718002"/>
            </a:xfrm>
            <a:custGeom>
              <a:avLst/>
              <a:gdLst>
                <a:gd name="connsiteX0" fmla="*/ 601630 w 1109006"/>
                <a:gd name="connsiteY0" fmla="*/ 1 h 718002"/>
                <a:gd name="connsiteX1" fmla="*/ 1109006 w 1109006"/>
                <a:gd name="connsiteY1" fmla="*/ 718002 h 718002"/>
                <a:gd name="connsiteX2" fmla="*/ 359001 w 1109006"/>
                <a:gd name="connsiteY2" fmla="*/ 718002 h 718002"/>
                <a:gd name="connsiteX3" fmla="*/ 0 w 1109006"/>
                <a:gd name="connsiteY3" fmla="*/ 359001 h 718002"/>
                <a:gd name="connsiteX4" fmla="*/ 359001 w 1109006"/>
                <a:gd name="connsiteY4" fmla="*/ 1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006" h="718002">
                  <a:moveTo>
                    <a:pt x="601630" y="1"/>
                  </a:moveTo>
                  <a:lnTo>
                    <a:pt x="1109006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0" y="0"/>
                    <a:pt x="359001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10" name="Freeform 28">
              <a:extLst>
                <a:ext uri="{FF2B5EF4-FFF2-40B4-BE49-F238E27FC236}">
                  <a16:creationId xmlns:a16="http://schemas.microsoft.com/office/drawing/2014/main" id="{F1AE8D38-101B-47C7-9C6F-F13D08796A37}"/>
                </a:ext>
              </a:extLst>
            </p:cNvPr>
            <p:cNvSpPr/>
            <p:nvPr/>
          </p:nvSpPr>
          <p:spPr>
            <a:xfrm rot="18314818">
              <a:off x="9271867" y="189171"/>
              <a:ext cx="1849829" cy="718002"/>
            </a:xfrm>
            <a:custGeom>
              <a:avLst/>
              <a:gdLst>
                <a:gd name="connsiteX0" fmla="*/ 1342452 w 1849829"/>
                <a:gd name="connsiteY0" fmla="*/ 0 h 718002"/>
                <a:gd name="connsiteX1" fmla="*/ 1849829 w 1849829"/>
                <a:gd name="connsiteY1" fmla="*/ 718002 h 718002"/>
                <a:gd name="connsiteX2" fmla="*/ 359001 w 1849829"/>
                <a:gd name="connsiteY2" fmla="*/ 718001 h 718002"/>
                <a:gd name="connsiteX3" fmla="*/ 0 w 1849829"/>
                <a:gd name="connsiteY3" fmla="*/ 359001 h 718002"/>
                <a:gd name="connsiteX4" fmla="*/ 359001 w 1849829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829" h="718002">
                  <a:moveTo>
                    <a:pt x="1342452" y="0"/>
                  </a:moveTo>
                  <a:lnTo>
                    <a:pt x="1849829" y="718002"/>
                  </a:lnTo>
                  <a:lnTo>
                    <a:pt x="359001" y="718001"/>
                  </a:lnTo>
                  <a:cubicBezTo>
                    <a:pt x="160730" y="718002"/>
                    <a:pt x="1" y="557272"/>
                    <a:pt x="0" y="359001"/>
                  </a:cubicBezTo>
                  <a:cubicBezTo>
                    <a:pt x="0" y="160730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D9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id="{2786E10B-61A6-475E-89D0-A16E0503F868}"/>
                </a:ext>
              </a:extLst>
            </p:cNvPr>
            <p:cNvSpPr/>
            <p:nvPr/>
          </p:nvSpPr>
          <p:spPr>
            <a:xfrm rot="18314818">
              <a:off x="11156691" y="436371"/>
              <a:ext cx="1581428" cy="718001"/>
            </a:xfrm>
            <a:custGeom>
              <a:avLst/>
              <a:gdLst>
                <a:gd name="connsiteX0" fmla="*/ 1510944 w 1581428"/>
                <a:gd name="connsiteY0" fmla="*/ 1 h 718001"/>
                <a:gd name="connsiteX1" fmla="*/ 1581428 w 1581428"/>
                <a:gd name="connsiteY1" fmla="*/ 99744 h 718001"/>
                <a:gd name="connsiteX2" fmla="*/ 706516 w 1581428"/>
                <a:gd name="connsiteY2" fmla="*/ 718001 h 718001"/>
                <a:gd name="connsiteX3" fmla="*/ 359001 w 1581428"/>
                <a:gd name="connsiteY3" fmla="*/ 718001 h 718001"/>
                <a:gd name="connsiteX4" fmla="*/ 0 w 1581428"/>
                <a:gd name="connsiteY4" fmla="*/ 359000 h 718001"/>
                <a:gd name="connsiteX5" fmla="*/ 359001 w 1581428"/>
                <a:gd name="connsiteY5" fmla="*/ 0 h 71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428" h="718001">
                  <a:moveTo>
                    <a:pt x="1510944" y="1"/>
                  </a:moveTo>
                  <a:lnTo>
                    <a:pt x="1581428" y="99744"/>
                  </a:lnTo>
                  <a:lnTo>
                    <a:pt x="706516" y="718001"/>
                  </a:lnTo>
                  <a:lnTo>
                    <a:pt x="359001" y="718001"/>
                  </a:lnTo>
                  <a:cubicBezTo>
                    <a:pt x="160731" y="718001"/>
                    <a:pt x="1" y="557272"/>
                    <a:pt x="0" y="359000"/>
                  </a:cubicBezTo>
                  <a:cubicBezTo>
                    <a:pt x="1" y="160729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89C9B8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12" name="Freeform 30">
              <a:extLst>
                <a:ext uri="{FF2B5EF4-FFF2-40B4-BE49-F238E27FC236}">
                  <a16:creationId xmlns:a16="http://schemas.microsoft.com/office/drawing/2014/main" id="{7B9562A5-DB90-430A-BF00-131C22D0DC61}"/>
                </a:ext>
              </a:extLst>
            </p:cNvPr>
            <p:cNvSpPr/>
            <p:nvPr/>
          </p:nvSpPr>
          <p:spPr>
            <a:xfrm rot="18314818">
              <a:off x="10110182" y="257971"/>
              <a:ext cx="2018320" cy="718002"/>
            </a:xfrm>
            <a:custGeom>
              <a:avLst/>
              <a:gdLst>
                <a:gd name="connsiteX0" fmla="*/ 1510943 w 2018320"/>
                <a:gd name="connsiteY0" fmla="*/ 0 h 718002"/>
                <a:gd name="connsiteX1" fmla="*/ 2018320 w 2018320"/>
                <a:gd name="connsiteY1" fmla="*/ 718002 h 718002"/>
                <a:gd name="connsiteX2" fmla="*/ 359001 w 2018320"/>
                <a:gd name="connsiteY2" fmla="*/ 718002 h 718002"/>
                <a:gd name="connsiteX3" fmla="*/ 0 w 2018320"/>
                <a:gd name="connsiteY3" fmla="*/ 359001 h 718002"/>
                <a:gd name="connsiteX4" fmla="*/ 359001 w 2018320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320" h="718002">
                  <a:moveTo>
                    <a:pt x="1510943" y="0"/>
                  </a:moveTo>
                  <a:lnTo>
                    <a:pt x="2018320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1" y="1"/>
                    <a:pt x="359001" y="0"/>
                  </a:cubicBezTo>
                  <a:close/>
                </a:path>
              </a:pathLst>
            </a:custGeom>
            <a:solidFill>
              <a:srgbClr val="84A9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2" descr="Hình nền, Slide Thank You, Cảm ơn cho bài thuyết trình PowerPoint">
            <a:extLst>
              <a:ext uri="{FF2B5EF4-FFF2-40B4-BE49-F238E27FC236}">
                <a16:creationId xmlns:a16="http://schemas.microsoft.com/office/drawing/2014/main" id="{7069DB4F-7276-48F5-AA1D-7F6705376D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4" y="438150"/>
            <a:ext cx="7846962" cy="403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29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2E845F9A-8021-4587-96AD-2C42F5C9A6DD}"/>
              </a:ext>
            </a:extLst>
          </p:cNvPr>
          <p:cNvSpPr/>
          <p:nvPr/>
        </p:nvSpPr>
        <p:spPr>
          <a:xfrm>
            <a:off x="99392" y="111815"/>
            <a:ext cx="8945217" cy="4919870"/>
          </a:xfrm>
          <a:prstGeom prst="roundRect">
            <a:avLst>
              <a:gd name="adj" fmla="val 2526"/>
            </a:avLst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5AC72C-71EC-4BF6-8CE7-F9BD26DFBE60}"/>
              </a:ext>
            </a:extLst>
          </p:cNvPr>
          <p:cNvGrpSpPr/>
          <p:nvPr/>
        </p:nvGrpSpPr>
        <p:grpSpPr>
          <a:xfrm>
            <a:off x="6707689" y="-186255"/>
            <a:ext cx="2436311" cy="1513740"/>
            <a:chOff x="9057991" y="-392188"/>
            <a:chExt cx="3248414" cy="2018320"/>
          </a:xfrm>
        </p:grpSpPr>
        <p:sp>
          <p:nvSpPr>
            <p:cNvPr id="5" name="Freeform 27">
              <a:extLst>
                <a:ext uri="{FF2B5EF4-FFF2-40B4-BE49-F238E27FC236}">
                  <a16:creationId xmlns:a16="http://schemas.microsoft.com/office/drawing/2014/main" id="{09AC971B-6BAC-4CDE-99FA-12B5F11A0E84}"/>
                </a:ext>
              </a:extLst>
            </p:cNvPr>
            <p:cNvSpPr/>
            <p:nvPr/>
          </p:nvSpPr>
          <p:spPr>
            <a:xfrm rot="18314818">
              <a:off x="8862489" y="-113334"/>
              <a:ext cx="1109006" cy="718002"/>
            </a:xfrm>
            <a:custGeom>
              <a:avLst/>
              <a:gdLst>
                <a:gd name="connsiteX0" fmla="*/ 601630 w 1109006"/>
                <a:gd name="connsiteY0" fmla="*/ 1 h 718002"/>
                <a:gd name="connsiteX1" fmla="*/ 1109006 w 1109006"/>
                <a:gd name="connsiteY1" fmla="*/ 718002 h 718002"/>
                <a:gd name="connsiteX2" fmla="*/ 359001 w 1109006"/>
                <a:gd name="connsiteY2" fmla="*/ 718002 h 718002"/>
                <a:gd name="connsiteX3" fmla="*/ 0 w 1109006"/>
                <a:gd name="connsiteY3" fmla="*/ 359001 h 718002"/>
                <a:gd name="connsiteX4" fmla="*/ 359001 w 1109006"/>
                <a:gd name="connsiteY4" fmla="*/ 1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006" h="718002">
                  <a:moveTo>
                    <a:pt x="601630" y="1"/>
                  </a:moveTo>
                  <a:lnTo>
                    <a:pt x="1109006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0" y="0"/>
                    <a:pt x="359001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6" name="Freeform 28">
              <a:extLst>
                <a:ext uri="{FF2B5EF4-FFF2-40B4-BE49-F238E27FC236}">
                  <a16:creationId xmlns:a16="http://schemas.microsoft.com/office/drawing/2014/main" id="{4D6ACD8D-A9E7-4C8C-BC46-32A8A0B55E83}"/>
                </a:ext>
              </a:extLst>
            </p:cNvPr>
            <p:cNvSpPr/>
            <p:nvPr/>
          </p:nvSpPr>
          <p:spPr>
            <a:xfrm rot="18314818">
              <a:off x="9271867" y="189171"/>
              <a:ext cx="1849829" cy="718002"/>
            </a:xfrm>
            <a:custGeom>
              <a:avLst/>
              <a:gdLst>
                <a:gd name="connsiteX0" fmla="*/ 1342452 w 1849829"/>
                <a:gd name="connsiteY0" fmla="*/ 0 h 718002"/>
                <a:gd name="connsiteX1" fmla="*/ 1849829 w 1849829"/>
                <a:gd name="connsiteY1" fmla="*/ 718002 h 718002"/>
                <a:gd name="connsiteX2" fmla="*/ 359001 w 1849829"/>
                <a:gd name="connsiteY2" fmla="*/ 718001 h 718002"/>
                <a:gd name="connsiteX3" fmla="*/ 0 w 1849829"/>
                <a:gd name="connsiteY3" fmla="*/ 359001 h 718002"/>
                <a:gd name="connsiteX4" fmla="*/ 359001 w 1849829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829" h="718002">
                  <a:moveTo>
                    <a:pt x="1342452" y="0"/>
                  </a:moveTo>
                  <a:lnTo>
                    <a:pt x="1849829" y="718002"/>
                  </a:lnTo>
                  <a:lnTo>
                    <a:pt x="359001" y="718001"/>
                  </a:lnTo>
                  <a:cubicBezTo>
                    <a:pt x="160730" y="718002"/>
                    <a:pt x="1" y="557272"/>
                    <a:pt x="0" y="359001"/>
                  </a:cubicBezTo>
                  <a:cubicBezTo>
                    <a:pt x="0" y="160730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D9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369DDD13-E661-445A-A9FA-F93CD1965473}"/>
                </a:ext>
              </a:extLst>
            </p:cNvPr>
            <p:cNvSpPr/>
            <p:nvPr/>
          </p:nvSpPr>
          <p:spPr>
            <a:xfrm rot="18314818">
              <a:off x="11156691" y="436371"/>
              <a:ext cx="1581428" cy="718001"/>
            </a:xfrm>
            <a:custGeom>
              <a:avLst/>
              <a:gdLst>
                <a:gd name="connsiteX0" fmla="*/ 1510944 w 1581428"/>
                <a:gd name="connsiteY0" fmla="*/ 1 h 718001"/>
                <a:gd name="connsiteX1" fmla="*/ 1581428 w 1581428"/>
                <a:gd name="connsiteY1" fmla="*/ 99744 h 718001"/>
                <a:gd name="connsiteX2" fmla="*/ 706516 w 1581428"/>
                <a:gd name="connsiteY2" fmla="*/ 718001 h 718001"/>
                <a:gd name="connsiteX3" fmla="*/ 359001 w 1581428"/>
                <a:gd name="connsiteY3" fmla="*/ 718001 h 718001"/>
                <a:gd name="connsiteX4" fmla="*/ 0 w 1581428"/>
                <a:gd name="connsiteY4" fmla="*/ 359000 h 718001"/>
                <a:gd name="connsiteX5" fmla="*/ 359001 w 1581428"/>
                <a:gd name="connsiteY5" fmla="*/ 0 h 71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428" h="718001">
                  <a:moveTo>
                    <a:pt x="1510944" y="1"/>
                  </a:moveTo>
                  <a:lnTo>
                    <a:pt x="1581428" y="99744"/>
                  </a:lnTo>
                  <a:lnTo>
                    <a:pt x="706516" y="718001"/>
                  </a:lnTo>
                  <a:lnTo>
                    <a:pt x="359001" y="718001"/>
                  </a:lnTo>
                  <a:cubicBezTo>
                    <a:pt x="160731" y="718001"/>
                    <a:pt x="1" y="557272"/>
                    <a:pt x="0" y="359000"/>
                  </a:cubicBezTo>
                  <a:cubicBezTo>
                    <a:pt x="1" y="160729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89C9B8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63043186-0AC0-455D-AB66-10F2339149B1}"/>
                </a:ext>
              </a:extLst>
            </p:cNvPr>
            <p:cNvSpPr/>
            <p:nvPr/>
          </p:nvSpPr>
          <p:spPr>
            <a:xfrm rot="18314818">
              <a:off x="10110182" y="257971"/>
              <a:ext cx="2018320" cy="718002"/>
            </a:xfrm>
            <a:custGeom>
              <a:avLst/>
              <a:gdLst>
                <a:gd name="connsiteX0" fmla="*/ 1510943 w 2018320"/>
                <a:gd name="connsiteY0" fmla="*/ 0 h 718002"/>
                <a:gd name="connsiteX1" fmla="*/ 2018320 w 2018320"/>
                <a:gd name="connsiteY1" fmla="*/ 718002 h 718002"/>
                <a:gd name="connsiteX2" fmla="*/ 359001 w 2018320"/>
                <a:gd name="connsiteY2" fmla="*/ 718002 h 718002"/>
                <a:gd name="connsiteX3" fmla="*/ 0 w 2018320"/>
                <a:gd name="connsiteY3" fmla="*/ 359001 h 718002"/>
                <a:gd name="connsiteX4" fmla="*/ 359001 w 2018320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320" h="718002">
                  <a:moveTo>
                    <a:pt x="1510943" y="0"/>
                  </a:moveTo>
                  <a:lnTo>
                    <a:pt x="2018320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1" y="1"/>
                    <a:pt x="359001" y="0"/>
                  </a:cubicBezTo>
                  <a:close/>
                </a:path>
              </a:pathLst>
            </a:custGeom>
            <a:solidFill>
              <a:srgbClr val="84A9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D1D8D99-6B7B-42F8-B486-CF8590177176}"/>
              </a:ext>
            </a:extLst>
          </p:cNvPr>
          <p:cNvSpPr/>
          <p:nvPr/>
        </p:nvSpPr>
        <p:spPr>
          <a:xfrm>
            <a:off x="800100" y="1423266"/>
            <a:ext cx="7543800" cy="202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95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8">
            <a:extLst>
              <a:ext uri="{FF2B5EF4-FFF2-40B4-BE49-F238E27FC236}">
                <a16:creationId xmlns:a16="http://schemas.microsoft.com/office/drawing/2014/main" id="{A0D59A07-DB94-4908-835A-065995D9EE8E}"/>
              </a:ext>
            </a:extLst>
          </p:cNvPr>
          <p:cNvSpPr/>
          <p:nvPr/>
        </p:nvSpPr>
        <p:spPr>
          <a:xfrm>
            <a:off x="99392" y="111815"/>
            <a:ext cx="8945217" cy="4919870"/>
          </a:xfrm>
          <a:prstGeom prst="roundRect">
            <a:avLst>
              <a:gd name="adj" fmla="val 2526"/>
            </a:avLst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89C7F9-7071-4AF9-8B4C-F2FCC522478D}"/>
              </a:ext>
            </a:extLst>
          </p:cNvPr>
          <p:cNvGrpSpPr/>
          <p:nvPr/>
        </p:nvGrpSpPr>
        <p:grpSpPr>
          <a:xfrm>
            <a:off x="6707689" y="-186255"/>
            <a:ext cx="2436311" cy="1513740"/>
            <a:chOff x="9057991" y="-392188"/>
            <a:chExt cx="3248414" cy="2018320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57409E8A-C0FA-48FC-8368-E9577944939C}"/>
                </a:ext>
              </a:extLst>
            </p:cNvPr>
            <p:cNvSpPr/>
            <p:nvPr/>
          </p:nvSpPr>
          <p:spPr>
            <a:xfrm rot="18314818">
              <a:off x="8862489" y="-113334"/>
              <a:ext cx="1109006" cy="718002"/>
            </a:xfrm>
            <a:custGeom>
              <a:avLst/>
              <a:gdLst>
                <a:gd name="connsiteX0" fmla="*/ 601630 w 1109006"/>
                <a:gd name="connsiteY0" fmla="*/ 1 h 718002"/>
                <a:gd name="connsiteX1" fmla="*/ 1109006 w 1109006"/>
                <a:gd name="connsiteY1" fmla="*/ 718002 h 718002"/>
                <a:gd name="connsiteX2" fmla="*/ 359001 w 1109006"/>
                <a:gd name="connsiteY2" fmla="*/ 718002 h 718002"/>
                <a:gd name="connsiteX3" fmla="*/ 0 w 1109006"/>
                <a:gd name="connsiteY3" fmla="*/ 359001 h 718002"/>
                <a:gd name="connsiteX4" fmla="*/ 359001 w 1109006"/>
                <a:gd name="connsiteY4" fmla="*/ 1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006" h="718002">
                  <a:moveTo>
                    <a:pt x="601630" y="1"/>
                  </a:moveTo>
                  <a:lnTo>
                    <a:pt x="1109006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0" y="0"/>
                    <a:pt x="359001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766B6936-B24B-4885-8837-8B9CC3FF7A96}"/>
                </a:ext>
              </a:extLst>
            </p:cNvPr>
            <p:cNvSpPr/>
            <p:nvPr/>
          </p:nvSpPr>
          <p:spPr>
            <a:xfrm rot="18314818">
              <a:off x="9271867" y="189171"/>
              <a:ext cx="1849829" cy="718002"/>
            </a:xfrm>
            <a:custGeom>
              <a:avLst/>
              <a:gdLst>
                <a:gd name="connsiteX0" fmla="*/ 1342452 w 1849829"/>
                <a:gd name="connsiteY0" fmla="*/ 0 h 718002"/>
                <a:gd name="connsiteX1" fmla="*/ 1849829 w 1849829"/>
                <a:gd name="connsiteY1" fmla="*/ 718002 h 718002"/>
                <a:gd name="connsiteX2" fmla="*/ 359001 w 1849829"/>
                <a:gd name="connsiteY2" fmla="*/ 718001 h 718002"/>
                <a:gd name="connsiteX3" fmla="*/ 0 w 1849829"/>
                <a:gd name="connsiteY3" fmla="*/ 359001 h 718002"/>
                <a:gd name="connsiteX4" fmla="*/ 359001 w 1849829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829" h="718002">
                  <a:moveTo>
                    <a:pt x="1342452" y="0"/>
                  </a:moveTo>
                  <a:lnTo>
                    <a:pt x="1849829" y="718002"/>
                  </a:lnTo>
                  <a:lnTo>
                    <a:pt x="359001" y="718001"/>
                  </a:lnTo>
                  <a:cubicBezTo>
                    <a:pt x="160730" y="718002"/>
                    <a:pt x="1" y="557272"/>
                    <a:pt x="0" y="359001"/>
                  </a:cubicBezTo>
                  <a:cubicBezTo>
                    <a:pt x="0" y="160730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D9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9F31EC08-0268-42B1-ABAC-678D9A2C96F9}"/>
                </a:ext>
              </a:extLst>
            </p:cNvPr>
            <p:cNvSpPr/>
            <p:nvPr/>
          </p:nvSpPr>
          <p:spPr>
            <a:xfrm rot="18314818">
              <a:off x="11156691" y="436371"/>
              <a:ext cx="1581428" cy="718001"/>
            </a:xfrm>
            <a:custGeom>
              <a:avLst/>
              <a:gdLst>
                <a:gd name="connsiteX0" fmla="*/ 1510944 w 1581428"/>
                <a:gd name="connsiteY0" fmla="*/ 1 h 718001"/>
                <a:gd name="connsiteX1" fmla="*/ 1581428 w 1581428"/>
                <a:gd name="connsiteY1" fmla="*/ 99744 h 718001"/>
                <a:gd name="connsiteX2" fmla="*/ 706516 w 1581428"/>
                <a:gd name="connsiteY2" fmla="*/ 718001 h 718001"/>
                <a:gd name="connsiteX3" fmla="*/ 359001 w 1581428"/>
                <a:gd name="connsiteY3" fmla="*/ 718001 h 718001"/>
                <a:gd name="connsiteX4" fmla="*/ 0 w 1581428"/>
                <a:gd name="connsiteY4" fmla="*/ 359000 h 718001"/>
                <a:gd name="connsiteX5" fmla="*/ 359001 w 1581428"/>
                <a:gd name="connsiteY5" fmla="*/ 0 h 71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428" h="718001">
                  <a:moveTo>
                    <a:pt x="1510944" y="1"/>
                  </a:moveTo>
                  <a:lnTo>
                    <a:pt x="1581428" y="99744"/>
                  </a:lnTo>
                  <a:lnTo>
                    <a:pt x="706516" y="718001"/>
                  </a:lnTo>
                  <a:lnTo>
                    <a:pt x="359001" y="718001"/>
                  </a:lnTo>
                  <a:cubicBezTo>
                    <a:pt x="160731" y="718001"/>
                    <a:pt x="1" y="557272"/>
                    <a:pt x="0" y="359000"/>
                  </a:cubicBezTo>
                  <a:cubicBezTo>
                    <a:pt x="1" y="160729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89C9B8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628BA909-DD54-41B9-AEDC-DE715428ECF3}"/>
                </a:ext>
              </a:extLst>
            </p:cNvPr>
            <p:cNvSpPr/>
            <p:nvPr/>
          </p:nvSpPr>
          <p:spPr>
            <a:xfrm rot="18314818">
              <a:off x="10110182" y="257971"/>
              <a:ext cx="2018320" cy="718002"/>
            </a:xfrm>
            <a:custGeom>
              <a:avLst/>
              <a:gdLst>
                <a:gd name="connsiteX0" fmla="*/ 1510943 w 2018320"/>
                <a:gd name="connsiteY0" fmla="*/ 0 h 718002"/>
                <a:gd name="connsiteX1" fmla="*/ 2018320 w 2018320"/>
                <a:gd name="connsiteY1" fmla="*/ 718002 h 718002"/>
                <a:gd name="connsiteX2" fmla="*/ 359001 w 2018320"/>
                <a:gd name="connsiteY2" fmla="*/ 718002 h 718002"/>
                <a:gd name="connsiteX3" fmla="*/ 0 w 2018320"/>
                <a:gd name="connsiteY3" fmla="*/ 359001 h 718002"/>
                <a:gd name="connsiteX4" fmla="*/ 359001 w 2018320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320" h="718002">
                  <a:moveTo>
                    <a:pt x="1510943" y="0"/>
                  </a:moveTo>
                  <a:lnTo>
                    <a:pt x="2018320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1" y="1"/>
                    <a:pt x="359001" y="0"/>
                  </a:cubicBezTo>
                  <a:close/>
                </a:path>
              </a:pathLst>
            </a:custGeom>
            <a:solidFill>
              <a:srgbClr val="84A9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79805" y="111814"/>
            <a:ext cx="8229600" cy="66468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3" name="Picture 14" descr="kim phut">
            <a:extLst>
              <a:ext uri="{FF2B5EF4-FFF2-40B4-BE49-F238E27FC236}">
                <a16:creationId xmlns:a16="http://schemas.microsoft.com/office/drawing/2014/main" id="{5636D4A3-600D-4EA7-A983-549561414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728" y="590841"/>
            <a:ext cx="114300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AutoShape 45">
            <a:extLst>
              <a:ext uri="{FF2B5EF4-FFF2-40B4-BE49-F238E27FC236}">
                <a16:creationId xmlns:a16="http://schemas.microsoft.com/office/drawing/2014/main" id="{766D8970-E27F-479F-A398-AA2DEF3AE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18" y="701522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44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6" name="AutoShape 61">
            <a:extLst>
              <a:ext uri="{FF2B5EF4-FFF2-40B4-BE49-F238E27FC236}">
                <a16:creationId xmlns:a16="http://schemas.microsoft.com/office/drawing/2014/main" id="{FB49FB8E-9D84-4519-BFDD-5D8AF0D65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68" y="626910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4400" dirty="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57" name="AutoShape 62">
            <a:extLst>
              <a:ext uri="{FF2B5EF4-FFF2-40B4-BE49-F238E27FC236}">
                <a16:creationId xmlns:a16="http://schemas.microsoft.com/office/drawing/2014/main" id="{6BC2F29C-EC59-4B49-A367-A3228952D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23" y="646323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4400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58" name="AutoShape 63">
            <a:extLst>
              <a:ext uri="{FF2B5EF4-FFF2-40B4-BE49-F238E27FC236}">
                <a16:creationId xmlns:a16="http://schemas.microsoft.com/office/drawing/2014/main" id="{8DD3BD65-0C47-4D70-96EF-3E642393A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26" y="592880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4400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59" name="AutoShape 64">
            <a:extLst>
              <a:ext uri="{FF2B5EF4-FFF2-40B4-BE49-F238E27FC236}">
                <a16:creationId xmlns:a16="http://schemas.microsoft.com/office/drawing/2014/main" id="{752D0E6D-0070-49A9-AE11-D378C2B93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385" y="611035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4400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0" name="AutoShape 65">
            <a:extLst>
              <a:ext uri="{FF2B5EF4-FFF2-40B4-BE49-F238E27FC236}">
                <a16:creationId xmlns:a16="http://schemas.microsoft.com/office/drawing/2014/main" id="{D71AE81E-9171-4671-BB8C-0CC7F3929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828" y="646323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4400" dirty="0">
                <a:solidFill>
                  <a:srgbClr val="0033CC"/>
                </a:solidFill>
              </a:rPr>
              <a:t>5</a:t>
            </a:r>
          </a:p>
        </p:txBody>
      </p:sp>
      <p:grpSp>
        <p:nvGrpSpPr>
          <p:cNvPr id="61" name="Group 76">
            <a:extLst>
              <a:ext uri="{FF2B5EF4-FFF2-40B4-BE49-F238E27FC236}">
                <a16:creationId xmlns:a16="http://schemas.microsoft.com/office/drawing/2014/main" id="{CC15959B-39E2-468F-B8E2-A7261B91F76D}"/>
              </a:ext>
            </a:extLst>
          </p:cNvPr>
          <p:cNvGrpSpPr>
            <a:grpSpLocks/>
          </p:cNvGrpSpPr>
          <p:nvPr/>
        </p:nvGrpSpPr>
        <p:grpSpPr bwMode="auto">
          <a:xfrm>
            <a:off x="273728" y="1535208"/>
            <a:ext cx="1123145" cy="912353"/>
            <a:chOff x="912" y="2592"/>
            <a:chExt cx="3072" cy="960"/>
          </a:xfrm>
        </p:grpSpPr>
        <p:sp>
          <p:nvSpPr>
            <p:cNvPr id="62" name="Oval 77">
              <a:extLst>
                <a:ext uri="{FF2B5EF4-FFF2-40B4-BE49-F238E27FC236}">
                  <a16:creationId xmlns:a16="http://schemas.microsoft.com/office/drawing/2014/main" id="{DC8B0E5C-B632-4CB7-BDBB-39F018F0B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63" name="WordArt 78">
              <a:extLst>
                <a:ext uri="{FF2B5EF4-FFF2-40B4-BE49-F238E27FC236}">
                  <a16:creationId xmlns:a16="http://schemas.microsoft.com/office/drawing/2014/main" id="{8DBEA5E6-6C3B-4F9D-B18D-41C87391842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GB" sz="3600" kern="1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/>
                </a:rPr>
                <a:t>HẾT GIỜ</a:t>
              </a:r>
              <a:endParaRPr lang="en-GB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/>
              </a:endParaRPr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B7AE815-F364-485C-9920-71C72CEE3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908585"/>
              </p:ext>
            </p:extLst>
          </p:nvPr>
        </p:nvGraphicFramePr>
        <p:xfrm>
          <a:off x="1524000" y="1535208"/>
          <a:ext cx="3584649" cy="3068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4EA81-7E73-4159-A0D5-737125F080BC}"/>
              </a:ext>
            </a:extLst>
          </p:cNvPr>
          <p:cNvSpPr/>
          <p:nvPr/>
        </p:nvSpPr>
        <p:spPr>
          <a:xfrm>
            <a:off x="2017749" y="1700459"/>
            <a:ext cx="1066800" cy="685800"/>
          </a:xfrm>
          <a:prstGeom prst="roundRect">
            <a:avLst/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BD636A4-9CBF-44D1-AE9B-CE68AB26594D}"/>
              </a:ext>
            </a:extLst>
          </p:cNvPr>
          <p:cNvSpPr/>
          <p:nvPr/>
        </p:nvSpPr>
        <p:spPr>
          <a:xfrm>
            <a:off x="3563199" y="1689054"/>
            <a:ext cx="1066800" cy="685800"/>
          </a:xfrm>
          <a:prstGeom prst="roundRect">
            <a:avLst/>
          </a:prstGeom>
          <a:solidFill>
            <a:srgbClr val="47D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2CD83BEE-C484-4D55-B196-0F866C3CFF2A}"/>
              </a:ext>
            </a:extLst>
          </p:cNvPr>
          <p:cNvSpPr/>
          <p:nvPr/>
        </p:nvSpPr>
        <p:spPr>
          <a:xfrm>
            <a:off x="2061923" y="3293124"/>
            <a:ext cx="1066800" cy="685800"/>
          </a:xfrm>
          <a:prstGeom prst="roundRect">
            <a:avLst/>
          </a:prstGeom>
          <a:solidFill>
            <a:srgbClr val="ACE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CEBD021-6C97-47A0-BA9A-C6C056A0A919}"/>
              </a:ext>
            </a:extLst>
          </p:cNvPr>
          <p:cNvSpPr/>
          <p:nvPr/>
        </p:nvSpPr>
        <p:spPr>
          <a:xfrm>
            <a:off x="3581400" y="3257550"/>
            <a:ext cx="1066800" cy="685800"/>
          </a:xfrm>
          <a:prstGeom prst="round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6FF284-ED9A-44F3-A792-88C54F7CDBAE}"/>
              </a:ext>
            </a:extLst>
          </p:cNvPr>
          <p:cNvSpPr/>
          <p:nvPr/>
        </p:nvSpPr>
        <p:spPr>
          <a:xfrm>
            <a:off x="2000056" y="3355715"/>
            <a:ext cx="1105288" cy="5919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5CA1353-42DD-4B32-8113-CF504E77DB1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37613" r="57667" b="7033"/>
          <a:stretch/>
        </p:blipFill>
        <p:spPr>
          <a:xfrm>
            <a:off x="5602397" y="1240915"/>
            <a:ext cx="2717161" cy="32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3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8">
            <a:extLst>
              <a:ext uri="{FF2B5EF4-FFF2-40B4-BE49-F238E27FC236}">
                <a16:creationId xmlns:a16="http://schemas.microsoft.com/office/drawing/2014/main" id="{A0D59A07-DB94-4908-835A-065995D9EE8E}"/>
              </a:ext>
            </a:extLst>
          </p:cNvPr>
          <p:cNvSpPr/>
          <p:nvPr/>
        </p:nvSpPr>
        <p:spPr>
          <a:xfrm>
            <a:off x="99392" y="111815"/>
            <a:ext cx="8945217" cy="4919870"/>
          </a:xfrm>
          <a:prstGeom prst="roundRect">
            <a:avLst>
              <a:gd name="adj" fmla="val 2526"/>
            </a:avLst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89C7F9-7071-4AF9-8B4C-F2FCC522478D}"/>
              </a:ext>
            </a:extLst>
          </p:cNvPr>
          <p:cNvGrpSpPr/>
          <p:nvPr/>
        </p:nvGrpSpPr>
        <p:grpSpPr>
          <a:xfrm>
            <a:off x="6707689" y="-186255"/>
            <a:ext cx="2436311" cy="1513740"/>
            <a:chOff x="9057991" y="-392188"/>
            <a:chExt cx="3248414" cy="2018320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57409E8A-C0FA-48FC-8368-E9577944939C}"/>
                </a:ext>
              </a:extLst>
            </p:cNvPr>
            <p:cNvSpPr/>
            <p:nvPr/>
          </p:nvSpPr>
          <p:spPr>
            <a:xfrm rot="18314818">
              <a:off x="8862489" y="-113334"/>
              <a:ext cx="1109006" cy="718002"/>
            </a:xfrm>
            <a:custGeom>
              <a:avLst/>
              <a:gdLst>
                <a:gd name="connsiteX0" fmla="*/ 601630 w 1109006"/>
                <a:gd name="connsiteY0" fmla="*/ 1 h 718002"/>
                <a:gd name="connsiteX1" fmla="*/ 1109006 w 1109006"/>
                <a:gd name="connsiteY1" fmla="*/ 718002 h 718002"/>
                <a:gd name="connsiteX2" fmla="*/ 359001 w 1109006"/>
                <a:gd name="connsiteY2" fmla="*/ 718002 h 718002"/>
                <a:gd name="connsiteX3" fmla="*/ 0 w 1109006"/>
                <a:gd name="connsiteY3" fmla="*/ 359001 h 718002"/>
                <a:gd name="connsiteX4" fmla="*/ 359001 w 1109006"/>
                <a:gd name="connsiteY4" fmla="*/ 1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006" h="718002">
                  <a:moveTo>
                    <a:pt x="601630" y="1"/>
                  </a:moveTo>
                  <a:lnTo>
                    <a:pt x="1109006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0" y="0"/>
                    <a:pt x="359001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766B6936-B24B-4885-8837-8B9CC3FF7A96}"/>
                </a:ext>
              </a:extLst>
            </p:cNvPr>
            <p:cNvSpPr/>
            <p:nvPr/>
          </p:nvSpPr>
          <p:spPr>
            <a:xfrm rot="18314818">
              <a:off x="9271867" y="189171"/>
              <a:ext cx="1849829" cy="718002"/>
            </a:xfrm>
            <a:custGeom>
              <a:avLst/>
              <a:gdLst>
                <a:gd name="connsiteX0" fmla="*/ 1342452 w 1849829"/>
                <a:gd name="connsiteY0" fmla="*/ 0 h 718002"/>
                <a:gd name="connsiteX1" fmla="*/ 1849829 w 1849829"/>
                <a:gd name="connsiteY1" fmla="*/ 718002 h 718002"/>
                <a:gd name="connsiteX2" fmla="*/ 359001 w 1849829"/>
                <a:gd name="connsiteY2" fmla="*/ 718001 h 718002"/>
                <a:gd name="connsiteX3" fmla="*/ 0 w 1849829"/>
                <a:gd name="connsiteY3" fmla="*/ 359001 h 718002"/>
                <a:gd name="connsiteX4" fmla="*/ 359001 w 1849829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829" h="718002">
                  <a:moveTo>
                    <a:pt x="1342452" y="0"/>
                  </a:moveTo>
                  <a:lnTo>
                    <a:pt x="1849829" y="718002"/>
                  </a:lnTo>
                  <a:lnTo>
                    <a:pt x="359001" y="718001"/>
                  </a:lnTo>
                  <a:cubicBezTo>
                    <a:pt x="160730" y="718002"/>
                    <a:pt x="1" y="557272"/>
                    <a:pt x="0" y="359001"/>
                  </a:cubicBezTo>
                  <a:cubicBezTo>
                    <a:pt x="0" y="160730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D9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9F31EC08-0268-42B1-ABAC-678D9A2C96F9}"/>
                </a:ext>
              </a:extLst>
            </p:cNvPr>
            <p:cNvSpPr/>
            <p:nvPr/>
          </p:nvSpPr>
          <p:spPr>
            <a:xfrm rot="18314818">
              <a:off x="11156691" y="436371"/>
              <a:ext cx="1581428" cy="718001"/>
            </a:xfrm>
            <a:custGeom>
              <a:avLst/>
              <a:gdLst>
                <a:gd name="connsiteX0" fmla="*/ 1510944 w 1581428"/>
                <a:gd name="connsiteY0" fmla="*/ 1 h 718001"/>
                <a:gd name="connsiteX1" fmla="*/ 1581428 w 1581428"/>
                <a:gd name="connsiteY1" fmla="*/ 99744 h 718001"/>
                <a:gd name="connsiteX2" fmla="*/ 706516 w 1581428"/>
                <a:gd name="connsiteY2" fmla="*/ 718001 h 718001"/>
                <a:gd name="connsiteX3" fmla="*/ 359001 w 1581428"/>
                <a:gd name="connsiteY3" fmla="*/ 718001 h 718001"/>
                <a:gd name="connsiteX4" fmla="*/ 0 w 1581428"/>
                <a:gd name="connsiteY4" fmla="*/ 359000 h 718001"/>
                <a:gd name="connsiteX5" fmla="*/ 359001 w 1581428"/>
                <a:gd name="connsiteY5" fmla="*/ 0 h 71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428" h="718001">
                  <a:moveTo>
                    <a:pt x="1510944" y="1"/>
                  </a:moveTo>
                  <a:lnTo>
                    <a:pt x="1581428" y="99744"/>
                  </a:lnTo>
                  <a:lnTo>
                    <a:pt x="706516" y="718001"/>
                  </a:lnTo>
                  <a:lnTo>
                    <a:pt x="359001" y="718001"/>
                  </a:lnTo>
                  <a:cubicBezTo>
                    <a:pt x="160731" y="718001"/>
                    <a:pt x="1" y="557272"/>
                    <a:pt x="0" y="359000"/>
                  </a:cubicBezTo>
                  <a:cubicBezTo>
                    <a:pt x="1" y="160729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89C9B8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628BA909-DD54-41B9-AEDC-DE715428ECF3}"/>
                </a:ext>
              </a:extLst>
            </p:cNvPr>
            <p:cNvSpPr/>
            <p:nvPr/>
          </p:nvSpPr>
          <p:spPr>
            <a:xfrm rot="18314818">
              <a:off x="10110182" y="257971"/>
              <a:ext cx="2018320" cy="718002"/>
            </a:xfrm>
            <a:custGeom>
              <a:avLst/>
              <a:gdLst>
                <a:gd name="connsiteX0" fmla="*/ 1510943 w 2018320"/>
                <a:gd name="connsiteY0" fmla="*/ 0 h 718002"/>
                <a:gd name="connsiteX1" fmla="*/ 2018320 w 2018320"/>
                <a:gd name="connsiteY1" fmla="*/ 718002 h 718002"/>
                <a:gd name="connsiteX2" fmla="*/ 359001 w 2018320"/>
                <a:gd name="connsiteY2" fmla="*/ 718002 h 718002"/>
                <a:gd name="connsiteX3" fmla="*/ 0 w 2018320"/>
                <a:gd name="connsiteY3" fmla="*/ 359001 h 718002"/>
                <a:gd name="connsiteX4" fmla="*/ 359001 w 2018320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320" h="718002">
                  <a:moveTo>
                    <a:pt x="1510943" y="0"/>
                  </a:moveTo>
                  <a:lnTo>
                    <a:pt x="2018320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1" y="1"/>
                    <a:pt x="359001" y="0"/>
                  </a:cubicBezTo>
                  <a:close/>
                </a:path>
              </a:pathLst>
            </a:custGeom>
            <a:solidFill>
              <a:srgbClr val="84A9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79805" y="111814"/>
            <a:ext cx="8229600" cy="66468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14" descr="kim phut">
            <a:extLst>
              <a:ext uri="{FF2B5EF4-FFF2-40B4-BE49-F238E27FC236}">
                <a16:creationId xmlns:a16="http://schemas.microsoft.com/office/drawing/2014/main" id="{5636D4A3-600D-4EA7-A983-549561414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728" y="590841"/>
            <a:ext cx="114300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AutoShape 45">
            <a:extLst>
              <a:ext uri="{FF2B5EF4-FFF2-40B4-BE49-F238E27FC236}">
                <a16:creationId xmlns:a16="http://schemas.microsoft.com/office/drawing/2014/main" id="{766D8970-E27F-479F-A398-AA2DEF3AE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18" y="701522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44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6" name="AutoShape 61">
            <a:extLst>
              <a:ext uri="{FF2B5EF4-FFF2-40B4-BE49-F238E27FC236}">
                <a16:creationId xmlns:a16="http://schemas.microsoft.com/office/drawing/2014/main" id="{FB49FB8E-9D84-4519-BFDD-5D8AF0D65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68" y="626910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4400" dirty="0">
                <a:solidFill>
                  <a:srgbClr val="0033CC"/>
                </a:solidFill>
              </a:rPr>
              <a:t>1</a:t>
            </a:r>
          </a:p>
        </p:txBody>
      </p:sp>
      <p:sp>
        <p:nvSpPr>
          <p:cNvPr id="57" name="AutoShape 62">
            <a:extLst>
              <a:ext uri="{FF2B5EF4-FFF2-40B4-BE49-F238E27FC236}">
                <a16:creationId xmlns:a16="http://schemas.microsoft.com/office/drawing/2014/main" id="{6BC2F29C-EC59-4B49-A367-A3228952D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23" y="646323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4400" dirty="0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58" name="AutoShape 63">
            <a:extLst>
              <a:ext uri="{FF2B5EF4-FFF2-40B4-BE49-F238E27FC236}">
                <a16:creationId xmlns:a16="http://schemas.microsoft.com/office/drawing/2014/main" id="{8DD3BD65-0C47-4D70-96EF-3E642393A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26" y="592880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4400" dirty="0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59" name="AutoShape 64">
            <a:extLst>
              <a:ext uri="{FF2B5EF4-FFF2-40B4-BE49-F238E27FC236}">
                <a16:creationId xmlns:a16="http://schemas.microsoft.com/office/drawing/2014/main" id="{752D0E6D-0070-49A9-AE11-D378C2B93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385" y="611035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4400" dirty="0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60" name="AutoShape 65">
            <a:extLst>
              <a:ext uri="{FF2B5EF4-FFF2-40B4-BE49-F238E27FC236}">
                <a16:creationId xmlns:a16="http://schemas.microsoft.com/office/drawing/2014/main" id="{D71AE81E-9171-4671-BB8C-0CC7F3929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630" y="601831"/>
            <a:ext cx="114300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en-US" sz="4400" dirty="0">
                <a:solidFill>
                  <a:srgbClr val="0033CC"/>
                </a:solidFill>
              </a:rPr>
              <a:t>5</a:t>
            </a:r>
          </a:p>
        </p:txBody>
      </p:sp>
      <p:grpSp>
        <p:nvGrpSpPr>
          <p:cNvPr id="61" name="Group 76">
            <a:extLst>
              <a:ext uri="{FF2B5EF4-FFF2-40B4-BE49-F238E27FC236}">
                <a16:creationId xmlns:a16="http://schemas.microsoft.com/office/drawing/2014/main" id="{CC15959B-39E2-468F-B8E2-A7261B91F76D}"/>
              </a:ext>
            </a:extLst>
          </p:cNvPr>
          <p:cNvGrpSpPr>
            <a:grpSpLocks/>
          </p:cNvGrpSpPr>
          <p:nvPr/>
        </p:nvGrpSpPr>
        <p:grpSpPr bwMode="auto">
          <a:xfrm>
            <a:off x="273728" y="1535208"/>
            <a:ext cx="1123145" cy="912353"/>
            <a:chOff x="912" y="2592"/>
            <a:chExt cx="3072" cy="960"/>
          </a:xfrm>
        </p:grpSpPr>
        <p:sp>
          <p:nvSpPr>
            <p:cNvPr id="62" name="Oval 77">
              <a:extLst>
                <a:ext uri="{FF2B5EF4-FFF2-40B4-BE49-F238E27FC236}">
                  <a16:creationId xmlns:a16="http://schemas.microsoft.com/office/drawing/2014/main" id="{DC8B0E5C-B632-4CB7-BDBB-39F018F0B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63" name="WordArt 78">
              <a:extLst>
                <a:ext uri="{FF2B5EF4-FFF2-40B4-BE49-F238E27FC236}">
                  <a16:creationId xmlns:a16="http://schemas.microsoft.com/office/drawing/2014/main" id="{8DBEA5E6-6C3B-4F9D-B18D-41C87391842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GB" sz="3600" kern="10" dirty="0" smtClean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  <a:endParaRPr lang="en-GB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B7AE815-F364-485C-9920-71C72CEE3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4084941"/>
              </p:ext>
            </p:extLst>
          </p:nvPr>
        </p:nvGraphicFramePr>
        <p:xfrm>
          <a:off x="1524000" y="1535208"/>
          <a:ext cx="3584649" cy="3068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4EA81-7E73-4159-A0D5-737125F080BC}"/>
              </a:ext>
            </a:extLst>
          </p:cNvPr>
          <p:cNvSpPr/>
          <p:nvPr/>
        </p:nvSpPr>
        <p:spPr>
          <a:xfrm>
            <a:off x="2017749" y="1700459"/>
            <a:ext cx="1066800" cy="685800"/>
          </a:xfrm>
          <a:prstGeom prst="roundRect">
            <a:avLst/>
          </a:prstGeom>
          <a:solidFill>
            <a:srgbClr val="4BAC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BD636A4-9CBF-44D1-AE9B-CE68AB26594D}"/>
              </a:ext>
            </a:extLst>
          </p:cNvPr>
          <p:cNvSpPr/>
          <p:nvPr/>
        </p:nvSpPr>
        <p:spPr>
          <a:xfrm>
            <a:off x="3563199" y="1689054"/>
            <a:ext cx="1066800" cy="685800"/>
          </a:xfrm>
          <a:prstGeom prst="roundRect">
            <a:avLst/>
          </a:prstGeom>
          <a:solidFill>
            <a:srgbClr val="47D8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2CD83BEE-C484-4D55-B196-0F866C3CFF2A}"/>
              </a:ext>
            </a:extLst>
          </p:cNvPr>
          <p:cNvSpPr/>
          <p:nvPr/>
        </p:nvSpPr>
        <p:spPr>
          <a:xfrm>
            <a:off x="2017749" y="3298120"/>
            <a:ext cx="1066800" cy="685800"/>
          </a:xfrm>
          <a:prstGeom prst="roundRect">
            <a:avLst/>
          </a:prstGeom>
          <a:solidFill>
            <a:srgbClr val="ACE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9CEBD021-6C97-47A0-BA9A-C6C056A0A919}"/>
              </a:ext>
            </a:extLst>
          </p:cNvPr>
          <p:cNvSpPr/>
          <p:nvPr/>
        </p:nvSpPr>
        <p:spPr>
          <a:xfrm>
            <a:off x="3581400" y="3257550"/>
            <a:ext cx="1066800" cy="685800"/>
          </a:xfrm>
          <a:prstGeom prst="round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6FF284-ED9A-44F3-A792-88C54F7CDBAE}"/>
              </a:ext>
            </a:extLst>
          </p:cNvPr>
          <p:cNvSpPr/>
          <p:nvPr/>
        </p:nvSpPr>
        <p:spPr>
          <a:xfrm>
            <a:off x="3563199" y="1706809"/>
            <a:ext cx="1105288" cy="5919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5CA1353-42DD-4B32-8113-CF504E77DB1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37613" r="57667" b="7033"/>
          <a:stretch/>
        </p:blipFill>
        <p:spPr>
          <a:xfrm>
            <a:off x="5602397" y="1240915"/>
            <a:ext cx="2717161" cy="3299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2E845F9A-8021-4587-96AD-2C42F5C9A6DD}"/>
              </a:ext>
            </a:extLst>
          </p:cNvPr>
          <p:cNvSpPr/>
          <p:nvPr/>
        </p:nvSpPr>
        <p:spPr>
          <a:xfrm>
            <a:off x="99392" y="111815"/>
            <a:ext cx="8945217" cy="4919870"/>
          </a:xfrm>
          <a:prstGeom prst="roundRect">
            <a:avLst>
              <a:gd name="adj" fmla="val 2526"/>
            </a:avLst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5AC72C-71EC-4BF6-8CE7-F9BD26DFBE60}"/>
              </a:ext>
            </a:extLst>
          </p:cNvPr>
          <p:cNvGrpSpPr/>
          <p:nvPr/>
        </p:nvGrpSpPr>
        <p:grpSpPr>
          <a:xfrm>
            <a:off x="6707689" y="-186255"/>
            <a:ext cx="2436311" cy="1513740"/>
            <a:chOff x="9057991" y="-392188"/>
            <a:chExt cx="3248414" cy="2018320"/>
          </a:xfrm>
        </p:grpSpPr>
        <p:sp>
          <p:nvSpPr>
            <p:cNvPr id="5" name="Freeform 27">
              <a:extLst>
                <a:ext uri="{FF2B5EF4-FFF2-40B4-BE49-F238E27FC236}">
                  <a16:creationId xmlns:a16="http://schemas.microsoft.com/office/drawing/2014/main" id="{09AC971B-6BAC-4CDE-99FA-12B5F11A0E84}"/>
                </a:ext>
              </a:extLst>
            </p:cNvPr>
            <p:cNvSpPr/>
            <p:nvPr/>
          </p:nvSpPr>
          <p:spPr>
            <a:xfrm rot="18314818">
              <a:off x="8862489" y="-113334"/>
              <a:ext cx="1109006" cy="718002"/>
            </a:xfrm>
            <a:custGeom>
              <a:avLst/>
              <a:gdLst>
                <a:gd name="connsiteX0" fmla="*/ 601630 w 1109006"/>
                <a:gd name="connsiteY0" fmla="*/ 1 h 718002"/>
                <a:gd name="connsiteX1" fmla="*/ 1109006 w 1109006"/>
                <a:gd name="connsiteY1" fmla="*/ 718002 h 718002"/>
                <a:gd name="connsiteX2" fmla="*/ 359001 w 1109006"/>
                <a:gd name="connsiteY2" fmla="*/ 718002 h 718002"/>
                <a:gd name="connsiteX3" fmla="*/ 0 w 1109006"/>
                <a:gd name="connsiteY3" fmla="*/ 359001 h 718002"/>
                <a:gd name="connsiteX4" fmla="*/ 359001 w 1109006"/>
                <a:gd name="connsiteY4" fmla="*/ 1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006" h="718002">
                  <a:moveTo>
                    <a:pt x="601630" y="1"/>
                  </a:moveTo>
                  <a:lnTo>
                    <a:pt x="1109006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0" y="0"/>
                    <a:pt x="359001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6" name="Freeform 28">
              <a:extLst>
                <a:ext uri="{FF2B5EF4-FFF2-40B4-BE49-F238E27FC236}">
                  <a16:creationId xmlns:a16="http://schemas.microsoft.com/office/drawing/2014/main" id="{4D6ACD8D-A9E7-4C8C-BC46-32A8A0B55E83}"/>
                </a:ext>
              </a:extLst>
            </p:cNvPr>
            <p:cNvSpPr/>
            <p:nvPr/>
          </p:nvSpPr>
          <p:spPr>
            <a:xfrm rot="18314818">
              <a:off x="9271867" y="189171"/>
              <a:ext cx="1849829" cy="718002"/>
            </a:xfrm>
            <a:custGeom>
              <a:avLst/>
              <a:gdLst>
                <a:gd name="connsiteX0" fmla="*/ 1342452 w 1849829"/>
                <a:gd name="connsiteY0" fmla="*/ 0 h 718002"/>
                <a:gd name="connsiteX1" fmla="*/ 1849829 w 1849829"/>
                <a:gd name="connsiteY1" fmla="*/ 718002 h 718002"/>
                <a:gd name="connsiteX2" fmla="*/ 359001 w 1849829"/>
                <a:gd name="connsiteY2" fmla="*/ 718001 h 718002"/>
                <a:gd name="connsiteX3" fmla="*/ 0 w 1849829"/>
                <a:gd name="connsiteY3" fmla="*/ 359001 h 718002"/>
                <a:gd name="connsiteX4" fmla="*/ 359001 w 1849829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829" h="718002">
                  <a:moveTo>
                    <a:pt x="1342452" y="0"/>
                  </a:moveTo>
                  <a:lnTo>
                    <a:pt x="1849829" y="718002"/>
                  </a:lnTo>
                  <a:lnTo>
                    <a:pt x="359001" y="718001"/>
                  </a:lnTo>
                  <a:cubicBezTo>
                    <a:pt x="160730" y="718002"/>
                    <a:pt x="1" y="557272"/>
                    <a:pt x="0" y="359001"/>
                  </a:cubicBezTo>
                  <a:cubicBezTo>
                    <a:pt x="0" y="160730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D9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369DDD13-E661-445A-A9FA-F93CD1965473}"/>
                </a:ext>
              </a:extLst>
            </p:cNvPr>
            <p:cNvSpPr/>
            <p:nvPr/>
          </p:nvSpPr>
          <p:spPr>
            <a:xfrm rot="18314818">
              <a:off x="11156691" y="436371"/>
              <a:ext cx="1581428" cy="718001"/>
            </a:xfrm>
            <a:custGeom>
              <a:avLst/>
              <a:gdLst>
                <a:gd name="connsiteX0" fmla="*/ 1510944 w 1581428"/>
                <a:gd name="connsiteY0" fmla="*/ 1 h 718001"/>
                <a:gd name="connsiteX1" fmla="*/ 1581428 w 1581428"/>
                <a:gd name="connsiteY1" fmla="*/ 99744 h 718001"/>
                <a:gd name="connsiteX2" fmla="*/ 706516 w 1581428"/>
                <a:gd name="connsiteY2" fmla="*/ 718001 h 718001"/>
                <a:gd name="connsiteX3" fmla="*/ 359001 w 1581428"/>
                <a:gd name="connsiteY3" fmla="*/ 718001 h 718001"/>
                <a:gd name="connsiteX4" fmla="*/ 0 w 1581428"/>
                <a:gd name="connsiteY4" fmla="*/ 359000 h 718001"/>
                <a:gd name="connsiteX5" fmla="*/ 359001 w 1581428"/>
                <a:gd name="connsiteY5" fmla="*/ 0 h 71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428" h="718001">
                  <a:moveTo>
                    <a:pt x="1510944" y="1"/>
                  </a:moveTo>
                  <a:lnTo>
                    <a:pt x="1581428" y="99744"/>
                  </a:lnTo>
                  <a:lnTo>
                    <a:pt x="706516" y="718001"/>
                  </a:lnTo>
                  <a:lnTo>
                    <a:pt x="359001" y="718001"/>
                  </a:lnTo>
                  <a:cubicBezTo>
                    <a:pt x="160731" y="718001"/>
                    <a:pt x="1" y="557272"/>
                    <a:pt x="0" y="359000"/>
                  </a:cubicBezTo>
                  <a:cubicBezTo>
                    <a:pt x="1" y="160729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89C9B8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63043186-0AC0-455D-AB66-10F2339149B1}"/>
                </a:ext>
              </a:extLst>
            </p:cNvPr>
            <p:cNvSpPr/>
            <p:nvPr/>
          </p:nvSpPr>
          <p:spPr>
            <a:xfrm rot="18314818">
              <a:off x="10110182" y="257971"/>
              <a:ext cx="2018320" cy="718002"/>
            </a:xfrm>
            <a:custGeom>
              <a:avLst/>
              <a:gdLst>
                <a:gd name="connsiteX0" fmla="*/ 1510943 w 2018320"/>
                <a:gd name="connsiteY0" fmla="*/ 0 h 718002"/>
                <a:gd name="connsiteX1" fmla="*/ 2018320 w 2018320"/>
                <a:gd name="connsiteY1" fmla="*/ 718002 h 718002"/>
                <a:gd name="connsiteX2" fmla="*/ 359001 w 2018320"/>
                <a:gd name="connsiteY2" fmla="*/ 718002 h 718002"/>
                <a:gd name="connsiteX3" fmla="*/ 0 w 2018320"/>
                <a:gd name="connsiteY3" fmla="*/ 359001 h 718002"/>
                <a:gd name="connsiteX4" fmla="*/ 359001 w 2018320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320" h="718002">
                  <a:moveTo>
                    <a:pt x="1510943" y="0"/>
                  </a:moveTo>
                  <a:lnTo>
                    <a:pt x="2018320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1" y="1"/>
                    <a:pt x="359001" y="0"/>
                  </a:cubicBezTo>
                  <a:close/>
                </a:path>
              </a:pathLst>
            </a:custGeom>
            <a:solidFill>
              <a:srgbClr val="84A9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D1D8D99-6B7B-42F8-B486-CF8590177176}"/>
              </a:ext>
            </a:extLst>
          </p:cNvPr>
          <p:cNvSpPr/>
          <p:nvPr/>
        </p:nvSpPr>
        <p:spPr>
          <a:xfrm>
            <a:off x="800100" y="644285"/>
            <a:ext cx="7543800" cy="2029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CA1353-42DD-4B32-8113-CF504E77DB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37613" r="57667" b="7033"/>
          <a:stretch/>
        </p:blipFill>
        <p:spPr>
          <a:xfrm>
            <a:off x="3657600" y="2114550"/>
            <a:ext cx="2336161" cy="283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9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FFC5D3-5260-4741-A71C-53593A00C431}"/>
              </a:ext>
            </a:extLst>
          </p:cNvPr>
          <p:cNvGrpSpPr/>
          <p:nvPr/>
        </p:nvGrpSpPr>
        <p:grpSpPr>
          <a:xfrm>
            <a:off x="6707689" y="-186255"/>
            <a:ext cx="2436311" cy="1513740"/>
            <a:chOff x="9057991" y="-392188"/>
            <a:chExt cx="3248414" cy="2018320"/>
          </a:xfrm>
        </p:grpSpPr>
        <p:sp>
          <p:nvSpPr>
            <p:cNvPr id="6" name="Freeform 27">
              <a:extLst>
                <a:ext uri="{FF2B5EF4-FFF2-40B4-BE49-F238E27FC236}">
                  <a16:creationId xmlns:a16="http://schemas.microsoft.com/office/drawing/2014/main" id="{92F88A45-5A4B-4D7B-AE64-231F0679A0CA}"/>
                </a:ext>
              </a:extLst>
            </p:cNvPr>
            <p:cNvSpPr/>
            <p:nvPr/>
          </p:nvSpPr>
          <p:spPr>
            <a:xfrm rot="18314818">
              <a:off x="8862489" y="-113334"/>
              <a:ext cx="1109006" cy="718002"/>
            </a:xfrm>
            <a:custGeom>
              <a:avLst/>
              <a:gdLst>
                <a:gd name="connsiteX0" fmla="*/ 601630 w 1109006"/>
                <a:gd name="connsiteY0" fmla="*/ 1 h 718002"/>
                <a:gd name="connsiteX1" fmla="*/ 1109006 w 1109006"/>
                <a:gd name="connsiteY1" fmla="*/ 718002 h 718002"/>
                <a:gd name="connsiteX2" fmla="*/ 359001 w 1109006"/>
                <a:gd name="connsiteY2" fmla="*/ 718002 h 718002"/>
                <a:gd name="connsiteX3" fmla="*/ 0 w 1109006"/>
                <a:gd name="connsiteY3" fmla="*/ 359001 h 718002"/>
                <a:gd name="connsiteX4" fmla="*/ 359001 w 1109006"/>
                <a:gd name="connsiteY4" fmla="*/ 1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006" h="718002">
                  <a:moveTo>
                    <a:pt x="601630" y="1"/>
                  </a:moveTo>
                  <a:lnTo>
                    <a:pt x="1109006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0" y="0"/>
                    <a:pt x="359001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E5076899-7A80-4410-A8C1-A54F9E10439C}"/>
                </a:ext>
              </a:extLst>
            </p:cNvPr>
            <p:cNvSpPr/>
            <p:nvPr/>
          </p:nvSpPr>
          <p:spPr>
            <a:xfrm rot="18314818">
              <a:off x="9271867" y="189171"/>
              <a:ext cx="1849829" cy="718002"/>
            </a:xfrm>
            <a:custGeom>
              <a:avLst/>
              <a:gdLst>
                <a:gd name="connsiteX0" fmla="*/ 1342452 w 1849829"/>
                <a:gd name="connsiteY0" fmla="*/ 0 h 718002"/>
                <a:gd name="connsiteX1" fmla="*/ 1849829 w 1849829"/>
                <a:gd name="connsiteY1" fmla="*/ 718002 h 718002"/>
                <a:gd name="connsiteX2" fmla="*/ 359001 w 1849829"/>
                <a:gd name="connsiteY2" fmla="*/ 718001 h 718002"/>
                <a:gd name="connsiteX3" fmla="*/ 0 w 1849829"/>
                <a:gd name="connsiteY3" fmla="*/ 359001 h 718002"/>
                <a:gd name="connsiteX4" fmla="*/ 359001 w 1849829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829" h="718002">
                  <a:moveTo>
                    <a:pt x="1342452" y="0"/>
                  </a:moveTo>
                  <a:lnTo>
                    <a:pt x="1849829" y="718002"/>
                  </a:lnTo>
                  <a:lnTo>
                    <a:pt x="359001" y="718001"/>
                  </a:lnTo>
                  <a:cubicBezTo>
                    <a:pt x="160730" y="718002"/>
                    <a:pt x="1" y="557272"/>
                    <a:pt x="0" y="359001"/>
                  </a:cubicBezTo>
                  <a:cubicBezTo>
                    <a:pt x="0" y="160730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D9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6809C038-9108-47C8-9401-EE051D37C00A}"/>
                </a:ext>
              </a:extLst>
            </p:cNvPr>
            <p:cNvSpPr/>
            <p:nvPr/>
          </p:nvSpPr>
          <p:spPr>
            <a:xfrm rot="18314818">
              <a:off x="11156691" y="436371"/>
              <a:ext cx="1581428" cy="718001"/>
            </a:xfrm>
            <a:custGeom>
              <a:avLst/>
              <a:gdLst>
                <a:gd name="connsiteX0" fmla="*/ 1510944 w 1581428"/>
                <a:gd name="connsiteY0" fmla="*/ 1 h 718001"/>
                <a:gd name="connsiteX1" fmla="*/ 1581428 w 1581428"/>
                <a:gd name="connsiteY1" fmla="*/ 99744 h 718001"/>
                <a:gd name="connsiteX2" fmla="*/ 706516 w 1581428"/>
                <a:gd name="connsiteY2" fmla="*/ 718001 h 718001"/>
                <a:gd name="connsiteX3" fmla="*/ 359001 w 1581428"/>
                <a:gd name="connsiteY3" fmla="*/ 718001 h 718001"/>
                <a:gd name="connsiteX4" fmla="*/ 0 w 1581428"/>
                <a:gd name="connsiteY4" fmla="*/ 359000 h 718001"/>
                <a:gd name="connsiteX5" fmla="*/ 359001 w 1581428"/>
                <a:gd name="connsiteY5" fmla="*/ 0 h 71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428" h="718001">
                  <a:moveTo>
                    <a:pt x="1510944" y="1"/>
                  </a:moveTo>
                  <a:lnTo>
                    <a:pt x="1581428" y="99744"/>
                  </a:lnTo>
                  <a:lnTo>
                    <a:pt x="706516" y="718001"/>
                  </a:lnTo>
                  <a:lnTo>
                    <a:pt x="359001" y="718001"/>
                  </a:lnTo>
                  <a:cubicBezTo>
                    <a:pt x="160731" y="718001"/>
                    <a:pt x="1" y="557272"/>
                    <a:pt x="0" y="359000"/>
                  </a:cubicBezTo>
                  <a:cubicBezTo>
                    <a:pt x="1" y="160729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89C9B8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3FE45DE4-D07F-45BD-8C59-F7B76F5E0E05}"/>
                </a:ext>
              </a:extLst>
            </p:cNvPr>
            <p:cNvSpPr/>
            <p:nvPr/>
          </p:nvSpPr>
          <p:spPr>
            <a:xfrm rot="18314818">
              <a:off x="10110182" y="257971"/>
              <a:ext cx="2018320" cy="718002"/>
            </a:xfrm>
            <a:custGeom>
              <a:avLst/>
              <a:gdLst>
                <a:gd name="connsiteX0" fmla="*/ 1510943 w 2018320"/>
                <a:gd name="connsiteY0" fmla="*/ 0 h 718002"/>
                <a:gd name="connsiteX1" fmla="*/ 2018320 w 2018320"/>
                <a:gd name="connsiteY1" fmla="*/ 718002 h 718002"/>
                <a:gd name="connsiteX2" fmla="*/ 359001 w 2018320"/>
                <a:gd name="connsiteY2" fmla="*/ 718002 h 718002"/>
                <a:gd name="connsiteX3" fmla="*/ 0 w 2018320"/>
                <a:gd name="connsiteY3" fmla="*/ 359001 h 718002"/>
                <a:gd name="connsiteX4" fmla="*/ 359001 w 2018320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320" h="718002">
                  <a:moveTo>
                    <a:pt x="1510943" y="0"/>
                  </a:moveTo>
                  <a:lnTo>
                    <a:pt x="2018320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1" y="1"/>
                    <a:pt x="359001" y="0"/>
                  </a:cubicBezTo>
                  <a:close/>
                </a:path>
              </a:pathLst>
            </a:custGeom>
            <a:solidFill>
              <a:srgbClr val="84A9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BCBA3152-398F-4393-B9AF-67057AE14C31}"/>
              </a:ext>
            </a:extLst>
          </p:cNvPr>
          <p:cNvSpPr/>
          <p:nvPr/>
        </p:nvSpPr>
        <p:spPr>
          <a:xfrm>
            <a:off x="96148" y="165105"/>
            <a:ext cx="8945217" cy="4919870"/>
          </a:xfrm>
          <a:prstGeom prst="roundRect">
            <a:avLst>
              <a:gd name="adj" fmla="val 2526"/>
            </a:avLst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CA1353-42DD-4B32-8113-CF504E77DB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37613" r="57667" b="7033"/>
          <a:stretch/>
        </p:blipFill>
        <p:spPr>
          <a:xfrm>
            <a:off x="2505419" y="402703"/>
            <a:ext cx="3707761" cy="450227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715000" y="2114550"/>
            <a:ext cx="0" cy="2667000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43200" y="570615"/>
            <a:ext cx="9107" cy="2610735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1625" y="1581150"/>
            <a:ext cx="2260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Nét</a:t>
            </a:r>
            <a:r>
              <a:rPr lang="en-US" sz="2400" dirty="0" smtClean="0"/>
              <a:t> 1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cao</a:t>
            </a:r>
            <a:r>
              <a:rPr lang="en-US" sz="2400" dirty="0" smtClean="0"/>
              <a:t> 5 li)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098014" y="2614380"/>
            <a:ext cx="2785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Nét</a:t>
            </a:r>
            <a:r>
              <a:rPr lang="en-US" sz="2400" dirty="0" smtClean="0"/>
              <a:t> 2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kéo</a:t>
            </a:r>
            <a:r>
              <a:rPr lang="en-US" sz="2400" dirty="0" smtClean="0"/>
              <a:t> </a:t>
            </a:r>
            <a:r>
              <a:rPr lang="en-US" sz="2400" dirty="0" err="1" smtClean="0"/>
              <a:t>dài</a:t>
            </a:r>
            <a:r>
              <a:rPr lang="en-US" sz="2400" dirty="0" smtClean="0"/>
              <a:t> </a:t>
            </a:r>
            <a:r>
              <a:rPr lang="en-US" sz="2400" dirty="0" err="1" smtClean="0"/>
              <a:t>xuống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kẻ</a:t>
            </a:r>
            <a:r>
              <a:rPr lang="en-US" sz="2400" dirty="0" smtClean="0"/>
              <a:t> </a:t>
            </a:r>
            <a:r>
              <a:rPr lang="en-US" sz="2400" dirty="0" err="1" smtClean="0"/>
              <a:t>đậm</a:t>
            </a:r>
            <a:r>
              <a:rPr lang="en-US" sz="2400" dirty="0" smtClean="0"/>
              <a:t> 3 li)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412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F2C771CD-B48C-4D3B-BCF7-8E767B31CC97}"/>
              </a:ext>
            </a:extLst>
          </p:cNvPr>
          <p:cNvSpPr/>
          <p:nvPr/>
        </p:nvSpPr>
        <p:spPr>
          <a:xfrm>
            <a:off x="99392" y="111815"/>
            <a:ext cx="8945217" cy="4919870"/>
          </a:xfrm>
          <a:prstGeom prst="roundRect">
            <a:avLst>
              <a:gd name="adj" fmla="val 2526"/>
            </a:avLst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80B0EC-E54B-44D2-B7C4-77F317FF6763}"/>
              </a:ext>
            </a:extLst>
          </p:cNvPr>
          <p:cNvGrpSpPr/>
          <p:nvPr/>
        </p:nvGrpSpPr>
        <p:grpSpPr>
          <a:xfrm>
            <a:off x="6707689" y="-186255"/>
            <a:ext cx="2436311" cy="1513740"/>
            <a:chOff x="9057991" y="-392188"/>
            <a:chExt cx="3248414" cy="2018320"/>
          </a:xfrm>
        </p:grpSpPr>
        <p:sp>
          <p:nvSpPr>
            <p:cNvPr id="6" name="Freeform 27">
              <a:extLst>
                <a:ext uri="{FF2B5EF4-FFF2-40B4-BE49-F238E27FC236}">
                  <a16:creationId xmlns:a16="http://schemas.microsoft.com/office/drawing/2014/main" id="{D57D4CD7-2257-454E-A83E-711F3A8FF191}"/>
                </a:ext>
              </a:extLst>
            </p:cNvPr>
            <p:cNvSpPr/>
            <p:nvPr/>
          </p:nvSpPr>
          <p:spPr>
            <a:xfrm rot="18314818">
              <a:off x="8862489" y="-113334"/>
              <a:ext cx="1109006" cy="718002"/>
            </a:xfrm>
            <a:custGeom>
              <a:avLst/>
              <a:gdLst>
                <a:gd name="connsiteX0" fmla="*/ 601630 w 1109006"/>
                <a:gd name="connsiteY0" fmla="*/ 1 h 718002"/>
                <a:gd name="connsiteX1" fmla="*/ 1109006 w 1109006"/>
                <a:gd name="connsiteY1" fmla="*/ 718002 h 718002"/>
                <a:gd name="connsiteX2" fmla="*/ 359001 w 1109006"/>
                <a:gd name="connsiteY2" fmla="*/ 718002 h 718002"/>
                <a:gd name="connsiteX3" fmla="*/ 0 w 1109006"/>
                <a:gd name="connsiteY3" fmla="*/ 359001 h 718002"/>
                <a:gd name="connsiteX4" fmla="*/ 359001 w 1109006"/>
                <a:gd name="connsiteY4" fmla="*/ 1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006" h="718002">
                  <a:moveTo>
                    <a:pt x="601630" y="1"/>
                  </a:moveTo>
                  <a:lnTo>
                    <a:pt x="1109006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0" y="0"/>
                    <a:pt x="359001" y="1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370CDF21-F230-4158-AD02-CFA312EB22CA}"/>
                </a:ext>
              </a:extLst>
            </p:cNvPr>
            <p:cNvSpPr/>
            <p:nvPr/>
          </p:nvSpPr>
          <p:spPr>
            <a:xfrm rot="18314818">
              <a:off x="9271867" y="189171"/>
              <a:ext cx="1849829" cy="718002"/>
            </a:xfrm>
            <a:custGeom>
              <a:avLst/>
              <a:gdLst>
                <a:gd name="connsiteX0" fmla="*/ 1342452 w 1849829"/>
                <a:gd name="connsiteY0" fmla="*/ 0 h 718002"/>
                <a:gd name="connsiteX1" fmla="*/ 1849829 w 1849829"/>
                <a:gd name="connsiteY1" fmla="*/ 718002 h 718002"/>
                <a:gd name="connsiteX2" fmla="*/ 359001 w 1849829"/>
                <a:gd name="connsiteY2" fmla="*/ 718001 h 718002"/>
                <a:gd name="connsiteX3" fmla="*/ 0 w 1849829"/>
                <a:gd name="connsiteY3" fmla="*/ 359001 h 718002"/>
                <a:gd name="connsiteX4" fmla="*/ 359001 w 1849829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829" h="718002">
                  <a:moveTo>
                    <a:pt x="1342452" y="0"/>
                  </a:moveTo>
                  <a:lnTo>
                    <a:pt x="1849829" y="718002"/>
                  </a:lnTo>
                  <a:lnTo>
                    <a:pt x="359001" y="718001"/>
                  </a:lnTo>
                  <a:cubicBezTo>
                    <a:pt x="160730" y="718002"/>
                    <a:pt x="1" y="557272"/>
                    <a:pt x="0" y="359001"/>
                  </a:cubicBezTo>
                  <a:cubicBezTo>
                    <a:pt x="0" y="160730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D9AD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38C34A4F-D417-4ED5-A604-B074C89EABDF}"/>
                </a:ext>
              </a:extLst>
            </p:cNvPr>
            <p:cNvSpPr/>
            <p:nvPr/>
          </p:nvSpPr>
          <p:spPr>
            <a:xfrm rot="18314818">
              <a:off x="11156691" y="436371"/>
              <a:ext cx="1581428" cy="718001"/>
            </a:xfrm>
            <a:custGeom>
              <a:avLst/>
              <a:gdLst>
                <a:gd name="connsiteX0" fmla="*/ 1510944 w 1581428"/>
                <a:gd name="connsiteY0" fmla="*/ 1 h 718001"/>
                <a:gd name="connsiteX1" fmla="*/ 1581428 w 1581428"/>
                <a:gd name="connsiteY1" fmla="*/ 99744 h 718001"/>
                <a:gd name="connsiteX2" fmla="*/ 706516 w 1581428"/>
                <a:gd name="connsiteY2" fmla="*/ 718001 h 718001"/>
                <a:gd name="connsiteX3" fmla="*/ 359001 w 1581428"/>
                <a:gd name="connsiteY3" fmla="*/ 718001 h 718001"/>
                <a:gd name="connsiteX4" fmla="*/ 0 w 1581428"/>
                <a:gd name="connsiteY4" fmla="*/ 359000 h 718001"/>
                <a:gd name="connsiteX5" fmla="*/ 359001 w 1581428"/>
                <a:gd name="connsiteY5" fmla="*/ 0 h 71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428" h="718001">
                  <a:moveTo>
                    <a:pt x="1510944" y="1"/>
                  </a:moveTo>
                  <a:lnTo>
                    <a:pt x="1581428" y="99744"/>
                  </a:lnTo>
                  <a:lnTo>
                    <a:pt x="706516" y="718001"/>
                  </a:lnTo>
                  <a:lnTo>
                    <a:pt x="359001" y="718001"/>
                  </a:lnTo>
                  <a:cubicBezTo>
                    <a:pt x="160731" y="718001"/>
                    <a:pt x="1" y="557272"/>
                    <a:pt x="0" y="359000"/>
                  </a:cubicBezTo>
                  <a:cubicBezTo>
                    <a:pt x="1" y="160729"/>
                    <a:pt x="160730" y="0"/>
                    <a:pt x="359001" y="0"/>
                  </a:cubicBezTo>
                  <a:close/>
                </a:path>
              </a:pathLst>
            </a:custGeom>
            <a:solidFill>
              <a:srgbClr val="89C9B8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447F615D-880F-46F1-84B5-64D7A47EC461}"/>
                </a:ext>
              </a:extLst>
            </p:cNvPr>
            <p:cNvSpPr/>
            <p:nvPr/>
          </p:nvSpPr>
          <p:spPr>
            <a:xfrm rot="18314818">
              <a:off x="10110182" y="257971"/>
              <a:ext cx="2018320" cy="718002"/>
            </a:xfrm>
            <a:custGeom>
              <a:avLst/>
              <a:gdLst>
                <a:gd name="connsiteX0" fmla="*/ 1510943 w 2018320"/>
                <a:gd name="connsiteY0" fmla="*/ 0 h 718002"/>
                <a:gd name="connsiteX1" fmla="*/ 2018320 w 2018320"/>
                <a:gd name="connsiteY1" fmla="*/ 718002 h 718002"/>
                <a:gd name="connsiteX2" fmla="*/ 359001 w 2018320"/>
                <a:gd name="connsiteY2" fmla="*/ 718002 h 718002"/>
                <a:gd name="connsiteX3" fmla="*/ 0 w 2018320"/>
                <a:gd name="connsiteY3" fmla="*/ 359001 h 718002"/>
                <a:gd name="connsiteX4" fmla="*/ 359001 w 2018320"/>
                <a:gd name="connsiteY4" fmla="*/ 0 h 71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320" h="718002">
                  <a:moveTo>
                    <a:pt x="1510943" y="0"/>
                  </a:moveTo>
                  <a:lnTo>
                    <a:pt x="2018320" y="718002"/>
                  </a:lnTo>
                  <a:lnTo>
                    <a:pt x="359001" y="718002"/>
                  </a:lnTo>
                  <a:cubicBezTo>
                    <a:pt x="160731" y="718002"/>
                    <a:pt x="1" y="557272"/>
                    <a:pt x="0" y="359001"/>
                  </a:cubicBezTo>
                  <a:cubicBezTo>
                    <a:pt x="1" y="160730"/>
                    <a:pt x="160731" y="1"/>
                    <a:pt x="359001" y="0"/>
                  </a:cubicBezTo>
                  <a:close/>
                </a:path>
              </a:pathLst>
            </a:custGeom>
            <a:solidFill>
              <a:srgbClr val="84A9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 sz="1350">
                <a:solidFill>
                  <a:prstClr val="white"/>
                </a:solidFill>
              </a:endParaRPr>
            </a:p>
          </p:txBody>
        </p:sp>
      </p:grpSp>
      <p:pic>
        <p:nvPicPr>
          <p:cNvPr id="3" name="Hướng dẫn viết - 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59904" y="-202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5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7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9" t="15867" r="6801" b="15866"/>
          <a:stretch/>
        </p:blipFill>
        <p:spPr>
          <a:xfrm>
            <a:off x="2743200" y="742950"/>
            <a:ext cx="2895600" cy="3706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1493602"/>
            <a:ext cx="1859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Nét</a:t>
            </a:r>
            <a:r>
              <a:rPr lang="en-US" sz="2400" dirty="0" smtClean="0"/>
              <a:t> 1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cao</a:t>
            </a:r>
            <a:r>
              <a:rPr lang="en-US" sz="2400" dirty="0" smtClean="0"/>
              <a:t> 2 li </a:t>
            </a:r>
            <a:r>
              <a:rPr lang="en-US" sz="2400" dirty="0" err="1" smtClean="0"/>
              <a:t>rưỡi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483556" y="894990"/>
            <a:ext cx="5726" cy="2096566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791200" y="2114550"/>
            <a:ext cx="0" cy="2209800"/>
          </a:xfrm>
          <a:prstGeom prst="straightConnector1">
            <a:avLst/>
          </a:prstGeom>
          <a:ln w="412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91200" y="257144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Nét</a:t>
            </a:r>
            <a:r>
              <a:rPr lang="en-US" sz="2400" dirty="0" smtClean="0"/>
              <a:t> 2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viết</a:t>
            </a:r>
            <a:r>
              <a:rPr lang="en-US" sz="2400" dirty="0" smtClean="0"/>
              <a:t> </a:t>
            </a:r>
            <a:r>
              <a:rPr lang="en-US" sz="2400" dirty="0" err="1" smtClean="0"/>
              <a:t>dưới</a:t>
            </a:r>
            <a:r>
              <a:rPr lang="en-US" sz="2400" dirty="0" smtClean="0"/>
              <a:t> </a:t>
            </a:r>
            <a:r>
              <a:rPr lang="en-US" sz="2400" dirty="0" err="1" smtClean="0"/>
              <a:t>đường</a:t>
            </a:r>
            <a:r>
              <a:rPr lang="en-US" sz="2400" dirty="0" smtClean="0"/>
              <a:t> </a:t>
            </a:r>
            <a:r>
              <a:rPr lang="en-US" sz="2400" dirty="0" err="1" smtClean="0"/>
              <a:t>kẻ</a:t>
            </a:r>
            <a:r>
              <a:rPr lang="en-US" sz="2400" dirty="0" smtClean="0"/>
              <a:t> </a:t>
            </a:r>
            <a:r>
              <a:rPr lang="en-US" sz="2400" dirty="0" err="1" smtClean="0"/>
              <a:t>đậm</a:t>
            </a:r>
            <a:r>
              <a:rPr lang="en-US" sz="2400" dirty="0" smtClean="0"/>
              <a:t> 1 li </a:t>
            </a:r>
            <a:r>
              <a:rPr lang="en-US" sz="2400" dirty="0" err="1" smtClean="0"/>
              <a:t>rưỡi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189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 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217973"/>
            <a:ext cx="4114800" cy="4863153"/>
          </a:xfrm>
        </p:spPr>
      </p:pic>
    </p:spTree>
    <p:extLst>
      <p:ext uri="{BB962C8B-B14F-4D97-AF65-F5344CB8AC3E}">
        <p14:creationId xmlns:p14="http://schemas.microsoft.com/office/powerpoint/2010/main" val="307302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956164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318</Words>
  <Application>Microsoft Office PowerPoint</Application>
  <PresentationFormat>On-screen Show (16:9)</PresentationFormat>
  <Paragraphs>74</Paragraphs>
  <Slides>15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.VnTime</vt:lpstr>
      <vt:lpstr>Arial</vt:lpstr>
      <vt:lpstr>Arial</vt:lpstr>
      <vt:lpstr>Arial-Rounded</vt:lpstr>
      <vt:lpstr>Calibri</vt:lpstr>
      <vt:lpstr>Calibri Light</vt:lpstr>
      <vt:lpstr>HP001 4H</vt:lpstr>
      <vt:lpstr>HP001 5 hàng</vt:lpstr>
      <vt:lpstr>Times New Roman</vt:lpstr>
      <vt:lpstr>Wingdings</vt:lpstr>
      <vt:lpstr>Office Theme</vt:lpstr>
      <vt:lpstr>PowerPoint Presentation</vt:lpstr>
      <vt:lpstr>PowerPoint Presentation</vt:lpstr>
      <vt:lpstr>Chữ hoa G cỡ vừa gồm mấy nét?</vt:lpstr>
      <vt:lpstr>Chữ hoa G cỡ vừa cao mấy ô li?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78</cp:revision>
  <dcterms:created xsi:type="dcterms:W3CDTF">2018-03-09T07:14:39Z</dcterms:created>
  <dcterms:modified xsi:type="dcterms:W3CDTF">2024-10-29T04:05:06Z</dcterms:modified>
</cp:coreProperties>
</file>