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308" r:id="rId4"/>
    <p:sldId id="328" r:id="rId5"/>
    <p:sldId id="329" r:id="rId6"/>
    <p:sldId id="309" r:id="rId7"/>
    <p:sldId id="258" r:id="rId8"/>
    <p:sldId id="330" r:id="rId9"/>
    <p:sldId id="331" r:id="rId10"/>
    <p:sldId id="332" r:id="rId11"/>
    <p:sldId id="333" r:id="rId12"/>
    <p:sldId id="334" r:id="rId13"/>
    <p:sldId id="310" r:id="rId14"/>
    <p:sldId id="338" r:id="rId15"/>
    <p:sldId id="339" r:id="rId16"/>
    <p:sldId id="340" r:id="rId17"/>
    <p:sldId id="341" r:id="rId18"/>
    <p:sldId id="314" r:id="rId19"/>
    <p:sldId id="342" r:id="rId20"/>
    <p:sldId id="335" r:id="rId21"/>
    <p:sldId id="311" r:id="rId22"/>
    <p:sldId id="32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C9DF"/>
    <a:srgbClr val="DBE6EE"/>
    <a:srgbClr val="479476"/>
    <a:srgbClr val="FF970A"/>
    <a:srgbClr val="A7D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53" autoAdjust="0"/>
    <p:restoredTop sz="94665"/>
  </p:normalViewPr>
  <p:slideViewPr>
    <p:cSldViewPr snapToGrid="0" showGuides="1">
      <p:cViewPr varScale="1">
        <p:scale>
          <a:sx n="91" d="100"/>
          <a:sy n="91" d="100"/>
        </p:scale>
        <p:origin x="470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09903-F536-4DF3-8FF0-8B5CA3B73945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C167E-E426-42C6-B5E5-C8FEA15B534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8485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178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321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683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873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406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770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774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7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0853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000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124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F7AC6C0-F664-4FB5-A867-8783C4C4B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E3A11AE-9382-4290-9392-073E822CB0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0391C-37E2-47B7-8D3B-2701E7854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FE77A-8DEC-4B2C-8A50-C1B1746A6DD3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F7D562-1910-48AB-98A5-9905E7A54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0E6D6-CE6A-48E1-9795-7B8CB5982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61BF7-313D-46A7-AAD9-6F35DAA51421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DC4F5-5E4B-1F44-9F84-C7841BB71D8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3080748" y="-502826"/>
            <a:ext cx="3322608" cy="2920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4DE447-3333-6546-88E2-59E9380CB78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71046" y="7025091"/>
            <a:ext cx="7840136" cy="26641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87EF37-F0A5-EF49-B865-04F620F33C6D}"/>
              </a:ext>
            </a:extLst>
          </p:cNvPr>
          <p:cNvSpPr txBox="1"/>
          <p:nvPr userDrawn="1"/>
        </p:nvSpPr>
        <p:spPr>
          <a:xfrm>
            <a:off x="-362999" y="6817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 dirty="0" err="1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</a:t>
            </a:r>
            <a:r>
              <a:rPr lang="en-US" sz="1600" kern="0" dirty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 Non</a:t>
            </a:r>
            <a:endParaRPr lang="id-ID" sz="1600" kern="0" dirty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B3478-DA28-CC4F-9DC2-29A9E2D9DD6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492096" y="-2783712"/>
            <a:ext cx="3322608" cy="29202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9AADE9-BE16-6B43-BF2F-3E850AEBCDA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612842" y="1968881"/>
            <a:ext cx="3322608" cy="292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4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18.emf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3.xml"/><Relationship Id="rId5" Type="http://schemas.microsoft.com/office/2007/relationships/hdphoto" Target="../media/hdphoto8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4.xml"/><Relationship Id="rId5" Type="http://schemas.microsoft.com/office/2007/relationships/hdphoto" Target="../media/hdphoto9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5.xml"/><Relationship Id="rId5" Type="http://schemas.openxmlformats.org/officeDocument/2006/relationships/image" Target="../media/image22.emf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24.emf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8.emf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2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5.emf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6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3.wdp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740" y="-365233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B55CDAA-51F1-9644-8E2B-0EC31CC23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762" y="2735751"/>
            <a:ext cx="9359900" cy="34544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3B812FA-C165-7441-8FB5-9383871B8D7D}"/>
              </a:ext>
            </a:extLst>
          </p:cNvPr>
          <p:cNvSpPr txBox="1"/>
          <p:nvPr/>
        </p:nvSpPr>
        <p:spPr>
          <a:xfrm>
            <a:off x="5260768" y="5403273"/>
            <a:ext cx="2125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>
                <a:solidFill>
                  <a:srgbClr val="479476"/>
                </a:solidFill>
                <a:latin typeface="SVN-Cookies" panose="02040603050506020204" pitchFamily="18" charset="0"/>
              </a:rPr>
              <a:t>(Tiết 2)</a:t>
            </a:r>
          </a:p>
        </p:txBody>
      </p:sp>
    </p:spTree>
    <p:extLst>
      <p:ext uri="{BB962C8B-B14F-4D97-AF65-F5344CB8AC3E}">
        <p14:creationId xmlns:p14="http://schemas.microsoft.com/office/powerpoint/2010/main" val="265784726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D4318-6CCA-364F-9036-962372E0FF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93" t="46580" r="42638" b="26667"/>
          <a:stretch/>
        </p:blipFill>
        <p:spPr>
          <a:xfrm>
            <a:off x="657225" y="885825"/>
            <a:ext cx="6686549" cy="5409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ình ảnh Phim Hoạt Hình Thỏ đồng ý Với Hình Minh Họa PNG Miễn Phí Tải Về -  Lovepik">
            <a:extLst>
              <a:ext uri="{FF2B5EF4-FFF2-40B4-BE49-F238E27FC236}">
                <a16:creationId xmlns:a16="http://schemas.microsoft.com/office/drawing/2014/main" id="{7664708C-49C3-EE41-AE97-0BA356D63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44" y1="13488" x2="50465" y2="15814"/>
                        <a14:foregroundMark x1="55116" y1="12558" x2="55116" y2="15814"/>
                        <a14:foregroundMark x1="83140" y1="37674" x2="78023" y2="40465"/>
                        <a14:foregroundMark x1="82326" y1="45000" x2="77791" y2="45465"/>
                        <a14:foregroundMark x1="19070" y1="35814" x2="21512" y2="40581"/>
                        <a14:foregroundMark x1="17326" y1="43488" x2="19884" y2="43953"/>
                        <a14:backgroundMark x1="49884" y1="13372" x2="49419" y2="1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831" y="885825"/>
            <a:ext cx="50863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7258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233ACB-5F6B-D945-ACA9-12326E421A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28881" r="41088" b="42500"/>
          <a:stretch/>
        </p:blipFill>
        <p:spPr>
          <a:xfrm>
            <a:off x="713591" y="738683"/>
            <a:ext cx="6101547" cy="5403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ình ảnh Phim Hoạt Hình Thỏ đồng ý Với Hình Minh Họa PNG Miễn Phí Tải Về -  Lovepik">
            <a:extLst>
              <a:ext uri="{FF2B5EF4-FFF2-40B4-BE49-F238E27FC236}">
                <a16:creationId xmlns:a16="http://schemas.microsoft.com/office/drawing/2014/main" id="{C2ED835C-2F3A-0248-926B-3CB635F9D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44" y1="13488" x2="50465" y2="15814"/>
                        <a14:foregroundMark x1="55116" y1="12558" x2="55116" y2="15814"/>
                        <a14:foregroundMark x1="83140" y1="37674" x2="78023" y2="40465"/>
                        <a14:foregroundMark x1="82326" y1="45000" x2="77791" y2="45465"/>
                        <a14:foregroundMark x1="19070" y1="35814" x2="21512" y2="40581"/>
                        <a14:foregroundMark x1="17326" y1="43488" x2="19884" y2="43953"/>
                        <a14:backgroundMark x1="49884" y1="13372" x2="49419" y2="1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219" y="715693"/>
            <a:ext cx="5449602" cy="544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84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A196C5-EFC3-AD48-8891-39FB0A0D9B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25" t="28881" r="21181" b="42500"/>
          <a:stretch/>
        </p:blipFill>
        <p:spPr>
          <a:xfrm>
            <a:off x="767900" y="682733"/>
            <a:ext cx="6366429" cy="5583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ình ảnh Phim Hoạt Hình Thỏ đồng ý Với Hình Minh Họa PNG Miễn Phí Tải Về -  Lovepik">
            <a:extLst>
              <a:ext uri="{FF2B5EF4-FFF2-40B4-BE49-F238E27FC236}">
                <a16:creationId xmlns:a16="http://schemas.microsoft.com/office/drawing/2014/main" id="{6B26D890-6D7B-C444-908A-FF718056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44" y1="13488" x2="50465" y2="15814"/>
                        <a14:foregroundMark x1="55116" y1="12558" x2="55116" y2="15814"/>
                        <a14:foregroundMark x1="83140" y1="37674" x2="78023" y2="40465"/>
                        <a14:foregroundMark x1="82326" y1="45000" x2="77791" y2="45465"/>
                        <a14:foregroundMark x1="19070" y1="35814" x2="21512" y2="40581"/>
                        <a14:foregroundMark x1="17326" y1="43488" x2="19884" y2="43953"/>
                        <a14:backgroundMark x1="49884" y1="13372" x2="49419" y2="1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36" y="719875"/>
            <a:ext cx="5509260" cy="550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3827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751C92-17D3-9A4D-A941-C9D9C3E562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6301" y="2925477"/>
            <a:ext cx="88392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347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DE205E-6FC6-9B40-9586-45797B5618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78" b="54000" l="37431" r="74097">
                        <a14:foregroundMark x1="48264" y1="38167" x2="47674" y2="43222"/>
                        <a14:foregroundMark x1="44514" y1="36222" x2="44722" y2="41833"/>
                        <a14:foregroundMark x1="53368" y1="41944" x2="53542" y2="47611"/>
                        <a14:foregroundMark x1="56181" y1="42222" x2="56667" y2="48444"/>
                        <a14:foregroundMark x1="42882" y1="49444" x2="45243" y2="47611"/>
                        <a14:foregroundMark x1="46771" y1="51222" x2="49028" y2="52111"/>
                        <a14:foregroundMark x1="58333" y1="50667" x2="58785" y2="51833"/>
                        <a14:foregroundMark x1="61632" y1="48722" x2="61979" y2="51833"/>
                        <a14:foregroundMark x1="58785" y1="52889" x2="61181" y2="50667"/>
                        <a14:foregroundMark x1="53646" y1="34278" x2="53056" y2="34444"/>
                        <a14:foregroundMark x1="61111" y1="21278" x2="61528" y2="27778"/>
                        <a14:foregroundMark x1="69896" y1="30278" x2="70764" y2="34444"/>
                        <a14:foregroundMark x1="52882" y1="34000" x2="53542" y2="3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56" t="17291" r="21311" b="41875"/>
          <a:stretch/>
        </p:blipFill>
        <p:spPr>
          <a:xfrm>
            <a:off x="1678898" y="447772"/>
            <a:ext cx="10825761" cy="6027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ABC002-831E-E349-8703-AECCA4ED109C}"/>
              </a:ext>
            </a:extLst>
          </p:cNvPr>
          <p:cNvSpPr txBox="1"/>
          <p:nvPr/>
        </p:nvSpPr>
        <p:spPr>
          <a:xfrm>
            <a:off x="644577" y="734519"/>
            <a:ext cx="5801193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 cap="sq" cmpd="thickThin">
            <a:solidFill>
              <a:schemeClr val="accent4">
                <a:lumMod val="50000"/>
              </a:schemeClr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phong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trào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quyên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ủng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lũ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lụt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917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BC002-831E-E349-8703-AECCA4ED109C}"/>
              </a:ext>
            </a:extLst>
          </p:cNvPr>
          <p:cNvSpPr txBox="1"/>
          <p:nvPr/>
        </p:nvSpPr>
        <p:spPr>
          <a:xfrm rot="20758567">
            <a:off x="539646" y="1199214"/>
            <a:ext cx="5801193" cy="19037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 cap="sq" cmpd="thickThin">
            <a:solidFill>
              <a:schemeClr val="accent4">
                <a:lumMod val="50000"/>
              </a:schemeClr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  <a:spcAft>
                <a:spcPts val="480"/>
              </a:spcAft>
            </a:pP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cảnh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khó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khăn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bố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ốm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nặng</a:t>
            </a:r>
            <a:r>
              <a: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VN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F1BEC5-DF49-1F40-BBA6-C5A0B9CE19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333" b="84222" l="49167" r="77778">
                        <a14:foregroundMark x1="49028" y1="63889" x2="49167" y2="71667"/>
                        <a14:foregroundMark x1="49167" y1="71667" x2="50417" y2="78222"/>
                        <a14:foregroundMark x1="50417" y1="78222" x2="53819" y2="71444"/>
                        <a14:foregroundMark x1="53819" y1="71444" x2="57986" y2="67500"/>
                        <a14:foregroundMark x1="57986" y1="67500" x2="62118" y2="70000"/>
                        <a14:foregroundMark x1="62118" y1="70000" x2="60035" y2="80500"/>
                        <a14:foregroundMark x1="60035" y1="80500" x2="58542" y2="82667"/>
                        <a14:foregroundMark x1="58438" y1="79111" x2="70417" y2="63667"/>
                        <a14:foregroundMark x1="70417" y1="63667" x2="69896" y2="68500"/>
                        <a14:foregroundMark x1="75764" y1="67667" x2="74583" y2="71611"/>
                        <a14:foregroundMark x1="76944" y1="63889" x2="77222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47" t="55115" r="18746" b="12526"/>
          <a:stretch/>
        </p:blipFill>
        <p:spPr>
          <a:xfrm>
            <a:off x="3727380" y="1519349"/>
            <a:ext cx="8804397" cy="513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39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0ABC002-831E-E349-8703-AECCA4ED109C}"/>
              </a:ext>
            </a:extLst>
          </p:cNvPr>
          <p:cNvSpPr txBox="1"/>
          <p:nvPr/>
        </p:nvSpPr>
        <p:spPr>
          <a:xfrm>
            <a:off x="644578" y="734519"/>
            <a:ext cx="3072984" cy="2805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47625" cap="sq" cmpd="thickThin">
            <a:solidFill>
              <a:schemeClr val="accent4">
                <a:lumMod val="50000"/>
              </a:schemeClr>
            </a:solidFill>
            <a:prstDash val="sysDash"/>
            <a:round/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12000"/>
              </a:lnSpc>
              <a:spcAft>
                <a:spcPts val="480"/>
              </a:spcAft>
            </a:pP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đuổi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sân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ngã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rất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đau</a:t>
            </a:r>
            <a:r>
              <a:rPr lang="en-US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..</a:t>
            </a:r>
            <a:endParaRPr lang="en-VN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997E4C-4CEB-8F46-B5CE-F3718748D32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56" b="62278" l="40764" r="77292">
                        <a14:foregroundMark x1="44722" y1="25556" x2="44201" y2="52611"/>
                        <a14:foregroundMark x1="44201" y1="52611" x2="51944" y2="55278"/>
                        <a14:foregroundMark x1="51944" y1="55278" x2="65799" y2="52444"/>
                        <a14:foregroundMark x1="65799" y1="52444" x2="70208" y2="52944"/>
                        <a14:foregroundMark x1="70208" y1="52944" x2="74479" y2="49556"/>
                        <a14:foregroundMark x1="74479" y1="49556" x2="74097" y2="33778"/>
                        <a14:foregroundMark x1="74097" y1="33778" x2="66806" y2="30389"/>
                        <a14:foregroundMark x1="66806" y1="30389" x2="52639" y2="29944"/>
                        <a14:foregroundMark x1="46910" y1="48944" x2="64271" y2="51167"/>
                        <a14:foregroundMark x1="45417" y1="59000" x2="54965" y2="59222"/>
                        <a14:foregroundMark x1="70000" y1="58778" x2="70000" y2="58778"/>
                        <a14:foregroundMark x1="42674" y1="31500" x2="43472" y2="54667"/>
                        <a14:foregroundMark x1="41319" y1="30389" x2="43889" y2="30833"/>
                        <a14:foregroundMark x1="41424" y1="49167" x2="42951" y2="56222"/>
                        <a14:foregroundMark x1="42951" y1="56222" x2="66944" y2="60278"/>
                        <a14:foregroundMark x1="66944" y1="60278" x2="73194" y2="58167"/>
                        <a14:foregroundMark x1="73194" y1="58167" x2="75972" y2="41389"/>
                        <a14:foregroundMark x1="75972" y1="41389" x2="76007" y2="31500"/>
                        <a14:foregroundMark x1="77083" y1="35611" x2="77361" y2="43944"/>
                        <a14:foregroundMark x1="45660" y1="28833" x2="42257" y2="33556"/>
                        <a14:foregroundMark x1="42257" y1="33556" x2="42396" y2="40833"/>
                        <a14:foregroundMark x1="42396" y1="40833" x2="43750" y2="47222"/>
                        <a14:foregroundMark x1="49097" y1="46778" x2="46771" y2="47222"/>
                        <a14:foregroundMark x1="43472" y1="29500" x2="41563" y2="35889"/>
                        <a14:foregroundMark x1="41563" y1="35889" x2="41979" y2="47222"/>
                        <a14:foregroundMark x1="43472" y1="29944" x2="41319" y2="36222"/>
                        <a14:foregroundMark x1="41319" y1="36222" x2="41042" y2="41556"/>
                        <a14:foregroundMark x1="44306" y1="28833" x2="40764" y2="29278"/>
                        <a14:foregroundMark x1="50590" y1="45444" x2="57708" y2="43944"/>
                        <a14:foregroundMark x1="64271" y1="54667" x2="67118" y2="5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1" t="25574" r="19899" b="33598"/>
          <a:stretch/>
        </p:blipFill>
        <p:spPr>
          <a:xfrm>
            <a:off x="3431200" y="1166404"/>
            <a:ext cx="9010636" cy="542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90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B1DAE21-E328-9046-9806-76B20768B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600" y="2586636"/>
            <a:ext cx="8178800" cy="279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7605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B1BAD61-45D1-387A-AAB4-E63D33568D45}"/>
              </a:ext>
            </a:extLst>
          </p:cNvPr>
          <p:cNvGrpSpPr/>
          <p:nvPr/>
        </p:nvGrpSpPr>
        <p:grpSpPr>
          <a:xfrm>
            <a:off x="5594118" y="563071"/>
            <a:ext cx="2502342" cy="4533586"/>
            <a:chOff x="5594118" y="563071"/>
            <a:chExt cx="2502342" cy="4533586"/>
          </a:xfrm>
        </p:grpSpPr>
        <p:sp>
          <p:nvSpPr>
            <p:cNvPr id="13" name="箭头: 五边形 2">
              <a:extLst>
                <a:ext uri="{FF2B5EF4-FFF2-40B4-BE49-F238E27FC236}">
                  <a16:creationId xmlns:a16="http://schemas.microsoft.com/office/drawing/2014/main" id="{E920519E-D7D7-2C46-B6AF-AAC63C53922A}"/>
                </a:ext>
              </a:extLst>
            </p:cNvPr>
            <p:cNvSpPr/>
            <p:nvPr/>
          </p:nvSpPr>
          <p:spPr>
            <a:xfrm rot="5400000">
              <a:off x="4821229" y="1821426"/>
              <a:ext cx="4048120" cy="2502341"/>
            </a:xfrm>
            <a:prstGeom prst="homePlate">
              <a:avLst>
                <a:gd name="adj" fmla="val 31248"/>
              </a:avLst>
            </a:prstGeom>
            <a:solidFill>
              <a:srgbClr val="47947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椭圆 11">
              <a:extLst>
                <a:ext uri="{FF2B5EF4-FFF2-40B4-BE49-F238E27FC236}">
                  <a16:creationId xmlns:a16="http://schemas.microsoft.com/office/drawing/2014/main" id="{FC2A99A8-A0C0-B54E-81F1-91C340A7FA83}"/>
                </a:ext>
              </a:extLst>
            </p:cNvPr>
            <p:cNvSpPr/>
            <p:nvPr/>
          </p:nvSpPr>
          <p:spPr>
            <a:xfrm>
              <a:off x="6364027" y="563071"/>
              <a:ext cx="962526" cy="962526"/>
            </a:xfrm>
            <a:prstGeom prst="ellipse">
              <a:avLst/>
            </a:prstGeom>
            <a:solidFill>
              <a:srgbClr val="A7D5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</a:rPr>
                <a:t>01</a:t>
              </a:r>
              <a:endParaRPr lang="zh-CN" alt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77BF0BE-9C22-264F-A190-A15AF9F85C1F}"/>
                </a:ext>
              </a:extLst>
            </p:cNvPr>
            <p:cNvSpPr txBox="1"/>
            <p:nvPr/>
          </p:nvSpPr>
          <p:spPr>
            <a:xfrm>
              <a:off x="5594119" y="1783830"/>
              <a:ext cx="250234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Nói lời chúc mừng khi bạn có niềm vui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C7823F3-B61A-8531-1917-5AA55635E336}"/>
              </a:ext>
            </a:extLst>
          </p:cNvPr>
          <p:cNvGrpSpPr/>
          <p:nvPr/>
        </p:nvGrpSpPr>
        <p:grpSpPr>
          <a:xfrm>
            <a:off x="8302487" y="1783830"/>
            <a:ext cx="2502342" cy="4511098"/>
            <a:chOff x="8302487" y="1783830"/>
            <a:chExt cx="2502342" cy="4511098"/>
          </a:xfrm>
        </p:grpSpPr>
        <p:sp>
          <p:nvSpPr>
            <p:cNvPr id="14" name="箭头: 五边形 4">
              <a:extLst>
                <a:ext uri="{FF2B5EF4-FFF2-40B4-BE49-F238E27FC236}">
                  <a16:creationId xmlns:a16="http://schemas.microsoft.com/office/drawing/2014/main" id="{DC7FFEBC-0A25-664B-BA28-05CD8080C379}"/>
                </a:ext>
              </a:extLst>
            </p:cNvPr>
            <p:cNvSpPr/>
            <p:nvPr/>
          </p:nvSpPr>
          <p:spPr>
            <a:xfrm rot="5400000">
              <a:off x="7620399" y="3110498"/>
              <a:ext cx="3866518" cy="2502341"/>
            </a:xfrm>
            <a:prstGeom prst="homePlate">
              <a:avLst>
                <a:gd name="adj" fmla="val 31248"/>
              </a:avLst>
            </a:prstGeom>
            <a:solidFill>
              <a:srgbClr val="479476"/>
            </a:solidFill>
            <a:ln>
              <a:noFill/>
            </a:ln>
            <a:effectLst>
              <a:outerShdw blurRad="25400" algn="ctr" rotWithShape="0">
                <a:prstClr val="black">
                  <a:alpha val="66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椭圆 12">
              <a:extLst>
                <a:ext uri="{FF2B5EF4-FFF2-40B4-BE49-F238E27FC236}">
                  <a16:creationId xmlns:a16="http://schemas.microsoft.com/office/drawing/2014/main" id="{DE62566D-1168-2042-9E76-EA5596C263A5}"/>
                </a:ext>
              </a:extLst>
            </p:cNvPr>
            <p:cNvSpPr/>
            <p:nvPr/>
          </p:nvSpPr>
          <p:spPr>
            <a:xfrm>
              <a:off x="9072395" y="1783830"/>
              <a:ext cx="962526" cy="962526"/>
            </a:xfrm>
            <a:prstGeom prst="ellipse">
              <a:avLst/>
            </a:prstGeom>
            <a:solidFill>
              <a:srgbClr val="A7D5C3"/>
            </a:solidFill>
            <a:ln>
              <a:noFill/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200" dirty="0">
                  <a:solidFill>
                    <a:schemeClr val="bg2">
                      <a:lumMod val="10000"/>
                    </a:schemeClr>
                  </a:solidFill>
                  <a:effectLst>
                    <a:outerShdw blurRad="254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字魂95号-手刻宋" panose="00000500000000000000" pitchFamily="2" charset="-122"/>
                  <a:ea typeface="字魂95号-手刻宋" panose="00000500000000000000" pitchFamily="2" charset="-122"/>
                </a:rPr>
                <a:t>02</a:t>
              </a:r>
              <a:endParaRPr lang="zh-CN" altLang="en-US" sz="3200" dirty="0">
                <a:solidFill>
                  <a:schemeClr val="bg2">
                    <a:lumMod val="10000"/>
                  </a:schemeClr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95号-手刻宋" panose="00000500000000000000" pitchFamily="2" charset="-122"/>
                <a:ea typeface="字魂95号-手刻宋" panose="00000500000000000000" pitchFamily="2" charset="-122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431F80-F348-FC4F-A2A8-428817C23C3E}"/>
                </a:ext>
              </a:extLst>
            </p:cNvPr>
            <p:cNvSpPr txBox="1"/>
            <p:nvPr/>
          </p:nvSpPr>
          <p:spPr>
            <a:xfrm>
              <a:off x="8302488" y="2937992"/>
              <a:ext cx="250234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3600" dirty="0">
                  <a:latin typeface="Arial" panose="020B0604020202020204" pitchFamily="34" charset="0"/>
                  <a:cs typeface="Arial" panose="020B0604020202020204" pitchFamily="34" charset="0"/>
                </a:rPr>
                <a:t>Hỏi thăm khi bạn có chuyện buồn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F8FE8CC-E609-E60A-CBAF-CB013B2A96E4}"/>
              </a:ext>
            </a:extLst>
          </p:cNvPr>
          <p:cNvGrpSpPr/>
          <p:nvPr/>
        </p:nvGrpSpPr>
        <p:grpSpPr>
          <a:xfrm>
            <a:off x="532968" y="1048536"/>
            <a:ext cx="4760927" cy="4760927"/>
            <a:chOff x="532968" y="1048536"/>
            <a:chExt cx="4760927" cy="4760927"/>
          </a:xfrm>
        </p:grpSpPr>
        <p:pic>
          <p:nvPicPr>
            <p:cNvPr id="12" name="图片 3">
              <a:extLst>
                <a:ext uri="{FF2B5EF4-FFF2-40B4-BE49-F238E27FC236}">
                  <a16:creationId xmlns:a16="http://schemas.microsoft.com/office/drawing/2014/main" id="{31614866-5369-214E-8E75-F80804C30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968" y="1048536"/>
              <a:ext cx="4760927" cy="4760927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53DD715-CBF7-F093-9E46-141F64374907}"/>
                </a:ext>
              </a:extLst>
            </p:cNvPr>
            <p:cNvSpPr/>
            <p:nvPr/>
          </p:nvSpPr>
          <p:spPr>
            <a:xfrm>
              <a:off x="3561905" y="1491260"/>
              <a:ext cx="914401" cy="839972"/>
            </a:xfrm>
            <a:prstGeom prst="ellipse">
              <a:avLst/>
            </a:prstGeom>
            <a:solidFill>
              <a:srgbClr val="B6C9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3322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6533BA-CBCA-334A-B701-76C69D995E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1468" y="2662813"/>
            <a:ext cx="9226978" cy="29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51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3B841-4BEF-9549-9A4A-02E87218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5D7262C-274E-DF4D-B4BE-025E284763ED}"/>
              </a:ext>
            </a:extLst>
          </p:cNvPr>
          <p:cNvSpPr txBox="1"/>
          <p:nvPr/>
        </p:nvSpPr>
        <p:spPr>
          <a:xfrm>
            <a:off x="934026" y="1929885"/>
            <a:ext cx="10101262" cy="372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Kiến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kĩ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2000"/>
              </a:lnSpc>
              <a:spcAft>
                <a:spcPts val="48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Thực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lời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hiện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sự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yêu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bè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u="none" strike="noStrike" dirty="0">
              <a:solidFill>
                <a:srgbClr val="0070C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2000"/>
              </a:lnSpc>
              <a:spcAft>
                <a:spcPts val="48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Sẵn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sàng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tham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gia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hoạt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phù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hợp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với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lứa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tuổi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giúp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đỡ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gặp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khó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khăn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hoàn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cảnh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may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mắn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bạn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sâu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xa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hoặc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thiệt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hại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thiên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tai.</a:t>
            </a:r>
            <a:endParaRPr lang="en-VN" u="none" strike="noStrike" dirty="0">
              <a:solidFill>
                <a:srgbClr val="0070C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*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4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VN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2000"/>
              </a:lnSpc>
              <a:spcAft>
                <a:spcPts val="480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Rèn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năng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lực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chỉnh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hành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vi.</a:t>
            </a:r>
            <a:endParaRPr lang="en-VN" u="none" strike="noStrike" dirty="0">
              <a:solidFill>
                <a:srgbClr val="0070C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 algn="just" fontAlgn="base">
              <a:lnSpc>
                <a:spcPct val="112000"/>
              </a:lnSpc>
              <a:spcAft>
                <a:spcPts val="1265"/>
              </a:spcAft>
              <a:buClr>
                <a:srgbClr val="181717"/>
              </a:buClr>
              <a:buSzPts val="1250"/>
              <a:buFont typeface="Arial" panose="020B0604020202020204" pitchFamily="34" charset="0"/>
              <a:buChar char="–"/>
            </a:pP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Hình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phẩm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chất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ái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u="none" strike="noStrike" dirty="0" err="1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2400" u="none" strike="noStrike" dirty="0">
                <a:solidFill>
                  <a:srgbClr val="0070C0"/>
                </a:solidFill>
                <a:effectLst/>
                <a:uFill>
                  <a:solidFill>
                    <a:srgbClr val="000000"/>
                  </a:solidFill>
                </a:u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VN" u="none" strike="noStrike" dirty="0">
              <a:solidFill>
                <a:srgbClr val="0070C0"/>
              </a:solidFill>
              <a:effectLst/>
              <a:uFill>
                <a:solidFill>
                  <a:srgbClr val="000000"/>
                </a:solidFill>
              </a:u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EFCFC-DF41-8948-A3FF-E11F97E4E6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9181" y="715693"/>
            <a:ext cx="6557989" cy="13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14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040AE5B-AAD9-2B44-AA53-DFA4DD810C99}"/>
              </a:ext>
            </a:extLst>
          </p:cNvPr>
          <p:cNvGrpSpPr/>
          <p:nvPr/>
        </p:nvGrpSpPr>
        <p:grpSpPr>
          <a:xfrm>
            <a:off x="205609" y="509666"/>
            <a:ext cx="1982955" cy="1319134"/>
            <a:chOff x="205609" y="0"/>
            <a:chExt cx="2673362" cy="1828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DB0C7D0-CC5A-DA4F-B24E-3EE373B471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09" y="0"/>
              <a:ext cx="2673362" cy="1828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7CF996-20D9-7046-A2AC-96CA249056CD}"/>
                </a:ext>
              </a:extLst>
            </p:cNvPr>
            <p:cNvSpPr txBox="1"/>
            <p:nvPr/>
          </p:nvSpPr>
          <p:spPr>
            <a:xfrm>
              <a:off x="1079101" y="465932"/>
              <a:ext cx="810855" cy="106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dirty="0">
                  <a:solidFill>
                    <a:schemeClr val="accent6">
                      <a:lumMod val="50000"/>
                    </a:schemeClr>
                  </a:solidFill>
                  <a:latin typeface="Cooper Black" panose="0208090404030B020404" pitchFamily="18" charset="77"/>
                </a:rPr>
                <a:t>1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FFAC573-D139-4C4A-ACAA-C6076CB7395F}"/>
              </a:ext>
            </a:extLst>
          </p:cNvPr>
          <p:cNvGrpSpPr/>
          <p:nvPr/>
        </p:nvGrpSpPr>
        <p:grpSpPr>
          <a:xfrm>
            <a:off x="205609" y="1967577"/>
            <a:ext cx="1982955" cy="1319134"/>
            <a:chOff x="205609" y="0"/>
            <a:chExt cx="2673362" cy="1828800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552A1E51-53AC-E646-9B14-072F3483F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09" y="0"/>
              <a:ext cx="2673362" cy="1828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F1F48C0-90C2-534F-A197-17C503CC5548}"/>
                </a:ext>
              </a:extLst>
            </p:cNvPr>
            <p:cNvSpPr txBox="1"/>
            <p:nvPr/>
          </p:nvSpPr>
          <p:spPr>
            <a:xfrm>
              <a:off x="1079101" y="465932"/>
              <a:ext cx="810855" cy="1066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dirty="0">
                  <a:solidFill>
                    <a:schemeClr val="accent6">
                      <a:lumMod val="50000"/>
                    </a:schemeClr>
                  </a:solidFill>
                  <a:latin typeface="Cooper Black" panose="0208090404030B020404" pitchFamily="18" charset="77"/>
                </a:rPr>
                <a:t>2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742E07B-7DBC-E44F-AB7A-C6DEF1D298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5" t="52297" r="20446" b="28088"/>
          <a:stretch/>
        </p:blipFill>
        <p:spPr>
          <a:xfrm>
            <a:off x="709653" y="3586549"/>
            <a:ext cx="10772693" cy="21247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06F0643-8FA6-924C-AC29-06922B4C1C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1484" y="845748"/>
            <a:ext cx="9512300" cy="1524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731159-00E9-B14A-AA61-B842C90FF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0528" y="2222499"/>
            <a:ext cx="94996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271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B339FE-D23B-BF42-BD1E-372259AF40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9873" y="3087285"/>
            <a:ext cx="88519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070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878F6F-AEA3-204F-9AF8-C2FE77AAB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799" y="2425700"/>
            <a:ext cx="9296400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44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1" y="10740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FC0868-6158-F242-BDA9-E049573D2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4731" y="2836681"/>
            <a:ext cx="8242300" cy="307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573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C397126-EE8F-4707-9113-058AA7C675CE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23B841-4BEF-9549-9A4A-02E87218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y2mate.com - Lớp Chúng Ta Đoàn Kết  Nhạc Thiếu Nhi Có Lời_480p" descr="y2mate.com - Lớp Chúng Ta Đoàn Kết  Nhạc Thiếu Nhi Có Lời_480p">
            <a:hlinkClick r:id="" action="ppaction://media"/>
            <a:extLst>
              <a:ext uri="{FF2B5EF4-FFF2-40B4-BE49-F238E27FC236}">
                <a16:creationId xmlns:a16="http://schemas.microsoft.com/office/drawing/2014/main" id="{8B77F5D3-AA72-B148-9979-E6A3C79D72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7938"/>
            <a:ext cx="12187402" cy="685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1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1" y="107400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EB28C7-22E2-6F4A-B81B-4275D4822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9599" y="2850600"/>
            <a:ext cx="8432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9856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4744302-B557-914F-8698-EAB7AD45C020}"/>
              </a:ext>
            </a:extLst>
          </p:cNvPr>
          <p:cNvGrpSpPr/>
          <p:nvPr/>
        </p:nvGrpSpPr>
        <p:grpSpPr>
          <a:xfrm>
            <a:off x="205609" y="0"/>
            <a:ext cx="2673362" cy="1828800"/>
            <a:chOff x="205609" y="0"/>
            <a:chExt cx="2673362" cy="18288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9198E30-1CE1-4E54-8BD7-FD9DAF382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5609" y="0"/>
              <a:ext cx="2673362" cy="18288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2C0A8F3-9E20-CF44-BEAE-ECD320B2C207}"/>
                </a:ext>
              </a:extLst>
            </p:cNvPr>
            <p:cNvSpPr txBox="1"/>
            <p:nvPr/>
          </p:nvSpPr>
          <p:spPr>
            <a:xfrm>
              <a:off x="1300163" y="657225"/>
              <a:ext cx="13144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400" dirty="0">
                  <a:solidFill>
                    <a:schemeClr val="accent6">
                      <a:lumMod val="50000"/>
                    </a:schemeClr>
                  </a:solidFill>
                  <a:latin typeface="Cooper Black" panose="0208090404030B020404" pitchFamily="18" charset="77"/>
                </a:rPr>
                <a:t>1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AE2BE4F-6550-6547-B946-EC165E9A5D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9" t="18750" r="42013" b="26667"/>
          <a:stretch/>
        </p:blipFill>
        <p:spPr>
          <a:xfrm>
            <a:off x="148366" y="1703664"/>
            <a:ext cx="6037338" cy="48971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D9889CB-A5EE-5F41-B03E-453FD34EC7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5" t="28881" r="21181" b="42500"/>
          <a:stretch/>
        </p:blipFill>
        <p:spPr>
          <a:xfrm>
            <a:off x="6185704" y="2534423"/>
            <a:ext cx="5874117" cy="2619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DFC6621-73A2-CA40-B2CE-54523A24FC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0" y="257175"/>
            <a:ext cx="93345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3317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D12BB4-A56F-1F40-9726-3ACF053369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8" t="18750" r="62810" b="53959"/>
          <a:stretch/>
        </p:blipFill>
        <p:spPr>
          <a:xfrm>
            <a:off x="711031" y="880406"/>
            <a:ext cx="6239784" cy="5006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Phim Hoạt Hình Thỏ đồng ý Với Hình Minh Họa PNG Miễn Phí Tải Về -  Lovepik">
            <a:extLst>
              <a:ext uri="{FF2B5EF4-FFF2-40B4-BE49-F238E27FC236}">
                <a16:creationId xmlns:a16="http://schemas.microsoft.com/office/drawing/2014/main" id="{5774F910-C23F-474D-8059-5891E3522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44" y1="13488" x2="50465" y2="15814"/>
                        <a14:foregroundMark x1="55116" y1="12558" x2="55116" y2="15814"/>
                        <a14:foregroundMark x1="83140" y1="37674" x2="78023" y2="40465"/>
                        <a14:foregroundMark x1="82326" y1="45000" x2="77791" y2="45465"/>
                        <a14:foregroundMark x1="19070" y1="35814" x2="21512" y2="40581"/>
                        <a14:foregroundMark x1="17326" y1="43488" x2="19884" y2="43953"/>
                        <a14:backgroundMark x1="49884" y1="13372" x2="49419" y2="1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213" y="905550"/>
            <a:ext cx="4955756" cy="495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7202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E0E7FA-B162-9A4D-9099-0187758488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4" t="20623" r="42013" b="52305"/>
          <a:stretch/>
        </p:blipFill>
        <p:spPr>
          <a:xfrm>
            <a:off x="757237" y="985835"/>
            <a:ext cx="6715099" cy="5286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ình ảnh Phim Hoạt Hình Thỏ đồng ý Với Hình Minh Họa PNG Miễn Phí Tải Về -  Lovepik">
            <a:extLst>
              <a:ext uri="{FF2B5EF4-FFF2-40B4-BE49-F238E27FC236}">
                <a16:creationId xmlns:a16="http://schemas.microsoft.com/office/drawing/2014/main" id="{59F4222C-B0D4-B542-8005-5C93A8BE5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1744" y1="13488" x2="50465" y2="15814"/>
                        <a14:foregroundMark x1="55116" y1="12558" x2="55116" y2="15814"/>
                        <a14:foregroundMark x1="83140" y1="37674" x2="78023" y2="40465"/>
                        <a14:foregroundMark x1="82326" y1="45000" x2="77791" y2="45465"/>
                        <a14:foregroundMark x1="19070" y1="35814" x2="21512" y2="40581"/>
                        <a14:foregroundMark x1="17326" y1="43488" x2="19884" y2="43953"/>
                        <a14:backgroundMark x1="49884" y1="13372" x2="49419" y2="154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985835"/>
            <a:ext cx="5005388" cy="500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4129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id="{39EDB4C4-69D8-41F7-8934-A5F3292B59DD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39E79-33AF-754E-9385-C62A7DB6EAE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6" t="46101" r="63108" b="26667"/>
          <a:stretch/>
        </p:blipFill>
        <p:spPr>
          <a:xfrm>
            <a:off x="628650" y="842712"/>
            <a:ext cx="6229350" cy="5299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ình ảnh Kiên Quyết Không đồng ý, Thiết Kế mẫu, Hình ảnh PNG, ảnh và Nền -  Lovepik">
            <a:extLst>
              <a:ext uri="{FF2B5EF4-FFF2-40B4-BE49-F238E27FC236}">
                <a16:creationId xmlns:a16="http://schemas.microsoft.com/office/drawing/2014/main" id="{68F2EA65-ED56-144B-AB8D-D4E0D701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3667" y1="59667" x2="21333" y2="67333"/>
                        <a14:foregroundMark x1="21333" y1="67333" x2="20000" y2="79333"/>
                        <a14:foregroundMark x1="40667" y1="62000" x2="30000" y2="69333"/>
                        <a14:foregroundMark x1="30000" y1="69333" x2="27000" y2="66000"/>
                        <a14:foregroundMark x1="54000" y1="28000" x2="56000" y2="34333"/>
                        <a14:foregroundMark x1="67333" y1="20667" x2="69000" y2="23667"/>
                        <a14:foregroundMark x1="70333" y1="17667" x2="71667" y2="20000"/>
                        <a14:foregroundMark x1="73333" y1="23667" x2="73333" y2="23667"/>
                        <a14:foregroundMark x1="24000" y1="63000" x2="36000" y2="57333"/>
                        <a14:foregroundMark x1="36000" y1="57333" x2="37333" y2="55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773" y="985711"/>
            <a:ext cx="4886577" cy="488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491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</TotalTime>
  <Words>175</Words>
  <Application>Microsoft Office PowerPoint</Application>
  <PresentationFormat>Widescreen</PresentationFormat>
  <Paragraphs>17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#9Slide05 Aphrodite Pro</vt:lpstr>
      <vt:lpstr>#9Slide05 Bodega Script</vt:lpstr>
      <vt:lpstr>Arial</vt:lpstr>
      <vt:lpstr>Calibri</vt:lpstr>
      <vt:lpstr>Cooper Black</vt:lpstr>
      <vt:lpstr>等线</vt:lpstr>
      <vt:lpstr>等线 Light</vt:lpstr>
      <vt:lpstr>SVN-Cookies</vt:lpstr>
      <vt:lpstr>Times New Roman</vt:lpstr>
      <vt:lpstr>字魂95号-手刻宋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xb21cn</dc:creator>
  <cp:lastModifiedBy>ADMIN</cp:lastModifiedBy>
  <cp:revision>34</cp:revision>
  <dcterms:created xsi:type="dcterms:W3CDTF">2020-07-21T05:51:11Z</dcterms:created>
  <dcterms:modified xsi:type="dcterms:W3CDTF">2024-11-18T06:03:00Z</dcterms:modified>
</cp:coreProperties>
</file>