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7" r:id="rId2"/>
    <p:sldId id="262" r:id="rId3"/>
    <p:sldId id="275" r:id="rId4"/>
    <p:sldId id="264" r:id="rId5"/>
    <p:sldId id="277" r:id="rId6"/>
    <p:sldId id="278" r:id="rId7"/>
    <p:sldId id="279" r:id="rId8"/>
    <p:sldId id="280" r:id="rId9"/>
    <p:sldId id="266" r:id="rId10"/>
    <p:sldId id="267" r:id="rId11"/>
    <p:sldId id="281" r:id="rId12"/>
    <p:sldId id="274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66" autoAdjust="0"/>
  </p:normalViewPr>
  <p:slideViewPr>
    <p:cSldViewPr snapToGrid="0">
      <p:cViewPr varScale="1">
        <p:scale>
          <a:sx n="71" d="100"/>
          <a:sy n="71" d="100"/>
        </p:scale>
        <p:origin x="10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CEB96-48CA-40A7-8693-ACF57AAA2FF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8D199-59AC-47D9-A955-B44B34E3B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1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23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2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73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 userDrawn="1"/>
        </p:nvSpPr>
        <p:spPr>
          <a:xfrm>
            <a:off x="352239" y="422463"/>
            <a:ext cx="11607165" cy="6201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24"/>
          <p:cNvGrpSpPr/>
          <p:nvPr userDrawn="1"/>
        </p:nvGrpSpPr>
        <p:grpSpPr>
          <a:xfrm>
            <a:off x="0" y="0"/>
            <a:ext cx="12192000" cy="6857365"/>
            <a:chOff x="0" y="0"/>
            <a:chExt cx="19200" cy="10799"/>
          </a:xfrm>
        </p:grpSpPr>
        <p:pic>
          <p:nvPicPr>
            <p:cNvPr id="7" name="图片 9" descr="图片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4232" cy="10799"/>
            </a:xfrm>
            <a:prstGeom prst="rect">
              <a:avLst/>
            </a:prstGeom>
          </p:spPr>
        </p:pic>
        <p:pic>
          <p:nvPicPr>
            <p:cNvPr id="8" name="图片 19" descr="E:\设计\PPT\图片6.png图片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692" y="0"/>
              <a:ext cx="4508" cy="8074"/>
            </a:xfrm>
            <a:prstGeom prst="rect">
              <a:avLst/>
            </a:prstGeom>
          </p:spPr>
        </p:pic>
      </p:grpSp>
      <p:sp>
        <p:nvSpPr>
          <p:cNvPr id="9" name="矩形 1"/>
          <p:cNvSpPr/>
          <p:nvPr userDrawn="1"/>
        </p:nvSpPr>
        <p:spPr>
          <a:xfrm>
            <a:off x="386423" y="328612"/>
            <a:ext cx="11150822" cy="610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98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4"/>
          <p:cNvGrpSpPr/>
          <p:nvPr/>
        </p:nvGrpSpPr>
        <p:grpSpPr>
          <a:xfrm>
            <a:off x="1" y="27217"/>
            <a:ext cx="12192000" cy="6857365"/>
            <a:chOff x="0" y="0"/>
            <a:chExt cx="19200" cy="10799"/>
          </a:xfrm>
        </p:grpSpPr>
        <p:pic>
          <p:nvPicPr>
            <p:cNvPr id="3" name="图片 9" descr="图片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4232" cy="10799"/>
            </a:xfrm>
            <a:prstGeom prst="rect">
              <a:avLst/>
            </a:prstGeom>
          </p:spPr>
        </p:pic>
        <p:pic>
          <p:nvPicPr>
            <p:cNvPr id="4" name="图片 19" descr="E:\设计\PPT\图片6.png图片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692" y="0"/>
              <a:ext cx="4508" cy="8074"/>
            </a:xfrm>
            <a:prstGeom prst="rect">
              <a:avLst/>
            </a:prstGeom>
          </p:spPr>
        </p:pic>
      </p:grpSp>
      <p:pic>
        <p:nvPicPr>
          <p:cNvPr id="5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46021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7" descr="E:\设计\PPT\宇航员.png宇航员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0393" y="1815075"/>
            <a:ext cx="4034790" cy="4651146"/>
          </a:xfrm>
          <a:prstGeom prst="rect">
            <a:avLst/>
          </a:prstGeom>
        </p:spPr>
      </p:pic>
      <p:pic>
        <p:nvPicPr>
          <p:cNvPr id="10" name="Picture 23" descr="未标题-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5899930">
            <a:off x="4331047" y="-177393"/>
            <a:ext cx="1819340" cy="20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ên lửa Hoạt hình không gian bên Ngoài tàu vũ Trụ Clip nghệ thuật - Một tên  lửa png tải về - Miễn phí trong suốt Trái Ca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9556" y1="66000" x2="39556" y2="79500"/>
                        <a14:foregroundMark x1="38889" y1="79875" x2="26000" y2="89250"/>
                        <a14:foregroundMark x1="48111" y1="69125" x2="47778" y2="87875"/>
                        <a14:foregroundMark x1="47333" y1="4125" x2="51000" y2="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58" y="4007797"/>
            <a:ext cx="3194840" cy="2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054" y="1343814"/>
            <a:ext cx="8370533" cy="31701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854" y="-134219"/>
            <a:ext cx="2934187" cy="22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8287752">
            <a:off x="10566531" y="5167830"/>
            <a:ext cx="1771803" cy="168718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54673" y="4911108"/>
            <a:ext cx="2420549" cy="1799102"/>
          </a:xfrm>
          <a:prstGeom prst="rect">
            <a:avLst/>
          </a:prstGeom>
        </p:spPr>
      </p:pic>
      <p:pic>
        <p:nvPicPr>
          <p:cNvPr id="1026" name="Picture 2" descr="Top 50 mẫu hàng rào sắt hộp đơn giản đẹp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8" y="1407447"/>
            <a:ext cx="6261092" cy="400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Giá trang trí treo tường hình thoi Bừng Sáng Không Gian, Giá chỉ 450.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80" y="564205"/>
            <a:ext cx="5005475" cy="500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68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3503" y="98526"/>
            <a:ext cx="10977784" cy="175432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Thực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gấp giấy và cắt tạo hình thoi.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hãy gấp giấy theo các đường nét đứt như hình dưới đây rồi cắt được một hình thoi nhé!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688" t="38605" r="16206" b="13357"/>
          <a:stretch/>
        </p:blipFill>
        <p:spPr>
          <a:xfrm>
            <a:off x="366658" y="1916348"/>
            <a:ext cx="10992255" cy="49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" y="8137"/>
            <a:ext cx="12181577" cy="6849360"/>
          </a:xfrm>
          <a:prstGeom prst="rect">
            <a:avLst/>
          </a:prstGeom>
        </p:spPr>
      </p:pic>
      <p:pic>
        <p:nvPicPr>
          <p:cNvPr id="3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589837" y="8137"/>
            <a:ext cx="46021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未标题-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918" y="4281573"/>
            <a:ext cx="1667834" cy="18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492">
            <a:off x="4707761" y="1904231"/>
            <a:ext cx="4723806" cy="47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27" y="604625"/>
            <a:ext cx="610262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0817" y="675014"/>
            <a:ext cx="10522892" cy="2308324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Cho hình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thoi ABCD. Hai đường chéo AC và BD của hình thoi cắt nhau tại điểm 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ke để kiểm tra xem hai đường chéo có vuông góc với nhau hay không.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55" descr="E:\设计\PPT\图层组3.png图层组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602857"/>
            <a:ext cx="1077921" cy="7296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70910" y="2900214"/>
            <a:ext cx="6631709" cy="3614753"/>
            <a:chOff x="2789382" y="2927922"/>
            <a:chExt cx="6631709" cy="3614753"/>
          </a:xfrm>
        </p:grpSpPr>
        <p:sp>
          <p:nvSpPr>
            <p:cNvPr id="5" name="Diamond 4"/>
            <p:cNvSpPr/>
            <p:nvPr/>
          </p:nvSpPr>
          <p:spPr>
            <a:xfrm>
              <a:off x="3205018" y="3344238"/>
              <a:ext cx="5781963" cy="2797943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9382" y="4490835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71389" y="2927922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05455" y="4481599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35111" y="6019455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077526" y="3316529"/>
            <a:ext cx="0" cy="27979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86546" y="4715891"/>
            <a:ext cx="57819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52653" y="4223364"/>
            <a:ext cx="41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383" y="1514757"/>
            <a:ext cx="6631709" cy="3614753"/>
            <a:chOff x="2789382" y="2927922"/>
            <a:chExt cx="6631709" cy="3614753"/>
          </a:xfrm>
        </p:grpSpPr>
        <p:sp>
          <p:nvSpPr>
            <p:cNvPr id="14" name="Diamond 13"/>
            <p:cNvSpPr/>
            <p:nvPr/>
          </p:nvSpPr>
          <p:spPr>
            <a:xfrm>
              <a:off x="3205018" y="3344238"/>
              <a:ext cx="5781963" cy="2797943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89382" y="4490835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71389" y="2927922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05455" y="4481599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5111" y="6019455"/>
              <a:ext cx="41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095999" y="1931072"/>
            <a:ext cx="0" cy="27979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05019" y="3330434"/>
            <a:ext cx="57819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71126" y="2837907"/>
            <a:ext cx="41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Équerre en plastique incassable JPC 60° de 22c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00" b="79375" l="0" r="10000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19515"/>
          <a:stretch/>
        </p:blipFill>
        <p:spPr bwMode="auto">
          <a:xfrm rot="16200000">
            <a:off x="9103782" y="826192"/>
            <a:ext cx="3194659" cy="20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9451243" y="3748795"/>
            <a:ext cx="3060654" cy="30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7920178" y="4031024"/>
            <a:ext cx="2115128" cy="1395982"/>
          </a:xfrm>
          <a:prstGeom prst="wedgeEllipseCallout">
            <a:avLst>
              <a:gd name="adj1" fmla="val 73927"/>
              <a:gd name="adj2" fmla="val -3079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Dùng thước ê ke kiểm tra bạn nhé!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flipH="1">
            <a:off x="6095999" y="3149601"/>
            <a:ext cx="180442" cy="1804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2655" y="522351"/>
            <a:ext cx="8922327" cy="947667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Hai đường chéo AC và BD vuông góc với nhau.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3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0.30273 -0.005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503" y="98526"/>
            <a:ext cx="10977784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câu trả lời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矩形 25"/>
          <p:cNvSpPr/>
          <p:nvPr/>
        </p:nvSpPr>
        <p:spPr>
          <a:xfrm>
            <a:off x="382892" y="880432"/>
            <a:ext cx="9704384" cy="2435573"/>
          </a:xfrm>
          <a:prstGeom prst="rect">
            <a:avLst/>
          </a:prstGeom>
          <a:solidFill>
            <a:schemeClr val="bg1"/>
          </a:solidFill>
          <a:ln w="47625" cmpd="sng">
            <a:solidFill>
              <a:srgbClr val="07193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968" y="1128722"/>
            <a:ext cx="4489392" cy="1754326"/>
          </a:xfrm>
          <a:prstGeom prst="rect">
            <a:avLst/>
          </a:prstGeom>
          <a:solidFill>
            <a:schemeClr val="bg1"/>
          </a:solidFill>
          <a:ln w="63500" cmpd="thickThin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Cho hai miếng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ghép giống nhau như hình bên: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8287752">
            <a:off x="10392801" y="1263518"/>
            <a:ext cx="1771803" cy="1687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688" t="39740" r="28227" b="38700"/>
          <a:stretch/>
        </p:blipFill>
        <p:spPr>
          <a:xfrm>
            <a:off x="5474436" y="1027767"/>
            <a:ext cx="4221805" cy="22179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758" y="3359211"/>
            <a:ext cx="11643614" cy="947667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Với hai miếng ghép đó, không thể ghép ra hình nào dưới đây?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527" t="46049" r="66667" b="25803"/>
          <a:stretch/>
        </p:blipFill>
        <p:spPr>
          <a:xfrm>
            <a:off x="110556" y="4568943"/>
            <a:ext cx="2763273" cy="200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416" t="46049" r="35416" b="25803"/>
          <a:stretch/>
        </p:blipFill>
        <p:spPr>
          <a:xfrm>
            <a:off x="2947334" y="4568943"/>
            <a:ext cx="2945465" cy="200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7518" t="46170" r="57695" b="27541"/>
          <a:stretch/>
        </p:blipFill>
        <p:spPr>
          <a:xfrm>
            <a:off x="5994400" y="4568943"/>
            <a:ext cx="3023142" cy="1970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2198" t="46170" r="25249" b="27541"/>
          <a:stretch/>
        </p:blipFill>
        <p:spPr>
          <a:xfrm>
            <a:off x="9064957" y="4568943"/>
            <a:ext cx="3005447" cy="197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503" y="98526"/>
            <a:ext cx="10977784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câu trả lời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矩形 25"/>
          <p:cNvSpPr/>
          <p:nvPr/>
        </p:nvSpPr>
        <p:spPr>
          <a:xfrm>
            <a:off x="382891" y="880432"/>
            <a:ext cx="11642658" cy="2435573"/>
          </a:xfrm>
          <a:prstGeom prst="rect">
            <a:avLst/>
          </a:prstGeom>
          <a:solidFill>
            <a:schemeClr val="bg1"/>
          </a:solidFill>
          <a:ln w="47625" cmpd="sng">
            <a:solidFill>
              <a:srgbClr val="07193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891" y="1067166"/>
            <a:ext cx="3031998" cy="2062103"/>
          </a:xfrm>
          <a:prstGeom prst="rect">
            <a:avLst/>
          </a:prstGeom>
          <a:solidFill>
            <a:schemeClr val="bg1"/>
          </a:solidFill>
          <a:ln w="63500" cmpd="thickThin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Cho 4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ghép giống nhau như hình bên: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8287752">
            <a:off x="965896" y="3494569"/>
            <a:ext cx="1771803" cy="16871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57203" y="3534306"/>
            <a:ext cx="9043083" cy="947667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Với 4 miếng ghép đó, hãy ghép ra hình dưới đây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111" t="34444" r="20555" b="45062"/>
          <a:stretch/>
        </p:blipFill>
        <p:spPr>
          <a:xfrm>
            <a:off x="3553977" y="1395375"/>
            <a:ext cx="8332483" cy="1405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32" t="22908" r="10674" b="35484"/>
          <a:stretch/>
        </p:blipFill>
        <p:spPr>
          <a:xfrm>
            <a:off x="4065238" y="4679836"/>
            <a:ext cx="7101192" cy="19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503" y="98526"/>
            <a:ext cx="10977784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câu trả lời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8287752">
            <a:off x="494774" y="1323428"/>
            <a:ext cx="2806220" cy="2672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33" t="22908" r="78350" b="35484"/>
          <a:stretch/>
        </p:blipFill>
        <p:spPr>
          <a:xfrm>
            <a:off x="4649314" y="1100056"/>
            <a:ext cx="3638651" cy="49461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44" b="52778" l="10990" r="28229"/>
                    </a14:imgEffect>
                  </a14:imgLayer>
                </a14:imgProps>
              </a:ext>
            </a:extLst>
          </a:blip>
          <a:srcRect l="11111" t="35090" r="71765" b="45062"/>
          <a:stretch/>
        </p:blipFill>
        <p:spPr>
          <a:xfrm>
            <a:off x="4679086" y="3393637"/>
            <a:ext cx="3433781" cy="2238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44" b="52778" l="10990" r="28229"/>
                    </a14:imgEffect>
                  </a14:imgLayer>
                </a14:imgProps>
              </a:ext>
            </a:extLst>
          </a:blip>
          <a:srcRect l="11111" t="35090" r="71765" b="45062"/>
          <a:stretch/>
        </p:blipFill>
        <p:spPr>
          <a:xfrm rot="10800000">
            <a:off x="4679085" y="3104939"/>
            <a:ext cx="3433781" cy="223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44" b="52778" l="10990" r="28229"/>
                    </a14:imgEffect>
                  </a14:imgLayer>
                </a14:imgProps>
              </a:ext>
            </a:extLst>
          </a:blip>
          <a:srcRect l="11111" t="35090" r="71765" b="45062"/>
          <a:stretch/>
        </p:blipFill>
        <p:spPr>
          <a:xfrm>
            <a:off x="4725498" y="1919070"/>
            <a:ext cx="3433781" cy="2238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44" b="52778" l="10990" r="28229"/>
                    </a14:imgEffect>
                  </a14:imgLayer>
                </a14:imgProps>
              </a:ext>
            </a:extLst>
          </a:blip>
          <a:srcRect l="11111" t="35090" r="71765" b="45062"/>
          <a:stretch/>
        </p:blipFill>
        <p:spPr>
          <a:xfrm rot="10800000">
            <a:off x="4703552" y="1572237"/>
            <a:ext cx="3433781" cy="2238735"/>
          </a:xfrm>
          <a:prstGeom prst="rect">
            <a:avLst/>
          </a:prstGeom>
        </p:spPr>
      </p:pic>
      <p:pic>
        <p:nvPicPr>
          <p:cNvPr id="14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8937474" y="3137710"/>
            <a:ext cx="3060654" cy="30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503" y="98526"/>
            <a:ext cx="10977784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câu trả lời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8287752">
            <a:off x="494774" y="1323428"/>
            <a:ext cx="2806220" cy="2672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424" t="22908" r="48806" b="35484"/>
          <a:stretch/>
        </p:blipFill>
        <p:spPr>
          <a:xfrm>
            <a:off x="5073567" y="1288636"/>
            <a:ext cx="4226075" cy="500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5" name="Straight Connector 4"/>
          <p:cNvCxnSpPr/>
          <p:nvPr/>
        </p:nvCxnSpPr>
        <p:spPr>
          <a:xfrm>
            <a:off x="5466945" y="1498060"/>
            <a:ext cx="3054485" cy="45525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25310" y="3073940"/>
            <a:ext cx="3054485" cy="15002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8937474" y="3137710"/>
            <a:ext cx="3060654" cy="30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8"/>
            <a:ext cx="12181577" cy="684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503" y="98526"/>
            <a:ext cx="10977784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câu trả lời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8287752">
            <a:off x="494774" y="1323428"/>
            <a:ext cx="2806220" cy="2672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240" t="22908" r="10674" b="35484"/>
          <a:stretch/>
        </p:blipFill>
        <p:spPr>
          <a:xfrm>
            <a:off x="4494179" y="1821453"/>
            <a:ext cx="5397883" cy="39373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34655" y="2678984"/>
            <a:ext cx="0" cy="22821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02740" y="3820045"/>
            <a:ext cx="47276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8937474" y="3137710"/>
            <a:ext cx="3060654" cy="30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3503" y="98526"/>
            <a:ext cx="10977784" cy="175432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3: Dưới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đây là một số hình ảnh thực tế có dạng hình thoi. Em hãy tìm thêm một số hình ảnh thực tế có dạng hình thoi nhé!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7" t="33499" r="22482" b="27730"/>
          <a:stretch/>
        </p:blipFill>
        <p:spPr>
          <a:xfrm>
            <a:off x="1459149" y="2081721"/>
            <a:ext cx="9617189" cy="4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包图网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239</Words>
  <Application>Microsoft Office PowerPoint</Application>
  <PresentationFormat>Widescreen</PresentationFormat>
  <Paragraphs>31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宋体</vt:lpstr>
      <vt:lpstr>字魂20号-石头体</vt:lpstr>
      <vt:lpstr>Calibri</vt:lpstr>
      <vt:lpstr>Cambria</vt:lpstr>
      <vt:lpstr>包图网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</cp:lastModifiedBy>
  <cp:revision>23</cp:revision>
  <dcterms:created xsi:type="dcterms:W3CDTF">2023-11-02T08:11:23Z</dcterms:created>
  <dcterms:modified xsi:type="dcterms:W3CDTF">2024-12-11T06:10:58Z</dcterms:modified>
</cp:coreProperties>
</file>