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6" r:id="rId3"/>
    <p:sldMasterId id="2147483700" r:id="rId4"/>
    <p:sldMasterId id="2147483714" r:id="rId5"/>
  </p:sldMasterIdLst>
  <p:notesMasterIdLst>
    <p:notesMasterId r:id="rId18"/>
  </p:notesMasterIdLst>
  <p:sldIdLst>
    <p:sldId id="256" r:id="rId6"/>
    <p:sldId id="293" r:id="rId7"/>
    <p:sldId id="262" r:id="rId8"/>
    <p:sldId id="289" r:id="rId9"/>
    <p:sldId id="263" r:id="rId10"/>
    <p:sldId id="291" r:id="rId11"/>
    <p:sldId id="294" r:id="rId12"/>
    <p:sldId id="265" r:id="rId13"/>
    <p:sldId id="266" r:id="rId14"/>
    <p:sldId id="267" r:id="rId15"/>
    <p:sldId id="270" r:id="rId16"/>
    <p:sldId id="29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8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91A7F-D891-4FB1-AAC5-BA14F6A046B7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9AF18-D0D4-4D56-AC23-F78AD6A18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41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g11b604ca34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2" name="Google Shape;922;g11b604ca347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0619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trên</a:t>
            </a:r>
            <a:r>
              <a:rPr lang="en-US" baseline="0" dirty="0"/>
              <a:t> </a:t>
            </a:r>
            <a:r>
              <a:rPr lang="en-US" baseline="0" dirty="0" err="1"/>
              <a:t>kệ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tới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endParaRPr lang="en-US" baseline="0" dirty="0"/>
          </a:p>
          <a:p>
            <a:r>
              <a:rPr lang="en-US" baseline="0" dirty="0" err="1"/>
              <a:t>Tại</a:t>
            </a:r>
            <a:r>
              <a:rPr lang="en-US" baseline="0" dirty="0"/>
              <a:t> slide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,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cậu</a:t>
            </a:r>
            <a:r>
              <a:rPr lang="en-US" baseline="0" dirty="0"/>
              <a:t> </a:t>
            </a:r>
            <a:r>
              <a:rPr lang="en-US" baseline="0" dirty="0" err="1"/>
              <a:t>bé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r>
              <a:rPr lang="en-US" baseline="0" dirty="0"/>
              <a:t> slide </a:t>
            </a:r>
            <a:r>
              <a:rPr lang="en-US" baseline="0" dirty="0" err="1"/>
              <a:t>này</a:t>
            </a:r>
            <a:endParaRPr lang="en-US" baseline="0" dirty="0"/>
          </a:p>
          <a:p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 </a:t>
            </a:r>
            <a:r>
              <a:rPr lang="en-US" baseline="0" dirty="0" err="1"/>
              <a:t>thì</a:t>
            </a:r>
            <a:r>
              <a:rPr lang="en-US" baseline="0" dirty="0"/>
              <a:t>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mũi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đi</a:t>
            </a:r>
            <a:r>
              <a:rPr lang="en-US" baseline="0" dirty="0"/>
              <a:t> </a:t>
            </a:r>
            <a:r>
              <a:rPr lang="en-US" baseline="0" dirty="0" err="1"/>
              <a:t>tới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565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5" name="Google Shape;2585;g1291237e166_0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6" name="Google Shape;2586;g1291237e166_0_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03551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6" name="Google Shape;1436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5038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6" name="Google Shape;1436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3767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8E437-6606-40C8-8529-DF6FB8F6DC8D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E2152-F3DC-49CC-B5CD-FC927C0E2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85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8E437-6606-40C8-8529-DF6FB8F6DC8D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E2152-F3DC-49CC-B5CD-FC927C0E2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78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8E437-6606-40C8-8529-DF6FB8F6DC8D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E2152-F3DC-49CC-B5CD-FC927C0E2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2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598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userDrawn="1">
  <p:cSld name="Big number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1"/>
          <p:cNvSpPr/>
          <p:nvPr/>
        </p:nvSpPr>
        <p:spPr>
          <a:xfrm rot="10800000">
            <a:off x="9645343" y="5466383"/>
            <a:ext cx="275275" cy="275275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9" name="Google Shape;259;p11"/>
          <p:cNvSpPr/>
          <p:nvPr/>
        </p:nvSpPr>
        <p:spPr>
          <a:xfrm rot="10800000">
            <a:off x="3283027" y="6066391"/>
            <a:ext cx="444348" cy="444348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0" name="Google Shape;260;p11"/>
          <p:cNvSpPr/>
          <p:nvPr/>
        </p:nvSpPr>
        <p:spPr>
          <a:xfrm rot="10800000">
            <a:off x="2291119" y="6023829"/>
            <a:ext cx="275275" cy="275275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1" name="Google Shape;261;p11"/>
          <p:cNvSpPr/>
          <p:nvPr/>
        </p:nvSpPr>
        <p:spPr>
          <a:xfrm rot="-5280446">
            <a:off x="11234588" y="3451135"/>
            <a:ext cx="529237" cy="432612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2" name="Google Shape;262;p11"/>
          <p:cNvSpPr/>
          <p:nvPr/>
        </p:nvSpPr>
        <p:spPr>
          <a:xfrm rot="2699862">
            <a:off x="10320178" y="4932645"/>
            <a:ext cx="769551" cy="62903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3" name="Google Shape;263;p11"/>
          <p:cNvSpPr/>
          <p:nvPr/>
        </p:nvSpPr>
        <p:spPr>
          <a:xfrm rot="-7750363">
            <a:off x="11364361" y="4221785"/>
            <a:ext cx="384473" cy="314296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4" name="Google Shape;264;p11"/>
          <p:cNvSpPr/>
          <p:nvPr/>
        </p:nvSpPr>
        <p:spPr>
          <a:xfrm rot="10800000">
            <a:off x="1496509" y="5441188"/>
            <a:ext cx="302745" cy="247480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5" name="Google Shape;265;p11"/>
          <p:cNvSpPr/>
          <p:nvPr/>
        </p:nvSpPr>
        <p:spPr>
          <a:xfrm rot="10800000">
            <a:off x="11141326" y="4670830"/>
            <a:ext cx="153319" cy="15331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6" name="Google Shape;266;p11"/>
          <p:cNvSpPr/>
          <p:nvPr/>
        </p:nvSpPr>
        <p:spPr>
          <a:xfrm rot="1244518">
            <a:off x="275115" y="4028463"/>
            <a:ext cx="554207" cy="379983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7" name="Google Shape;267;p11"/>
          <p:cNvSpPr/>
          <p:nvPr/>
        </p:nvSpPr>
        <p:spPr>
          <a:xfrm rot="10800000">
            <a:off x="791423" y="5684791"/>
            <a:ext cx="247492" cy="24746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8" name="Google Shape;268;p11"/>
          <p:cNvSpPr/>
          <p:nvPr/>
        </p:nvSpPr>
        <p:spPr>
          <a:xfrm rot="10800000">
            <a:off x="10898159" y="6309023"/>
            <a:ext cx="247492" cy="24746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9" name="Google Shape;269;p11"/>
          <p:cNvSpPr/>
          <p:nvPr/>
        </p:nvSpPr>
        <p:spPr>
          <a:xfrm rot="6479613">
            <a:off x="11018211" y="5523998"/>
            <a:ext cx="302744" cy="24747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0" name="Google Shape;270;p11"/>
          <p:cNvSpPr/>
          <p:nvPr/>
        </p:nvSpPr>
        <p:spPr>
          <a:xfrm flipH="1">
            <a:off x="660430" y="522069"/>
            <a:ext cx="570796" cy="379993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1" name="Google Shape;271;p11"/>
          <p:cNvSpPr/>
          <p:nvPr/>
        </p:nvSpPr>
        <p:spPr>
          <a:xfrm rot="6479678">
            <a:off x="9854707" y="6275799"/>
            <a:ext cx="359749" cy="31387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2" name="Google Shape;272;p11"/>
          <p:cNvSpPr/>
          <p:nvPr/>
        </p:nvSpPr>
        <p:spPr>
          <a:xfrm rot="10800000">
            <a:off x="10744825" y="6924119"/>
            <a:ext cx="153319" cy="15331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3" name="Google Shape;273;p11"/>
          <p:cNvSpPr/>
          <p:nvPr/>
        </p:nvSpPr>
        <p:spPr>
          <a:xfrm rot="10800000">
            <a:off x="11052594" y="1464357"/>
            <a:ext cx="242033" cy="248977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4" name="Google Shape;274;p11"/>
          <p:cNvSpPr/>
          <p:nvPr/>
        </p:nvSpPr>
        <p:spPr>
          <a:xfrm rot="6479613">
            <a:off x="876424" y="1771782"/>
            <a:ext cx="302744" cy="24747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5" name="Google Shape;275;p11"/>
          <p:cNvSpPr/>
          <p:nvPr/>
        </p:nvSpPr>
        <p:spPr>
          <a:xfrm rot="10800000">
            <a:off x="615845" y="2504655"/>
            <a:ext cx="247492" cy="24746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6" name="Google Shape;276;p11"/>
          <p:cNvSpPr/>
          <p:nvPr/>
        </p:nvSpPr>
        <p:spPr>
          <a:xfrm rot="10800000">
            <a:off x="1038926" y="5018358"/>
            <a:ext cx="153319" cy="15331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7" name="Google Shape;277;p11"/>
          <p:cNvSpPr/>
          <p:nvPr/>
        </p:nvSpPr>
        <p:spPr>
          <a:xfrm rot="10800000">
            <a:off x="11467468" y="333715"/>
            <a:ext cx="302745" cy="247480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8" name="Google Shape;278;p11"/>
          <p:cNvSpPr/>
          <p:nvPr/>
        </p:nvSpPr>
        <p:spPr>
          <a:xfrm rot="10800000">
            <a:off x="11495098" y="2646825"/>
            <a:ext cx="247492" cy="24746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9" name="Google Shape;279;p11"/>
          <p:cNvSpPr/>
          <p:nvPr/>
        </p:nvSpPr>
        <p:spPr>
          <a:xfrm rot="6479613">
            <a:off x="11637140" y="1942817"/>
            <a:ext cx="302744" cy="24747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0" name="Google Shape;280;p11"/>
          <p:cNvSpPr/>
          <p:nvPr/>
        </p:nvSpPr>
        <p:spPr>
          <a:xfrm rot="10800000">
            <a:off x="11926409" y="4423354"/>
            <a:ext cx="247492" cy="24746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1" name="Google Shape;281;p11"/>
          <p:cNvSpPr/>
          <p:nvPr/>
        </p:nvSpPr>
        <p:spPr>
          <a:xfrm rot="407788">
            <a:off x="11719953" y="1111767"/>
            <a:ext cx="410404" cy="281419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2" name="Google Shape;282;p11"/>
          <p:cNvSpPr/>
          <p:nvPr/>
        </p:nvSpPr>
        <p:spPr>
          <a:xfrm rot="10800000">
            <a:off x="11848494" y="5429803"/>
            <a:ext cx="153319" cy="15331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3" name="Google Shape;283;p11"/>
          <p:cNvSpPr/>
          <p:nvPr/>
        </p:nvSpPr>
        <p:spPr>
          <a:xfrm rot="10800000">
            <a:off x="30249" y="3198487"/>
            <a:ext cx="153319" cy="15331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4" name="Google Shape;284;p11"/>
          <p:cNvSpPr/>
          <p:nvPr/>
        </p:nvSpPr>
        <p:spPr>
          <a:xfrm rot="10800000">
            <a:off x="11801410" y="3334333"/>
            <a:ext cx="247492" cy="24746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5" name="Google Shape;285;p11"/>
          <p:cNvSpPr/>
          <p:nvPr/>
        </p:nvSpPr>
        <p:spPr>
          <a:xfrm rot="-10659098">
            <a:off x="10603556" y="396742"/>
            <a:ext cx="407197" cy="332853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6" name="Google Shape;286;p11"/>
          <p:cNvSpPr/>
          <p:nvPr/>
        </p:nvSpPr>
        <p:spPr>
          <a:xfrm rot="10800000">
            <a:off x="9178377" y="5965710"/>
            <a:ext cx="247492" cy="24746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7" name="Google Shape;287;p11"/>
          <p:cNvSpPr/>
          <p:nvPr/>
        </p:nvSpPr>
        <p:spPr>
          <a:xfrm rot="10800000">
            <a:off x="9094231" y="6675093"/>
            <a:ext cx="328908" cy="338344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8" name="Google Shape;288;p11"/>
          <p:cNvSpPr/>
          <p:nvPr/>
        </p:nvSpPr>
        <p:spPr>
          <a:xfrm rot="10800000">
            <a:off x="11591758" y="6313949"/>
            <a:ext cx="328908" cy="338344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9" name="Google Shape;289;p11"/>
          <p:cNvSpPr/>
          <p:nvPr/>
        </p:nvSpPr>
        <p:spPr>
          <a:xfrm rot="10800000">
            <a:off x="-51885" y="2318055"/>
            <a:ext cx="247492" cy="24746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0" name="Google Shape;290;p11"/>
          <p:cNvSpPr/>
          <p:nvPr/>
        </p:nvSpPr>
        <p:spPr>
          <a:xfrm rot="6479613">
            <a:off x="208677" y="1465090"/>
            <a:ext cx="302744" cy="24747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1" name="Google Shape;291;p11"/>
          <p:cNvSpPr/>
          <p:nvPr/>
        </p:nvSpPr>
        <p:spPr>
          <a:xfrm rot="10800000">
            <a:off x="3300443" y="6720537"/>
            <a:ext cx="247492" cy="24746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2" name="Google Shape;292;p11"/>
          <p:cNvSpPr/>
          <p:nvPr/>
        </p:nvSpPr>
        <p:spPr>
          <a:xfrm rot="10800000">
            <a:off x="2685119" y="6249491"/>
            <a:ext cx="153319" cy="15330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3" name="Google Shape;293;p11"/>
          <p:cNvSpPr/>
          <p:nvPr/>
        </p:nvSpPr>
        <p:spPr>
          <a:xfrm rot="10800000">
            <a:off x="-126994" y="6720554"/>
            <a:ext cx="247492" cy="24746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4" name="Google Shape;294;p11"/>
          <p:cNvSpPr/>
          <p:nvPr/>
        </p:nvSpPr>
        <p:spPr>
          <a:xfrm rot="-10659098">
            <a:off x="59418" y="291029"/>
            <a:ext cx="407197" cy="332853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5" name="Google Shape;295;p11"/>
          <p:cNvSpPr/>
          <p:nvPr/>
        </p:nvSpPr>
        <p:spPr>
          <a:xfrm rot="-6751207">
            <a:off x="1576856" y="6211705"/>
            <a:ext cx="401389" cy="442060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1200" cap="none" spc="0" normalizeH="0" baseline="0" noProof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96;p11"/>
          <p:cNvSpPr/>
          <p:nvPr/>
        </p:nvSpPr>
        <p:spPr>
          <a:xfrm rot="10800000">
            <a:off x="-92602" y="3581779"/>
            <a:ext cx="328908" cy="338344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7" name="Google Shape;297;p11"/>
          <p:cNvSpPr/>
          <p:nvPr/>
        </p:nvSpPr>
        <p:spPr>
          <a:xfrm rot="10800000">
            <a:off x="304015" y="5286718"/>
            <a:ext cx="153319" cy="15331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8" name="Google Shape;298;p11"/>
          <p:cNvSpPr/>
          <p:nvPr/>
        </p:nvSpPr>
        <p:spPr>
          <a:xfrm rot="10800000">
            <a:off x="51825" y="4566387"/>
            <a:ext cx="153319" cy="15331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9" name="Google Shape;299;p11"/>
          <p:cNvSpPr/>
          <p:nvPr/>
        </p:nvSpPr>
        <p:spPr>
          <a:xfrm rot="10800000">
            <a:off x="951137" y="6767629"/>
            <a:ext cx="153319" cy="15331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0" name="Google Shape;300;p11"/>
          <p:cNvSpPr/>
          <p:nvPr/>
        </p:nvSpPr>
        <p:spPr>
          <a:xfrm rot="5674396">
            <a:off x="-96706" y="5967959"/>
            <a:ext cx="407207" cy="332860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1" name="Google Shape;301;p11"/>
          <p:cNvSpPr/>
          <p:nvPr/>
        </p:nvSpPr>
        <p:spPr>
          <a:xfrm rot="-361624">
            <a:off x="2229635" y="6952545"/>
            <a:ext cx="410391" cy="281409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7" name="Google Shape;257;p11"/>
          <p:cNvSpPr/>
          <p:nvPr userDrawn="1"/>
        </p:nvSpPr>
        <p:spPr>
          <a:xfrm rot="10800000">
            <a:off x="-868680" y="-166270"/>
            <a:ext cx="11450954" cy="7087216"/>
          </a:xfrm>
          <a:custGeom>
            <a:avLst/>
            <a:gdLst/>
            <a:ahLst/>
            <a:cxnLst/>
            <a:rect l="l" t="t" r="r" b="b"/>
            <a:pathLst>
              <a:path w="129408" h="114907" extrusionOk="0">
                <a:moveTo>
                  <a:pt x="60227" y="0"/>
                </a:moveTo>
                <a:cubicBezTo>
                  <a:pt x="42600" y="0"/>
                  <a:pt x="39204" y="13196"/>
                  <a:pt x="35159" y="18828"/>
                </a:cubicBezTo>
                <a:cubicBezTo>
                  <a:pt x="30056" y="25966"/>
                  <a:pt x="23084" y="20095"/>
                  <a:pt x="11542" y="33004"/>
                </a:cubicBezTo>
                <a:cubicBezTo>
                  <a:pt x="1" y="45914"/>
                  <a:pt x="16813" y="58056"/>
                  <a:pt x="10075" y="68830"/>
                </a:cubicBezTo>
                <a:cubicBezTo>
                  <a:pt x="3362" y="79596"/>
                  <a:pt x="16014" y="96684"/>
                  <a:pt x="32268" y="96684"/>
                </a:cubicBezTo>
                <a:cubicBezTo>
                  <a:pt x="32331" y="96684"/>
                  <a:pt x="32394" y="96684"/>
                  <a:pt x="32457" y="96683"/>
                </a:cubicBezTo>
                <a:cubicBezTo>
                  <a:pt x="32521" y="96683"/>
                  <a:pt x="32584" y="96683"/>
                  <a:pt x="32647" y="96683"/>
                </a:cubicBezTo>
                <a:cubicBezTo>
                  <a:pt x="48748" y="96683"/>
                  <a:pt x="41890" y="113666"/>
                  <a:pt x="57208" y="114529"/>
                </a:cubicBezTo>
                <a:cubicBezTo>
                  <a:pt x="60783" y="114723"/>
                  <a:pt x="64388" y="114906"/>
                  <a:pt x="67874" y="114906"/>
                </a:cubicBezTo>
                <a:cubicBezTo>
                  <a:pt x="79381" y="114906"/>
                  <a:pt x="89577" y="112911"/>
                  <a:pt x="93034" y="102721"/>
                </a:cubicBezTo>
                <a:cubicBezTo>
                  <a:pt x="97537" y="89412"/>
                  <a:pt x="111047" y="100586"/>
                  <a:pt x="119386" y="85542"/>
                </a:cubicBezTo>
                <a:cubicBezTo>
                  <a:pt x="127759" y="70498"/>
                  <a:pt x="116484" y="61792"/>
                  <a:pt x="123122" y="52185"/>
                </a:cubicBezTo>
                <a:cubicBezTo>
                  <a:pt x="129408" y="43087"/>
                  <a:pt x="121934" y="17209"/>
                  <a:pt x="104808" y="17209"/>
                </a:cubicBezTo>
                <a:cubicBezTo>
                  <a:pt x="103849" y="17209"/>
                  <a:pt x="102859" y="17290"/>
                  <a:pt x="101840" y="17460"/>
                </a:cubicBezTo>
                <a:cubicBezTo>
                  <a:pt x="99671" y="17822"/>
                  <a:pt x="97890" y="17986"/>
                  <a:pt x="96413" y="17986"/>
                </a:cubicBezTo>
                <a:cubicBezTo>
                  <a:pt x="84810" y="17986"/>
                  <a:pt x="91992" y="7818"/>
                  <a:pt x="77256" y="3083"/>
                </a:cubicBezTo>
                <a:cubicBezTo>
                  <a:pt x="70427" y="904"/>
                  <a:pt x="64840" y="0"/>
                  <a:pt x="602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Google Shape;369;p15">
            <a:extLst>
              <a:ext uri="{FF2B5EF4-FFF2-40B4-BE49-F238E27FC236}">
                <a16:creationId xmlns:a16="http://schemas.microsoft.com/office/drawing/2014/main" id="{19A885DB-75F4-B3A2-18B6-4397D559E58F}"/>
              </a:ext>
            </a:extLst>
          </p:cNvPr>
          <p:cNvSpPr/>
          <p:nvPr userDrawn="1"/>
        </p:nvSpPr>
        <p:spPr>
          <a:xfrm>
            <a:off x="10115262" y="5224346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Google Shape;370;p15">
            <a:extLst>
              <a:ext uri="{FF2B5EF4-FFF2-40B4-BE49-F238E27FC236}">
                <a16:creationId xmlns:a16="http://schemas.microsoft.com/office/drawing/2014/main" id="{4A51B818-2B9E-F42E-C537-FAB2695778C0}"/>
              </a:ext>
            </a:extLst>
          </p:cNvPr>
          <p:cNvSpPr/>
          <p:nvPr userDrawn="1"/>
        </p:nvSpPr>
        <p:spPr>
          <a:xfrm rot="-4320377">
            <a:off x="10088607" y="1165879"/>
            <a:ext cx="292099" cy="23876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Google Shape;371;p15">
            <a:extLst>
              <a:ext uri="{FF2B5EF4-FFF2-40B4-BE49-F238E27FC236}">
                <a16:creationId xmlns:a16="http://schemas.microsoft.com/office/drawing/2014/main" id="{5801FE3F-42AB-7DBB-309D-FA84372BD5DC}"/>
              </a:ext>
            </a:extLst>
          </p:cNvPr>
          <p:cNvSpPr/>
          <p:nvPr userDrawn="1"/>
        </p:nvSpPr>
        <p:spPr>
          <a:xfrm>
            <a:off x="9930850" y="218690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Google Shape;373;p15">
            <a:extLst>
              <a:ext uri="{FF2B5EF4-FFF2-40B4-BE49-F238E27FC236}">
                <a16:creationId xmlns:a16="http://schemas.microsoft.com/office/drawing/2014/main" id="{36963E65-7B7F-52A8-9401-A7311CF351BA}"/>
              </a:ext>
            </a:extLst>
          </p:cNvPr>
          <p:cNvSpPr/>
          <p:nvPr userDrawn="1"/>
        </p:nvSpPr>
        <p:spPr>
          <a:xfrm>
            <a:off x="9904728" y="4082805"/>
            <a:ext cx="317325" cy="326429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Google Shape;375;p15">
            <a:extLst>
              <a:ext uri="{FF2B5EF4-FFF2-40B4-BE49-F238E27FC236}">
                <a16:creationId xmlns:a16="http://schemas.microsoft.com/office/drawing/2014/main" id="{BE540BE2-2403-C803-011F-3BC7B3EF247C}"/>
              </a:ext>
            </a:extLst>
          </p:cNvPr>
          <p:cNvSpPr/>
          <p:nvPr userDrawn="1"/>
        </p:nvSpPr>
        <p:spPr>
          <a:xfrm>
            <a:off x="10354062" y="3201693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Google Shape;377;p15">
            <a:extLst>
              <a:ext uri="{FF2B5EF4-FFF2-40B4-BE49-F238E27FC236}">
                <a16:creationId xmlns:a16="http://schemas.microsoft.com/office/drawing/2014/main" id="{1D4285AB-9619-EFC3-E821-1B3FAAE49CA4}"/>
              </a:ext>
            </a:extLst>
          </p:cNvPr>
          <p:cNvSpPr/>
          <p:nvPr userDrawn="1"/>
        </p:nvSpPr>
        <p:spPr>
          <a:xfrm rot="-5125534">
            <a:off x="9866960" y="2116786"/>
            <a:ext cx="392877" cy="32113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Google Shape;257;p11">
            <a:extLst>
              <a:ext uri="{FF2B5EF4-FFF2-40B4-BE49-F238E27FC236}">
                <a16:creationId xmlns:a16="http://schemas.microsoft.com/office/drawing/2014/main" id="{14EA3A45-8739-7590-BAFD-8043CC53000F}"/>
              </a:ext>
            </a:extLst>
          </p:cNvPr>
          <p:cNvSpPr/>
          <p:nvPr userDrawn="1"/>
        </p:nvSpPr>
        <p:spPr>
          <a:xfrm rot="10800000">
            <a:off x="1664810" y="-131903"/>
            <a:ext cx="11627280" cy="7029313"/>
          </a:xfrm>
          <a:custGeom>
            <a:avLst/>
            <a:gdLst/>
            <a:ahLst/>
            <a:cxnLst/>
            <a:rect l="l" t="t" r="r" b="b"/>
            <a:pathLst>
              <a:path w="129408" h="114907" extrusionOk="0">
                <a:moveTo>
                  <a:pt x="60227" y="0"/>
                </a:moveTo>
                <a:cubicBezTo>
                  <a:pt x="42600" y="0"/>
                  <a:pt x="39204" y="13196"/>
                  <a:pt x="35159" y="18828"/>
                </a:cubicBezTo>
                <a:cubicBezTo>
                  <a:pt x="30056" y="25966"/>
                  <a:pt x="23084" y="20095"/>
                  <a:pt x="11542" y="33004"/>
                </a:cubicBezTo>
                <a:cubicBezTo>
                  <a:pt x="1" y="45914"/>
                  <a:pt x="16813" y="58056"/>
                  <a:pt x="10075" y="68830"/>
                </a:cubicBezTo>
                <a:cubicBezTo>
                  <a:pt x="3362" y="79596"/>
                  <a:pt x="16014" y="96684"/>
                  <a:pt x="32268" y="96684"/>
                </a:cubicBezTo>
                <a:cubicBezTo>
                  <a:pt x="32331" y="96684"/>
                  <a:pt x="32394" y="96684"/>
                  <a:pt x="32457" y="96683"/>
                </a:cubicBezTo>
                <a:cubicBezTo>
                  <a:pt x="32521" y="96683"/>
                  <a:pt x="32584" y="96683"/>
                  <a:pt x="32647" y="96683"/>
                </a:cubicBezTo>
                <a:cubicBezTo>
                  <a:pt x="48748" y="96683"/>
                  <a:pt x="41890" y="113666"/>
                  <a:pt x="57208" y="114529"/>
                </a:cubicBezTo>
                <a:cubicBezTo>
                  <a:pt x="60783" y="114723"/>
                  <a:pt x="64388" y="114906"/>
                  <a:pt x="67874" y="114906"/>
                </a:cubicBezTo>
                <a:cubicBezTo>
                  <a:pt x="79381" y="114906"/>
                  <a:pt x="89577" y="112911"/>
                  <a:pt x="93034" y="102721"/>
                </a:cubicBezTo>
                <a:cubicBezTo>
                  <a:pt x="97537" y="89412"/>
                  <a:pt x="111047" y="100586"/>
                  <a:pt x="119386" y="85542"/>
                </a:cubicBezTo>
                <a:cubicBezTo>
                  <a:pt x="127759" y="70498"/>
                  <a:pt x="116484" y="61792"/>
                  <a:pt x="123122" y="52185"/>
                </a:cubicBezTo>
                <a:cubicBezTo>
                  <a:pt x="129408" y="43087"/>
                  <a:pt x="121934" y="17209"/>
                  <a:pt x="104808" y="17209"/>
                </a:cubicBezTo>
                <a:cubicBezTo>
                  <a:pt x="103849" y="17209"/>
                  <a:pt x="102859" y="17290"/>
                  <a:pt x="101840" y="17460"/>
                </a:cubicBezTo>
                <a:cubicBezTo>
                  <a:pt x="99671" y="17822"/>
                  <a:pt x="97890" y="17986"/>
                  <a:pt x="96413" y="17986"/>
                </a:cubicBezTo>
                <a:cubicBezTo>
                  <a:pt x="84810" y="17986"/>
                  <a:pt x="91992" y="7818"/>
                  <a:pt x="77256" y="3083"/>
                </a:cubicBezTo>
                <a:cubicBezTo>
                  <a:pt x="70427" y="904"/>
                  <a:pt x="64840" y="0"/>
                  <a:pt x="602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Google Shape;350;p14">
            <a:extLst>
              <a:ext uri="{FF2B5EF4-FFF2-40B4-BE49-F238E27FC236}">
                <a16:creationId xmlns:a16="http://schemas.microsoft.com/office/drawing/2014/main" id="{F7DCFF60-4BC6-538D-1116-CC4C9CFA1204}"/>
              </a:ext>
            </a:extLst>
          </p:cNvPr>
          <p:cNvSpPr/>
          <p:nvPr userDrawn="1"/>
        </p:nvSpPr>
        <p:spPr>
          <a:xfrm rot="5400000">
            <a:off x="588955" y="52553"/>
            <a:ext cx="317325" cy="326429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Google Shape;351;p14">
            <a:extLst>
              <a:ext uri="{FF2B5EF4-FFF2-40B4-BE49-F238E27FC236}">
                <a16:creationId xmlns:a16="http://schemas.microsoft.com/office/drawing/2014/main" id="{D5A76D51-DCF7-F074-45E1-2E94FA9D7045}"/>
              </a:ext>
            </a:extLst>
          </p:cNvPr>
          <p:cNvSpPr/>
          <p:nvPr userDrawn="1"/>
        </p:nvSpPr>
        <p:spPr>
          <a:xfrm rot="5400000">
            <a:off x="1629878" y="506454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Google Shape;352;p14">
            <a:extLst>
              <a:ext uri="{FF2B5EF4-FFF2-40B4-BE49-F238E27FC236}">
                <a16:creationId xmlns:a16="http://schemas.microsoft.com/office/drawing/2014/main" id="{D8C50234-43C5-5457-4698-084D9AB270FD}"/>
              </a:ext>
            </a:extLst>
          </p:cNvPr>
          <p:cNvSpPr/>
          <p:nvPr userDrawn="1"/>
        </p:nvSpPr>
        <p:spPr>
          <a:xfrm rot="274466">
            <a:off x="1938528" y="113627"/>
            <a:ext cx="392877" cy="32113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86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28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5"/>
          <p:cNvSpPr/>
          <p:nvPr/>
        </p:nvSpPr>
        <p:spPr>
          <a:xfrm>
            <a:off x="5039085" y="747457"/>
            <a:ext cx="6039903" cy="5363093"/>
          </a:xfrm>
          <a:custGeom>
            <a:avLst/>
            <a:gdLst/>
            <a:ahLst/>
            <a:cxnLst/>
            <a:rect l="l" t="t" r="r" b="b"/>
            <a:pathLst>
              <a:path w="129408" h="114907" extrusionOk="0">
                <a:moveTo>
                  <a:pt x="60227" y="0"/>
                </a:moveTo>
                <a:cubicBezTo>
                  <a:pt x="42600" y="0"/>
                  <a:pt x="39204" y="13196"/>
                  <a:pt x="35159" y="18828"/>
                </a:cubicBezTo>
                <a:cubicBezTo>
                  <a:pt x="30056" y="25966"/>
                  <a:pt x="23084" y="20095"/>
                  <a:pt x="11542" y="33004"/>
                </a:cubicBezTo>
                <a:cubicBezTo>
                  <a:pt x="1" y="45914"/>
                  <a:pt x="16813" y="58056"/>
                  <a:pt x="10075" y="68830"/>
                </a:cubicBezTo>
                <a:cubicBezTo>
                  <a:pt x="3362" y="79596"/>
                  <a:pt x="16014" y="96684"/>
                  <a:pt x="32268" y="96684"/>
                </a:cubicBezTo>
                <a:cubicBezTo>
                  <a:pt x="32331" y="96684"/>
                  <a:pt x="32394" y="96684"/>
                  <a:pt x="32457" y="96683"/>
                </a:cubicBezTo>
                <a:cubicBezTo>
                  <a:pt x="32521" y="96683"/>
                  <a:pt x="32584" y="96683"/>
                  <a:pt x="32647" y="96683"/>
                </a:cubicBezTo>
                <a:cubicBezTo>
                  <a:pt x="48748" y="96683"/>
                  <a:pt x="41890" y="113666"/>
                  <a:pt x="57208" y="114529"/>
                </a:cubicBezTo>
                <a:cubicBezTo>
                  <a:pt x="60783" y="114723"/>
                  <a:pt x="64388" y="114906"/>
                  <a:pt x="67874" y="114906"/>
                </a:cubicBezTo>
                <a:cubicBezTo>
                  <a:pt x="79381" y="114906"/>
                  <a:pt x="89577" y="112911"/>
                  <a:pt x="93034" y="102721"/>
                </a:cubicBezTo>
                <a:cubicBezTo>
                  <a:pt x="97537" y="89412"/>
                  <a:pt x="111047" y="100586"/>
                  <a:pt x="119386" y="85542"/>
                </a:cubicBezTo>
                <a:cubicBezTo>
                  <a:pt x="127759" y="70498"/>
                  <a:pt x="116484" y="61792"/>
                  <a:pt x="123122" y="52185"/>
                </a:cubicBezTo>
                <a:cubicBezTo>
                  <a:pt x="129408" y="43087"/>
                  <a:pt x="121934" y="17209"/>
                  <a:pt x="104808" y="17209"/>
                </a:cubicBezTo>
                <a:cubicBezTo>
                  <a:pt x="103849" y="17209"/>
                  <a:pt x="102859" y="17290"/>
                  <a:pt x="101840" y="17460"/>
                </a:cubicBezTo>
                <a:cubicBezTo>
                  <a:pt x="99671" y="17822"/>
                  <a:pt x="97890" y="17986"/>
                  <a:pt x="96413" y="17986"/>
                </a:cubicBezTo>
                <a:cubicBezTo>
                  <a:pt x="84810" y="17986"/>
                  <a:pt x="91992" y="7818"/>
                  <a:pt x="77256" y="3083"/>
                </a:cubicBezTo>
                <a:cubicBezTo>
                  <a:pt x="70427" y="904"/>
                  <a:pt x="64840" y="0"/>
                  <a:pt x="602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1" name="Google Shape;361;p15"/>
          <p:cNvSpPr txBox="1">
            <a:spLocks noGrp="1"/>
          </p:cNvSpPr>
          <p:nvPr>
            <p:ph type="title"/>
          </p:nvPr>
        </p:nvSpPr>
        <p:spPr>
          <a:xfrm>
            <a:off x="5689100" y="2867800"/>
            <a:ext cx="474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62" name="Google Shape;362;p15"/>
          <p:cNvSpPr txBox="1">
            <a:spLocks noGrp="1"/>
          </p:cNvSpPr>
          <p:nvPr>
            <p:ph type="title" idx="2" hasCustomPrompt="1"/>
          </p:nvPr>
        </p:nvSpPr>
        <p:spPr>
          <a:xfrm>
            <a:off x="7024033" y="1215800"/>
            <a:ext cx="2070000" cy="161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63" name="Google Shape;363;p15"/>
          <p:cNvSpPr txBox="1">
            <a:spLocks noGrp="1"/>
          </p:cNvSpPr>
          <p:nvPr>
            <p:ph type="subTitle" idx="1"/>
          </p:nvPr>
        </p:nvSpPr>
        <p:spPr>
          <a:xfrm>
            <a:off x="4877033" y="4042200"/>
            <a:ext cx="6364000" cy="5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15"/>
          <p:cNvSpPr/>
          <p:nvPr/>
        </p:nvSpPr>
        <p:spPr>
          <a:xfrm>
            <a:off x="11745701" y="1368437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5" name="Google Shape;365;p15"/>
          <p:cNvSpPr/>
          <p:nvPr/>
        </p:nvSpPr>
        <p:spPr>
          <a:xfrm rot="444932" flipH="1">
            <a:off x="11465743" y="6238686"/>
            <a:ext cx="550751" cy="366615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6" name="Google Shape;366;p15"/>
          <p:cNvSpPr/>
          <p:nvPr/>
        </p:nvSpPr>
        <p:spPr>
          <a:xfrm rot="-4320377">
            <a:off x="11719045" y="5184236"/>
            <a:ext cx="292099" cy="23876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7" name="Google Shape;367;p15"/>
          <p:cNvSpPr/>
          <p:nvPr/>
        </p:nvSpPr>
        <p:spPr>
          <a:xfrm>
            <a:off x="11513068" y="4163803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8" name="Google Shape;368;p15"/>
          <p:cNvSpPr/>
          <p:nvPr/>
        </p:nvSpPr>
        <p:spPr>
          <a:xfrm>
            <a:off x="11444400" y="2284867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9" name="Google Shape;369;p15"/>
          <p:cNvSpPr/>
          <p:nvPr/>
        </p:nvSpPr>
        <p:spPr>
          <a:xfrm>
            <a:off x="407134" y="5131737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0" name="Google Shape;370;p15"/>
          <p:cNvSpPr/>
          <p:nvPr/>
        </p:nvSpPr>
        <p:spPr>
          <a:xfrm rot="-4320377">
            <a:off x="380479" y="1073270"/>
            <a:ext cx="292099" cy="23876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1" name="Google Shape;371;p15"/>
          <p:cNvSpPr/>
          <p:nvPr/>
        </p:nvSpPr>
        <p:spPr>
          <a:xfrm>
            <a:off x="407134" y="140519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2" name="Google Shape;372;p15"/>
          <p:cNvSpPr/>
          <p:nvPr/>
        </p:nvSpPr>
        <p:spPr>
          <a:xfrm rot="140820">
            <a:off x="203021" y="6261412"/>
            <a:ext cx="392872" cy="32113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3" name="Google Shape;373;p15"/>
          <p:cNvSpPr/>
          <p:nvPr/>
        </p:nvSpPr>
        <p:spPr>
          <a:xfrm>
            <a:off x="196600" y="3990196"/>
            <a:ext cx="317325" cy="326429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4" name="Google Shape;374;p15"/>
          <p:cNvSpPr/>
          <p:nvPr/>
        </p:nvSpPr>
        <p:spPr>
          <a:xfrm>
            <a:off x="11860518" y="3443767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5" name="Google Shape;375;p15"/>
          <p:cNvSpPr/>
          <p:nvPr/>
        </p:nvSpPr>
        <p:spPr>
          <a:xfrm>
            <a:off x="645934" y="3109084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6" name="Google Shape;376;p15"/>
          <p:cNvSpPr/>
          <p:nvPr/>
        </p:nvSpPr>
        <p:spPr>
          <a:xfrm>
            <a:off x="11444400" y="287534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7" name="Google Shape;377;p15"/>
          <p:cNvSpPr/>
          <p:nvPr/>
        </p:nvSpPr>
        <p:spPr>
          <a:xfrm rot="-5125534">
            <a:off x="158832" y="2024177"/>
            <a:ext cx="392877" cy="32113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8" name="Google Shape;378;p15"/>
          <p:cNvSpPr/>
          <p:nvPr/>
        </p:nvSpPr>
        <p:spPr>
          <a:xfrm>
            <a:off x="4787701" y="242101"/>
            <a:ext cx="292097" cy="23877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9" name="Google Shape;379;p15"/>
          <p:cNvSpPr/>
          <p:nvPr/>
        </p:nvSpPr>
        <p:spPr>
          <a:xfrm>
            <a:off x="2220934" y="242103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0" name="Google Shape;380;p15"/>
          <p:cNvSpPr/>
          <p:nvPr/>
        </p:nvSpPr>
        <p:spPr>
          <a:xfrm>
            <a:off x="3766734" y="6064700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1" name="Google Shape;381;p15"/>
          <p:cNvSpPr/>
          <p:nvPr/>
        </p:nvSpPr>
        <p:spPr>
          <a:xfrm>
            <a:off x="8765301" y="6063170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2" name="Google Shape;382;p15"/>
          <p:cNvSpPr/>
          <p:nvPr/>
        </p:nvSpPr>
        <p:spPr>
          <a:xfrm rot="444932" flipH="1">
            <a:off x="6244710" y="279769"/>
            <a:ext cx="550751" cy="366615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3" name="Google Shape;383;p15"/>
          <p:cNvSpPr/>
          <p:nvPr/>
        </p:nvSpPr>
        <p:spPr>
          <a:xfrm>
            <a:off x="3549751" y="389100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4" name="Google Shape;384;p15"/>
          <p:cNvSpPr/>
          <p:nvPr/>
        </p:nvSpPr>
        <p:spPr>
          <a:xfrm>
            <a:off x="11018385" y="6428137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5" name="Google Shape;385;p15"/>
          <p:cNvSpPr/>
          <p:nvPr/>
        </p:nvSpPr>
        <p:spPr>
          <a:xfrm>
            <a:off x="7721618" y="6428137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6" name="Google Shape;386;p15"/>
          <p:cNvSpPr/>
          <p:nvPr/>
        </p:nvSpPr>
        <p:spPr>
          <a:xfrm rot="2135160">
            <a:off x="2262973" y="6279018"/>
            <a:ext cx="395956" cy="27151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7" name="Google Shape;387;p15"/>
          <p:cNvSpPr/>
          <p:nvPr/>
        </p:nvSpPr>
        <p:spPr>
          <a:xfrm rot="404198">
            <a:off x="10407303" y="358267"/>
            <a:ext cx="347095" cy="302820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8" name="Google Shape;388;p15"/>
          <p:cNvSpPr/>
          <p:nvPr/>
        </p:nvSpPr>
        <p:spPr>
          <a:xfrm>
            <a:off x="5801118" y="6340800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9" name="Google Shape;389;p15"/>
          <p:cNvSpPr/>
          <p:nvPr/>
        </p:nvSpPr>
        <p:spPr>
          <a:xfrm>
            <a:off x="7960401" y="441637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0" name="Google Shape;390;p15"/>
          <p:cNvSpPr/>
          <p:nvPr/>
        </p:nvSpPr>
        <p:spPr>
          <a:xfrm>
            <a:off x="9221567" y="96696"/>
            <a:ext cx="317325" cy="326429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262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14" name="Google Shape;514;p21"/>
          <p:cNvSpPr txBox="1">
            <a:spLocks noGrp="1"/>
          </p:cNvSpPr>
          <p:nvPr>
            <p:ph type="title" idx="2"/>
          </p:nvPr>
        </p:nvSpPr>
        <p:spPr>
          <a:xfrm>
            <a:off x="1160833" y="3873500"/>
            <a:ext cx="4283600" cy="3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067" b="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21"/>
          <p:cNvSpPr txBox="1">
            <a:spLocks noGrp="1"/>
          </p:cNvSpPr>
          <p:nvPr>
            <p:ph type="title" idx="3"/>
          </p:nvPr>
        </p:nvSpPr>
        <p:spPr>
          <a:xfrm>
            <a:off x="6752000" y="3873500"/>
            <a:ext cx="4283600" cy="3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067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21"/>
          <p:cNvSpPr txBox="1">
            <a:spLocks noGrp="1"/>
          </p:cNvSpPr>
          <p:nvPr>
            <p:ph type="subTitle" idx="1"/>
          </p:nvPr>
        </p:nvSpPr>
        <p:spPr>
          <a:xfrm>
            <a:off x="6747465" y="4418933"/>
            <a:ext cx="4283600" cy="134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517" name="Google Shape;517;p21"/>
          <p:cNvSpPr txBox="1">
            <a:spLocks noGrp="1"/>
          </p:cNvSpPr>
          <p:nvPr>
            <p:ph type="subTitle" idx="4"/>
          </p:nvPr>
        </p:nvSpPr>
        <p:spPr>
          <a:xfrm>
            <a:off x="1156400" y="4418933"/>
            <a:ext cx="4283600" cy="134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518" name="Google Shape;518;p21"/>
          <p:cNvSpPr/>
          <p:nvPr/>
        </p:nvSpPr>
        <p:spPr>
          <a:xfrm>
            <a:off x="1141118" y="6367585"/>
            <a:ext cx="292097" cy="23877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9" name="Google Shape;519;p21"/>
          <p:cNvSpPr/>
          <p:nvPr/>
        </p:nvSpPr>
        <p:spPr>
          <a:xfrm>
            <a:off x="2425901" y="6216437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0" name="Google Shape;520;p21"/>
          <p:cNvSpPr/>
          <p:nvPr/>
        </p:nvSpPr>
        <p:spPr>
          <a:xfrm rot="444932" flipH="1">
            <a:off x="3474277" y="6303669"/>
            <a:ext cx="550751" cy="366615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1" name="Google Shape;521;p21"/>
          <p:cNvSpPr/>
          <p:nvPr/>
        </p:nvSpPr>
        <p:spPr>
          <a:xfrm>
            <a:off x="255934" y="6269651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2" name="Google Shape;522;p21"/>
          <p:cNvSpPr/>
          <p:nvPr/>
        </p:nvSpPr>
        <p:spPr>
          <a:xfrm>
            <a:off x="7700868" y="6342419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3" name="Google Shape;523;p21"/>
          <p:cNvSpPr/>
          <p:nvPr/>
        </p:nvSpPr>
        <p:spPr>
          <a:xfrm rot="-4320374">
            <a:off x="4682788" y="6310405"/>
            <a:ext cx="347099" cy="30282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4" name="Google Shape;524;p21"/>
          <p:cNvSpPr/>
          <p:nvPr/>
        </p:nvSpPr>
        <p:spPr>
          <a:xfrm>
            <a:off x="6913534" y="6165234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5" name="Google Shape;525;p21"/>
          <p:cNvSpPr/>
          <p:nvPr/>
        </p:nvSpPr>
        <p:spPr>
          <a:xfrm>
            <a:off x="9601234" y="6261834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6" name="Google Shape;526;p21"/>
          <p:cNvSpPr/>
          <p:nvPr/>
        </p:nvSpPr>
        <p:spPr>
          <a:xfrm>
            <a:off x="11410733" y="6160318"/>
            <a:ext cx="534720" cy="366617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7" name="Google Shape;527;p21"/>
          <p:cNvSpPr/>
          <p:nvPr/>
        </p:nvSpPr>
        <p:spPr>
          <a:xfrm rot="-4320377">
            <a:off x="8707312" y="6367603"/>
            <a:ext cx="292099" cy="23876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8" name="Google Shape;528;p21"/>
          <p:cNvSpPr/>
          <p:nvPr/>
        </p:nvSpPr>
        <p:spPr>
          <a:xfrm>
            <a:off x="10586567" y="6215701"/>
            <a:ext cx="233533" cy="240233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29" name="Google Shape;529;p21"/>
          <p:cNvGrpSpPr/>
          <p:nvPr/>
        </p:nvGrpSpPr>
        <p:grpSpPr>
          <a:xfrm rot="1885733">
            <a:off x="5573331" y="6106715"/>
            <a:ext cx="820864" cy="710205"/>
            <a:chOff x="968013" y="650077"/>
            <a:chExt cx="777108" cy="672348"/>
          </a:xfrm>
        </p:grpSpPr>
        <p:sp>
          <p:nvSpPr>
            <p:cNvPr id="530" name="Google Shape;530;p21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1" name="Google Shape;531;p21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2" name="Google Shape;532;p21"/>
            <p:cNvSpPr/>
            <p:nvPr/>
          </p:nvSpPr>
          <p:spPr>
            <a:xfrm rot="-1397473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38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29"/>
          <p:cNvSpPr/>
          <p:nvPr/>
        </p:nvSpPr>
        <p:spPr>
          <a:xfrm rot="1244518">
            <a:off x="353399" y="3818430"/>
            <a:ext cx="554207" cy="379983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0" name="Google Shape;770;p29"/>
          <p:cNvSpPr/>
          <p:nvPr/>
        </p:nvSpPr>
        <p:spPr>
          <a:xfrm rot="10800000">
            <a:off x="3953723" y="311625"/>
            <a:ext cx="247492" cy="24746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1" name="Google Shape;771;p29"/>
          <p:cNvSpPr/>
          <p:nvPr/>
        </p:nvSpPr>
        <p:spPr>
          <a:xfrm flipH="1">
            <a:off x="2903099" y="245380"/>
            <a:ext cx="570796" cy="379993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2" name="Google Shape;772;p29"/>
          <p:cNvSpPr/>
          <p:nvPr/>
        </p:nvSpPr>
        <p:spPr>
          <a:xfrm rot="10800000">
            <a:off x="632978" y="1063122"/>
            <a:ext cx="247492" cy="24746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3" name="Google Shape;773;p29"/>
          <p:cNvSpPr/>
          <p:nvPr/>
        </p:nvSpPr>
        <p:spPr>
          <a:xfrm rot="10800000">
            <a:off x="304082" y="3471754"/>
            <a:ext cx="153319" cy="15331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4" name="Google Shape;774;p29"/>
          <p:cNvSpPr/>
          <p:nvPr/>
        </p:nvSpPr>
        <p:spPr>
          <a:xfrm rot="10800000">
            <a:off x="632982" y="2502839"/>
            <a:ext cx="247492" cy="24746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5" name="Google Shape;775;p29"/>
          <p:cNvSpPr/>
          <p:nvPr/>
        </p:nvSpPr>
        <p:spPr>
          <a:xfrm rot="6479613">
            <a:off x="317144" y="1775123"/>
            <a:ext cx="302744" cy="24747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6" name="Google Shape;776;p29"/>
          <p:cNvSpPr/>
          <p:nvPr/>
        </p:nvSpPr>
        <p:spPr>
          <a:xfrm rot="10800000">
            <a:off x="10264589" y="6464787"/>
            <a:ext cx="247492" cy="24746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7" name="Google Shape;777;p29"/>
          <p:cNvSpPr/>
          <p:nvPr/>
        </p:nvSpPr>
        <p:spPr>
          <a:xfrm rot="-10659098">
            <a:off x="264927" y="316012"/>
            <a:ext cx="407197" cy="332853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8" name="Google Shape;778;p29"/>
          <p:cNvSpPr/>
          <p:nvPr/>
        </p:nvSpPr>
        <p:spPr>
          <a:xfrm rot="10800000">
            <a:off x="1872647" y="313279"/>
            <a:ext cx="328908" cy="338344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9" name="Google Shape;779;p29"/>
          <p:cNvSpPr/>
          <p:nvPr/>
        </p:nvSpPr>
        <p:spPr>
          <a:xfrm rot="10800000">
            <a:off x="5117315" y="405785"/>
            <a:ext cx="153319" cy="15331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0" name="Google Shape;780;p29"/>
          <p:cNvSpPr/>
          <p:nvPr/>
        </p:nvSpPr>
        <p:spPr>
          <a:xfrm rot="10800000">
            <a:off x="11511391" y="3352338"/>
            <a:ext cx="153319" cy="15331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1" name="Google Shape;781;p29"/>
          <p:cNvSpPr/>
          <p:nvPr/>
        </p:nvSpPr>
        <p:spPr>
          <a:xfrm rot="5674396">
            <a:off x="11578943" y="5425493"/>
            <a:ext cx="407207" cy="332860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2" name="Google Shape;782;p29"/>
          <p:cNvSpPr/>
          <p:nvPr/>
        </p:nvSpPr>
        <p:spPr>
          <a:xfrm>
            <a:off x="7940000" y="6399352"/>
            <a:ext cx="233533" cy="240233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3" name="Google Shape;783;p29"/>
          <p:cNvSpPr/>
          <p:nvPr/>
        </p:nvSpPr>
        <p:spPr>
          <a:xfrm>
            <a:off x="11272601" y="6226019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4" name="Google Shape;784;p29"/>
          <p:cNvSpPr/>
          <p:nvPr/>
        </p:nvSpPr>
        <p:spPr>
          <a:xfrm>
            <a:off x="11736384" y="6356279"/>
            <a:ext cx="317325" cy="326429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5" name="Google Shape;785;p29"/>
          <p:cNvSpPr/>
          <p:nvPr/>
        </p:nvSpPr>
        <p:spPr>
          <a:xfrm rot="4048916">
            <a:off x="11588913" y="4122304"/>
            <a:ext cx="387276" cy="426507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1200" cap="none" spc="0" normalizeH="0" baseline="0" noProof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6" name="Google Shape;786;p29"/>
          <p:cNvSpPr/>
          <p:nvPr/>
        </p:nvSpPr>
        <p:spPr>
          <a:xfrm>
            <a:off x="9504434" y="6208334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7" name="Google Shape;787;p29"/>
          <p:cNvSpPr/>
          <p:nvPr/>
        </p:nvSpPr>
        <p:spPr>
          <a:xfrm>
            <a:off x="8809700" y="6514551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8" name="Google Shape;788;p29"/>
          <p:cNvSpPr/>
          <p:nvPr/>
        </p:nvSpPr>
        <p:spPr>
          <a:xfrm rot="10800000">
            <a:off x="9709168" y="408490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9" name="Google Shape;789;p29"/>
          <p:cNvSpPr/>
          <p:nvPr/>
        </p:nvSpPr>
        <p:spPr>
          <a:xfrm rot="10800000">
            <a:off x="11433905" y="171115"/>
            <a:ext cx="292097" cy="23877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0" name="Google Shape;790;p29"/>
          <p:cNvSpPr/>
          <p:nvPr/>
        </p:nvSpPr>
        <p:spPr>
          <a:xfrm rot="10800000">
            <a:off x="11814892" y="2669523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1" name="Google Shape;791;p29"/>
          <p:cNvSpPr/>
          <p:nvPr/>
        </p:nvSpPr>
        <p:spPr>
          <a:xfrm rot="6479623">
            <a:off x="11597607" y="1723606"/>
            <a:ext cx="292099" cy="23876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2" name="Google Shape;792;p29"/>
          <p:cNvSpPr/>
          <p:nvPr/>
        </p:nvSpPr>
        <p:spPr>
          <a:xfrm rot="10800000">
            <a:off x="10619392" y="171123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3" name="Google Shape;793;p29"/>
          <p:cNvSpPr/>
          <p:nvPr/>
        </p:nvSpPr>
        <p:spPr>
          <a:xfrm rot="525784">
            <a:off x="11677519" y="921782"/>
            <a:ext cx="395976" cy="271524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4" name="Google Shape;794;p29"/>
          <p:cNvSpPr/>
          <p:nvPr/>
        </p:nvSpPr>
        <p:spPr>
          <a:xfrm rot="10800000">
            <a:off x="8809702" y="97440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5" name="Google Shape;795;p29"/>
          <p:cNvSpPr/>
          <p:nvPr/>
        </p:nvSpPr>
        <p:spPr>
          <a:xfrm rot="10800000">
            <a:off x="5936925" y="97439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6" name="Google Shape;796;p29"/>
          <p:cNvSpPr/>
          <p:nvPr/>
        </p:nvSpPr>
        <p:spPr>
          <a:xfrm>
            <a:off x="6555985" y="480551"/>
            <a:ext cx="292097" cy="23877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7" name="Google Shape;797;p29"/>
          <p:cNvSpPr/>
          <p:nvPr/>
        </p:nvSpPr>
        <p:spPr>
          <a:xfrm rot="140820">
            <a:off x="6448788" y="6427945"/>
            <a:ext cx="392872" cy="32113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8" name="Google Shape;798;p29"/>
          <p:cNvSpPr/>
          <p:nvPr/>
        </p:nvSpPr>
        <p:spPr>
          <a:xfrm>
            <a:off x="5698152" y="6226019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9" name="Google Shape;799;p29"/>
          <p:cNvSpPr/>
          <p:nvPr/>
        </p:nvSpPr>
        <p:spPr>
          <a:xfrm>
            <a:off x="7334051" y="53612"/>
            <a:ext cx="317325" cy="326429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0" name="Google Shape;800;p29"/>
          <p:cNvSpPr/>
          <p:nvPr/>
        </p:nvSpPr>
        <p:spPr>
          <a:xfrm>
            <a:off x="7418734" y="6208337"/>
            <a:ext cx="147933" cy="14791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1" name="Google Shape;801;p29"/>
          <p:cNvSpPr/>
          <p:nvPr/>
        </p:nvSpPr>
        <p:spPr>
          <a:xfrm>
            <a:off x="140084" y="4701612"/>
            <a:ext cx="317325" cy="326429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2" name="Google Shape;802;p29"/>
          <p:cNvSpPr/>
          <p:nvPr/>
        </p:nvSpPr>
        <p:spPr>
          <a:xfrm rot="1068680">
            <a:off x="4554972" y="6209657"/>
            <a:ext cx="395969" cy="271520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3" name="Google Shape;803;p29"/>
          <p:cNvSpPr/>
          <p:nvPr/>
        </p:nvSpPr>
        <p:spPr>
          <a:xfrm rot="2468770">
            <a:off x="8105072" y="448536"/>
            <a:ext cx="347096" cy="30281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4" name="Google Shape;804;p29"/>
          <p:cNvSpPr/>
          <p:nvPr/>
        </p:nvSpPr>
        <p:spPr>
          <a:xfrm>
            <a:off x="488668" y="5472553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5" name="Google Shape;805;p29"/>
          <p:cNvSpPr/>
          <p:nvPr/>
        </p:nvSpPr>
        <p:spPr>
          <a:xfrm>
            <a:off x="1482168" y="6439770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6" name="Google Shape;806;p29"/>
          <p:cNvSpPr/>
          <p:nvPr/>
        </p:nvSpPr>
        <p:spPr>
          <a:xfrm rot="-4320377">
            <a:off x="2826895" y="6282436"/>
            <a:ext cx="292099" cy="23876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7" name="Google Shape;807;p29"/>
          <p:cNvSpPr/>
          <p:nvPr/>
        </p:nvSpPr>
        <p:spPr>
          <a:xfrm>
            <a:off x="4053267" y="6662500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8" name="Google Shape;808;p29"/>
          <p:cNvSpPr/>
          <p:nvPr/>
        </p:nvSpPr>
        <p:spPr>
          <a:xfrm>
            <a:off x="457401" y="6162903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77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31"/>
          <p:cNvSpPr/>
          <p:nvPr/>
        </p:nvSpPr>
        <p:spPr>
          <a:xfrm>
            <a:off x="1706534" y="6317351"/>
            <a:ext cx="292097" cy="23877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9" name="Google Shape;899;p31"/>
          <p:cNvSpPr/>
          <p:nvPr/>
        </p:nvSpPr>
        <p:spPr>
          <a:xfrm>
            <a:off x="9402600" y="6212634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0" name="Google Shape;900;p31"/>
          <p:cNvSpPr/>
          <p:nvPr/>
        </p:nvSpPr>
        <p:spPr>
          <a:xfrm>
            <a:off x="113000" y="6375568"/>
            <a:ext cx="534720" cy="366617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1" name="Google Shape;901;p31"/>
          <p:cNvSpPr/>
          <p:nvPr/>
        </p:nvSpPr>
        <p:spPr>
          <a:xfrm>
            <a:off x="10800101" y="6019286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2" name="Google Shape;902;p31"/>
          <p:cNvSpPr/>
          <p:nvPr/>
        </p:nvSpPr>
        <p:spPr>
          <a:xfrm>
            <a:off x="10297334" y="6495903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3" name="Google Shape;903;p31"/>
          <p:cNvSpPr/>
          <p:nvPr/>
        </p:nvSpPr>
        <p:spPr>
          <a:xfrm rot="-4320377">
            <a:off x="3070045" y="6439503"/>
            <a:ext cx="292099" cy="23876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4" name="Google Shape;904;p31"/>
          <p:cNvSpPr/>
          <p:nvPr/>
        </p:nvSpPr>
        <p:spPr>
          <a:xfrm rot="444932" flipH="1">
            <a:off x="11391277" y="6253453"/>
            <a:ext cx="550751" cy="366615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5" name="Google Shape;905;p31"/>
          <p:cNvSpPr/>
          <p:nvPr/>
        </p:nvSpPr>
        <p:spPr>
          <a:xfrm rot="2135160">
            <a:off x="7382306" y="6077385"/>
            <a:ext cx="395956" cy="27151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6" name="Google Shape;906;p31"/>
          <p:cNvSpPr/>
          <p:nvPr/>
        </p:nvSpPr>
        <p:spPr>
          <a:xfrm rot="404198">
            <a:off x="8444721" y="6407467"/>
            <a:ext cx="347095" cy="302820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7" name="Google Shape;907;p31"/>
          <p:cNvSpPr/>
          <p:nvPr/>
        </p:nvSpPr>
        <p:spPr>
          <a:xfrm>
            <a:off x="3998133" y="6064700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8" name="Google Shape;908;p31"/>
          <p:cNvSpPr/>
          <p:nvPr/>
        </p:nvSpPr>
        <p:spPr>
          <a:xfrm>
            <a:off x="4587767" y="6438768"/>
            <a:ext cx="233533" cy="240233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909" name="Google Shape;909;p31"/>
          <p:cNvGrpSpPr/>
          <p:nvPr/>
        </p:nvGrpSpPr>
        <p:grpSpPr>
          <a:xfrm rot="-1692578" flipH="1">
            <a:off x="5182161" y="5516283"/>
            <a:ext cx="1438593" cy="1244739"/>
            <a:chOff x="968013" y="650077"/>
            <a:chExt cx="777108" cy="672348"/>
          </a:xfrm>
        </p:grpSpPr>
        <p:sp>
          <p:nvSpPr>
            <p:cNvPr id="910" name="Google Shape;910;p31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1" name="Google Shape;911;p31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2" name="Google Shape;912;p31"/>
            <p:cNvSpPr/>
            <p:nvPr/>
          </p:nvSpPr>
          <p:spPr>
            <a:xfrm rot="-1397473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13" name="Google Shape;913;p31"/>
          <p:cNvSpPr/>
          <p:nvPr/>
        </p:nvSpPr>
        <p:spPr>
          <a:xfrm>
            <a:off x="6762084" y="6541318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42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DF273-24E7-4BEA-B94C-F8CE7F0C0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A20A41-C152-4FF6-9987-4C5E53415B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DD707-3125-472C-8CBE-5802B9C803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91E4B-90DD-4E8B-9640-C1A950B05B35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D9A89-C821-4EE5-BBE4-832981134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329BF-F65D-4CFA-B8C0-C5827CCD9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37AFC-15BB-40F5-9338-22380B67174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08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8E437-6606-40C8-8529-DF6FB8F6DC8D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E2152-F3DC-49CC-B5CD-FC927C0E2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58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7CDFC-510E-49C5-9EEA-779D47783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B7F71-DBB2-4B99-87D7-C86DF0404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05185-A8A0-4306-960E-05D02BEF39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91E4B-90DD-4E8B-9640-C1A950B05B35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63066-F858-44E8-958E-F27DC0FA7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74645-B6D4-409F-B723-6EBB12CA9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37AFC-15BB-40F5-9338-22380B67174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141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1EE6C-4CDC-4C81-8D99-618766B17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1C7A51-754F-4B54-90A8-1E5C689FD0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F075F3-08D3-4B59-8267-667D86CE13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91E4B-90DD-4E8B-9640-C1A950B05B35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7323E-1DE6-4A6E-87EF-ED2A579A3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364DA-ABF5-494F-95AB-B86209005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37AFC-15BB-40F5-9338-22380B67174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22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5C2FF-C1BC-463D-9C29-EF15A7B7D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25EC6-35ED-425C-9B4D-028AE066F5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392944-E8A1-4130-8A44-F60F71D2CD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535A13-1035-4ED7-B44A-528B158BA1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91E4B-90DD-4E8B-9640-C1A950B05B35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75576E-2A7B-478C-BEBA-123C68AE2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C10C5A-55FA-421C-A767-A41E6B7E0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37AFC-15BB-40F5-9338-22380B67174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891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4566B-D38A-4552-9FE1-0AA760693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6F0D8-C43F-41FD-9BEE-9C22BBFA8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7AAD2D-9B22-4B70-A17C-05DC363E79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0A00D2-F860-4EE1-BA54-3FBEF208C7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97F457-E468-4B3F-ADA8-D4A4EB5A67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B91FEA-E0B4-49EF-A49A-C2B7C69C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91E4B-90DD-4E8B-9640-C1A950B05B35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43059A-3044-4C78-B19A-84C89FC46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830F18-3ECF-49D7-9725-E6BAF9D95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37AFC-15BB-40F5-9338-22380B67174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34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68D83-D65A-4398-83A0-CE2BC9A7B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FF2668-7759-445C-9602-777DEA6384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91E4B-90DD-4E8B-9640-C1A950B05B35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AFFA7F-E4B7-44DD-B18C-8EED2FEC3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2AF55A-A11D-4AEA-8843-BA20D20F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37AFC-15BB-40F5-9338-22380B67174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457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B85A08-E50C-48A7-AE4F-F82AF2B455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91E4B-90DD-4E8B-9640-C1A950B05B35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475BDE-8811-4E1E-8DFF-983455A15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82D455-DCEF-498D-9F43-AE3330C0D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37AFC-15BB-40F5-9338-22380B67174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85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BCD1C-D8AA-41E4-8208-9D7A04B4F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C00D8-DE52-4BFC-BE05-119296FFA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A4DFB-ED61-4D7D-A061-FE119EE4A8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E7DBAC-F78A-4DCE-A45D-0403366AFC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91E4B-90DD-4E8B-9640-C1A950B05B35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AB10D9-9F99-4DFE-AD33-9EC3013C6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FB36BE-3BD6-40A9-9211-C7B23B73B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37AFC-15BB-40F5-9338-22380B67174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176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9A5E6-0EA1-4BB5-BFE5-91F3E77F4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9B2ECC-A569-4FB8-A1BB-68905574C9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3BD436-9E04-4454-92D7-7707C0C7AB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7F83D8-1163-438A-937C-D3807772BA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91E4B-90DD-4E8B-9640-C1A950B05B35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2C1DF8-A718-4AEF-86CB-02181917F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85A905-0FEF-4806-B94D-76E12994E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37AFC-15BB-40F5-9338-22380B67174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398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0BCAB-BE3D-4755-9D46-3BB3A4FCF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7956BE-38AF-44BC-B2E6-CBE433384F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08B27-5D26-430E-9328-E29D8A6837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91E4B-90DD-4E8B-9640-C1A950B05B35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F6235-A1ED-4B4C-8DD0-92A5F78C3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FB4A9-8C77-4FAA-82DD-7CBD7B0E7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37AFC-15BB-40F5-9338-22380B67174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484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B34221-0C5B-4B10-89B5-85E5CA7F5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36353B-E4A5-44BE-9C75-09AA06C29E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357B7-A3FE-44F6-95A1-141C9C44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91E4B-90DD-4E8B-9640-C1A950B05B35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BB2843-09E1-4FE7-AB32-746B0B9DC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1781E-28BA-4B73-88F9-85E1D38B1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37AFC-15BB-40F5-9338-22380B67174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950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8E437-6606-40C8-8529-DF6FB8F6DC8D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E2152-F3DC-49CC-B5CD-FC927C0E2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5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709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DF273-24E7-4BEA-B94C-F8CE7F0C0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A20A41-C152-4FF6-9987-4C5E53415B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DD707-3125-472C-8CBE-5802B9C803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91E4B-90DD-4E8B-9640-C1A950B05B35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D9A89-C821-4EE5-BBE4-832981134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329BF-F65D-4CFA-B8C0-C5827CCD9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37AFC-15BB-40F5-9338-22380B67174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067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7CDFC-510E-49C5-9EEA-779D47783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B7F71-DBB2-4B99-87D7-C86DF0404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05185-A8A0-4306-960E-05D02BEF39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91E4B-90DD-4E8B-9640-C1A950B05B35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63066-F858-44E8-958E-F27DC0FA7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74645-B6D4-409F-B723-6EBB12CA9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37AFC-15BB-40F5-9338-22380B67174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651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1EE6C-4CDC-4C81-8D99-618766B17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1C7A51-754F-4B54-90A8-1E5C689FD0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F075F3-08D3-4B59-8267-667D86CE13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91E4B-90DD-4E8B-9640-C1A950B05B35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7323E-1DE6-4A6E-87EF-ED2A579A3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364DA-ABF5-494F-95AB-B86209005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37AFC-15BB-40F5-9338-22380B67174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597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5C2FF-C1BC-463D-9C29-EF15A7B7D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25EC6-35ED-425C-9B4D-028AE066F5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392944-E8A1-4130-8A44-F60F71D2CD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535A13-1035-4ED7-B44A-528B158BA1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91E4B-90DD-4E8B-9640-C1A950B05B35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75576E-2A7B-478C-BEBA-123C68AE2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C10C5A-55FA-421C-A767-A41E6B7E0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37AFC-15BB-40F5-9338-22380B67174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52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4566B-D38A-4552-9FE1-0AA760693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6F0D8-C43F-41FD-9BEE-9C22BBFA8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7AAD2D-9B22-4B70-A17C-05DC363E79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0A00D2-F860-4EE1-BA54-3FBEF208C7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97F457-E468-4B3F-ADA8-D4A4EB5A67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B91FEA-E0B4-49EF-A49A-C2B7C69C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91E4B-90DD-4E8B-9640-C1A950B05B35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43059A-3044-4C78-B19A-84C89FC46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830F18-3ECF-49D7-9725-E6BAF9D95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37AFC-15BB-40F5-9338-22380B67174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72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68D83-D65A-4398-83A0-CE2BC9A7B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FF2668-7759-445C-9602-777DEA6384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91E4B-90DD-4E8B-9640-C1A950B05B35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AFFA7F-E4B7-44DD-B18C-8EED2FEC3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2AF55A-A11D-4AEA-8843-BA20D20F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37AFC-15BB-40F5-9338-22380B67174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594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B85A08-E50C-48A7-AE4F-F82AF2B455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91E4B-90DD-4E8B-9640-C1A950B05B35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475BDE-8811-4E1E-8DFF-983455A15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82D455-DCEF-498D-9F43-AE3330C0D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37AFC-15BB-40F5-9338-22380B67174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19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BCD1C-D8AA-41E4-8208-9D7A04B4F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C00D8-DE52-4BFC-BE05-119296FFA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A4DFB-ED61-4D7D-A061-FE119EE4A8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E7DBAC-F78A-4DCE-A45D-0403366AFC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91E4B-90DD-4E8B-9640-C1A950B05B35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AB10D9-9F99-4DFE-AD33-9EC3013C6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FB36BE-3BD6-40A9-9211-C7B23B73B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37AFC-15BB-40F5-9338-22380B67174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719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8E437-6606-40C8-8529-DF6FB8F6DC8D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E2152-F3DC-49CC-B5CD-FC927C0E2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76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9A5E6-0EA1-4BB5-BFE5-91F3E77F4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9B2ECC-A569-4FB8-A1BB-68905574C9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3BD436-9E04-4454-92D7-7707C0C7AB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7F83D8-1163-438A-937C-D3807772BA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91E4B-90DD-4E8B-9640-C1A950B05B35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2C1DF8-A718-4AEF-86CB-02181917F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85A905-0FEF-4806-B94D-76E12994E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37AFC-15BB-40F5-9338-22380B67174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27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0BCAB-BE3D-4755-9D46-3BB3A4FCF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7956BE-38AF-44BC-B2E6-CBE433384F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08B27-5D26-430E-9328-E29D8A6837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91E4B-90DD-4E8B-9640-C1A950B05B35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F6235-A1ED-4B4C-8DD0-92A5F78C3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FB4A9-8C77-4FAA-82DD-7CBD7B0E7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37AFC-15BB-40F5-9338-22380B67174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730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B34221-0C5B-4B10-89B5-85E5CA7F5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36353B-E4A5-44BE-9C75-09AA06C29E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357B7-A3FE-44F6-95A1-141C9C44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91E4B-90DD-4E8B-9640-C1A950B05B35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BB2843-09E1-4FE7-AB32-746B0B9DC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1781E-28BA-4B73-88F9-85E1D38B1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37AFC-15BB-40F5-9338-22380B67174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65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945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196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DF273-24E7-4BEA-B94C-F8CE7F0C0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A20A41-C152-4FF6-9987-4C5E53415B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DD707-3125-472C-8CBE-5802B9C803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91E4B-90DD-4E8B-9640-C1A950B05B35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D9A89-C821-4EE5-BBE4-832981134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329BF-F65D-4CFA-B8C0-C5827CCD9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37AFC-15BB-40F5-9338-22380B67174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41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7CDFC-510E-49C5-9EEA-779D47783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B7F71-DBB2-4B99-87D7-C86DF0404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05185-A8A0-4306-960E-05D02BEF39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91E4B-90DD-4E8B-9640-C1A950B05B35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63066-F858-44E8-958E-F27DC0FA7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74645-B6D4-409F-B723-6EBB12CA9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37AFC-15BB-40F5-9338-22380B67174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526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1EE6C-4CDC-4C81-8D99-618766B17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1C7A51-754F-4B54-90A8-1E5C689FD0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F075F3-08D3-4B59-8267-667D86CE13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91E4B-90DD-4E8B-9640-C1A950B05B35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7323E-1DE6-4A6E-87EF-ED2A579A3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364DA-ABF5-494F-95AB-B86209005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37AFC-15BB-40F5-9338-22380B67174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251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5C2FF-C1BC-463D-9C29-EF15A7B7D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25EC6-35ED-425C-9B4D-028AE066F5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392944-E8A1-4130-8A44-F60F71D2CD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535A13-1035-4ED7-B44A-528B158BA1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91E4B-90DD-4E8B-9640-C1A950B05B35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75576E-2A7B-478C-BEBA-123C68AE2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C10C5A-55FA-421C-A767-A41E6B7E0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37AFC-15BB-40F5-9338-22380B67174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969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4566B-D38A-4552-9FE1-0AA760693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6F0D8-C43F-41FD-9BEE-9C22BBFA8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7AAD2D-9B22-4B70-A17C-05DC363E79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0A00D2-F860-4EE1-BA54-3FBEF208C7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97F457-E468-4B3F-ADA8-D4A4EB5A67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B91FEA-E0B4-49EF-A49A-C2B7C69C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91E4B-90DD-4E8B-9640-C1A950B05B35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43059A-3044-4C78-B19A-84C89FC46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830F18-3ECF-49D7-9725-E6BAF9D95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37AFC-15BB-40F5-9338-22380B67174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323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8E437-6606-40C8-8529-DF6FB8F6DC8D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E2152-F3DC-49CC-B5CD-FC927C0E2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4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68D83-D65A-4398-83A0-CE2BC9A7B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FF2668-7759-445C-9602-777DEA6384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91E4B-90DD-4E8B-9640-C1A950B05B35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AFFA7F-E4B7-44DD-B18C-8EED2FEC3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2AF55A-A11D-4AEA-8843-BA20D20F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37AFC-15BB-40F5-9338-22380B67174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163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B85A08-E50C-48A7-AE4F-F82AF2B455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91E4B-90DD-4E8B-9640-C1A950B05B35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475BDE-8811-4E1E-8DFF-983455A15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82D455-DCEF-498D-9F43-AE3330C0D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37AFC-15BB-40F5-9338-22380B67174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900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BCD1C-D8AA-41E4-8208-9D7A04B4F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C00D8-DE52-4BFC-BE05-119296FFA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A4DFB-ED61-4D7D-A061-FE119EE4A8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E7DBAC-F78A-4DCE-A45D-0403366AFC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91E4B-90DD-4E8B-9640-C1A950B05B35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AB10D9-9F99-4DFE-AD33-9EC3013C6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FB36BE-3BD6-40A9-9211-C7B23B73B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37AFC-15BB-40F5-9338-22380B67174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170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9A5E6-0EA1-4BB5-BFE5-91F3E77F4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9B2ECC-A569-4FB8-A1BB-68905574C9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3BD436-9E04-4454-92D7-7707C0C7AB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7F83D8-1163-438A-937C-D3807772BA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91E4B-90DD-4E8B-9640-C1A950B05B35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2C1DF8-A718-4AEF-86CB-02181917F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85A905-0FEF-4806-B94D-76E12994E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37AFC-15BB-40F5-9338-22380B67174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589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0BCAB-BE3D-4755-9D46-3BB3A4FCF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7956BE-38AF-44BC-B2E6-CBE433384F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08B27-5D26-430E-9328-E29D8A6837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91E4B-90DD-4E8B-9640-C1A950B05B35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F6235-A1ED-4B4C-8DD0-92A5F78C3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FB4A9-8C77-4FAA-82DD-7CBD7B0E7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37AFC-15BB-40F5-9338-22380B67174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019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B34221-0C5B-4B10-89B5-85E5CA7F5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36353B-E4A5-44BE-9C75-09AA06C29E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357B7-A3FE-44F6-95A1-141C9C44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91E4B-90DD-4E8B-9640-C1A950B05B35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BB2843-09E1-4FE7-AB32-746B0B9DC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1781E-28BA-4B73-88F9-85E1D38B1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37AFC-15BB-40F5-9338-22380B67174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6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105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419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8E437-6606-40C8-8529-DF6FB8F6DC8D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E2152-F3DC-49CC-B5CD-FC927C0E2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8E437-6606-40C8-8529-DF6FB8F6DC8D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E2152-F3DC-49CC-B5CD-FC927C0E2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7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8E437-6606-40C8-8529-DF6FB8F6DC8D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E2152-F3DC-49CC-B5CD-FC927C0E2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5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8E437-6606-40C8-8529-DF6FB8F6DC8D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E2152-F3DC-49CC-B5CD-FC927C0E2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9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hyperlink" Target="https://www.facebook.com/groups/629898828017053" TargetMode="Externa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3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8E437-6606-40C8-8529-DF6FB8F6DC8D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E2152-F3DC-49CC-B5CD-FC927C0E288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10289894" y="-787703"/>
            <a:ext cx="1568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#9Slide03 AmpleSoft Bold" panose="02000000000000000000" pitchFamily="2" charset="0"/>
              </a:rPr>
              <a:t>By: Hồng</a:t>
            </a:r>
            <a:r>
              <a:rPr lang="en-US" baseline="0" dirty="0" smtClean="0">
                <a:solidFill>
                  <a:schemeClr val="bg2">
                    <a:lumMod val="50000"/>
                  </a:schemeClr>
                </a:solidFill>
                <a:latin typeface="#9Slide03 AmpleSoft Bold" panose="02000000000000000000" pitchFamily="2" charset="0"/>
              </a:rPr>
              <a:t> Linh</a:t>
            </a:r>
            <a:endParaRPr lang="en-US" dirty="0">
              <a:solidFill>
                <a:schemeClr val="bg2">
                  <a:lumMod val="50000"/>
                </a:schemeClr>
              </a:solidFill>
              <a:latin typeface="#9Slide03 AmpleSoft 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16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10289894" y="-787703"/>
            <a:ext cx="1568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#9Slide03 AmpleSoft Bold" panose="02000000000000000000" pitchFamily="2" charset="0"/>
              </a:rPr>
              <a:t>By: Hồng</a:t>
            </a:r>
            <a:r>
              <a:rPr lang="en-US" baseline="0" dirty="0" smtClean="0">
                <a:solidFill>
                  <a:schemeClr val="bg2">
                    <a:lumMod val="50000"/>
                  </a:schemeClr>
                </a:solidFill>
                <a:latin typeface="#9Slide03 AmpleSoft Bold" panose="02000000000000000000" pitchFamily="2" charset="0"/>
              </a:rPr>
              <a:t> Linh</a:t>
            </a:r>
            <a:endParaRPr lang="en-US" dirty="0">
              <a:solidFill>
                <a:schemeClr val="bg2">
                  <a:lumMod val="50000"/>
                </a:schemeClr>
              </a:solidFill>
              <a:latin typeface="#9Slide03 AmpleSoft 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4214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6" r:id="rId3"/>
    <p:sldLayoutId id="2147483667" r:id="rId4"/>
    <p:sldLayoutId id="2147483669" r:id="rId5"/>
    <p:sldLayoutId id="2147483671" r:id="rId6"/>
    <p:sldLayoutId id="2147483672" r:id="rId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10289894" y="-787703"/>
            <a:ext cx="1568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#9Slide03 AmpleSoft Bold" panose="02000000000000000000" pitchFamily="2" charset="0"/>
              </a:rPr>
              <a:t>By: Hồng</a:t>
            </a:r>
            <a:r>
              <a:rPr lang="en-US" baseline="0" dirty="0" smtClean="0">
                <a:solidFill>
                  <a:schemeClr val="bg2">
                    <a:lumMod val="50000"/>
                  </a:schemeClr>
                </a:solidFill>
                <a:latin typeface="#9Slide03 AmpleSoft Bold" panose="02000000000000000000" pitchFamily="2" charset="0"/>
              </a:rPr>
              <a:t> Linh</a:t>
            </a:r>
            <a:endParaRPr lang="en-US" dirty="0">
              <a:solidFill>
                <a:schemeClr val="bg2">
                  <a:lumMod val="50000"/>
                </a:schemeClr>
              </a:solidFill>
              <a:latin typeface="#9Slide03 AmpleSoft 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43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10289894" y="-787703"/>
            <a:ext cx="1568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#9Slide03 AmpleSoft Bold" panose="02000000000000000000" pitchFamily="2" charset="0"/>
              </a:rPr>
              <a:t>By: Hồng</a:t>
            </a:r>
            <a:r>
              <a:rPr lang="en-US" baseline="0" dirty="0" smtClean="0">
                <a:solidFill>
                  <a:schemeClr val="bg2">
                    <a:lumMod val="50000"/>
                  </a:schemeClr>
                </a:solidFill>
                <a:latin typeface="#9Slide03 AmpleSoft Bold" panose="02000000000000000000" pitchFamily="2" charset="0"/>
              </a:rPr>
              <a:t> Linh</a:t>
            </a:r>
            <a:endParaRPr lang="en-US" dirty="0">
              <a:solidFill>
                <a:schemeClr val="bg2">
                  <a:lumMod val="50000"/>
                </a:schemeClr>
              </a:solidFill>
              <a:latin typeface="#9Slide03 AmpleSoft 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642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10289894" y="-787703"/>
            <a:ext cx="1568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#9Slide03 AmpleSoft Bold" panose="02000000000000000000" pitchFamily="2" charset="0"/>
              </a:rPr>
              <a:t>By: Hồng</a:t>
            </a:r>
            <a:r>
              <a:rPr lang="en-US" baseline="0" dirty="0" smtClean="0">
                <a:solidFill>
                  <a:schemeClr val="bg2">
                    <a:lumMod val="50000"/>
                  </a:schemeClr>
                </a:solidFill>
                <a:latin typeface="#9Slide03 AmpleSoft Bold" panose="02000000000000000000" pitchFamily="2" charset="0"/>
              </a:rPr>
              <a:t> Linh</a:t>
            </a:r>
            <a:endParaRPr lang="en-US" dirty="0">
              <a:solidFill>
                <a:schemeClr val="bg2">
                  <a:lumMod val="50000"/>
                </a:schemeClr>
              </a:solidFill>
              <a:latin typeface="#9Slide03 AmpleSoft 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495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audio" Target="../media/audio2.wav"/><Relationship Id="rId7" Type="http://schemas.openxmlformats.org/officeDocument/2006/relationships/image" Target="../media/image1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5.png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openxmlformats.org/officeDocument/2006/relationships/image" Target="../media/image16.gif"/><Relationship Id="rId4" Type="http://schemas.openxmlformats.org/officeDocument/2006/relationships/image" Target="../media/image11.jp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5.wav"/><Relationship Id="rId7" Type="http://schemas.microsoft.com/office/2007/relationships/hdphoto" Target="../media/hdphoto1.wdp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.jpg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398" y="573904"/>
            <a:ext cx="9804622" cy="6874970"/>
          </a:xfrm>
          <a:prstGeom prst="rect">
            <a:avLst/>
          </a:prstGeom>
        </p:spPr>
      </p:pic>
      <p:grpSp>
        <p:nvGrpSpPr>
          <p:cNvPr id="1063" name="Google Shape;1063;p35"/>
          <p:cNvGrpSpPr/>
          <p:nvPr/>
        </p:nvGrpSpPr>
        <p:grpSpPr>
          <a:xfrm>
            <a:off x="1513717" y="176243"/>
            <a:ext cx="1340460" cy="1159845"/>
            <a:chOff x="968013" y="650077"/>
            <a:chExt cx="777108" cy="672348"/>
          </a:xfrm>
        </p:grpSpPr>
        <p:sp>
          <p:nvSpPr>
            <p:cNvPr id="1064" name="Google Shape;1064;p35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5" name="Google Shape;1065;p35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6" name="Google Shape;1066;p35"/>
            <p:cNvSpPr/>
            <p:nvPr/>
          </p:nvSpPr>
          <p:spPr>
            <a:xfrm rot="-1397473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67" name="Google Shape;1067;p35"/>
          <p:cNvGrpSpPr/>
          <p:nvPr/>
        </p:nvGrpSpPr>
        <p:grpSpPr>
          <a:xfrm rot="2235294">
            <a:off x="8960256" y="4848158"/>
            <a:ext cx="1754538" cy="1518013"/>
            <a:chOff x="968013" y="650077"/>
            <a:chExt cx="777108" cy="672348"/>
          </a:xfrm>
        </p:grpSpPr>
        <p:sp>
          <p:nvSpPr>
            <p:cNvPr id="1068" name="Google Shape;1068;p35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9" name="Google Shape;1069;p35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0" name="Google Shape;1070;p35"/>
            <p:cNvSpPr/>
            <p:nvPr/>
          </p:nvSpPr>
          <p:spPr>
            <a:xfrm rot="-1397473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071" name="Google Shape;1071;p35"/>
          <p:cNvSpPr/>
          <p:nvPr/>
        </p:nvSpPr>
        <p:spPr>
          <a:xfrm rot="-445239">
            <a:off x="3610431" y="5912053"/>
            <a:ext cx="337259" cy="224563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72" name="Google Shape;1072;p35"/>
          <p:cNvSpPr/>
          <p:nvPr/>
        </p:nvSpPr>
        <p:spPr>
          <a:xfrm>
            <a:off x="5166534" y="1071453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73" name="Google Shape;1073;p35"/>
          <p:cNvSpPr/>
          <p:nvPr/>
        </p:nvSpPr>
        <p:spPr>
          <a:xfrm rot="2135071">
            <a:off x="5788323" y="840037"/>
            <a:ext cx="531901" cy="36473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75" name="Google Shape;1075;p35"/>
          <p:cNvSpPr/>
          <p:nvPr/>
        </p:nvSpPr>
        <p:spPr>
          <a:xfrm>
            <a:off x="3766734" y="2494167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77" name="Google Shape;1077;p35"/>
          <p:cNvSpPr/>
          <p:nvPr/>
        </p:nvSpPr>
        <p:spPr>
          <a:xfrm rot="444932" flipH="1">
            <a:off x="10762310" y="4730035"/>
            <a:ext cx="550751" cy="366615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78" name="Google Shape;1078;p35"/>
          <p:cNvSpPr/>
          <p:nvPr/>
        </p:nvSpPr>
        <p:spPr>
          <a:xfrm>
            <a:off x="2927067" y="5501234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79" name="Google Shape;1079;p35"/>
          <p:cNvSpPr/>
          <p:nvPr/>
        </p:nvSpPr>
        <p:spPr>
          <a:xfrm>
            <a:off x="7955434" y="5547168"/>
            <a:ext cx="233533" cy="240233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80" name="Google Shape;1080;p35"/>
          <p:cNvSpPr/>
          <p:nvPr/>
        </p:nvSpPr>
        <p:spPr>
          <a:xfrm>
            <a:off x="8894184" y="5950351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81" name="Google Shape;1081;p35"/>
          <p:cNvSpPr/>
          <p:nvPr/>
        </p:nvSpPr>
        <p:spPr>
          <a:xfrm>
            <a:off x="2736318" y="1906734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82" name="Google Shape;1082;p35"/>
          <p:cNvSpPr/>
          <p:nvPr/>
        </p:nvSpPr>
        <p:spPr>
          <a:xfrm rot="444932" flipH="1">
            <a:off x="3194610" y="933202"/>
            <a:ext cx="550751" cy="366615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83" name="Google Shape;1083;p35"/>
          <p:cNvSpPr/>
          <p:nvPr/>
        </p:nvSpPr>
        <p:spPr>
          <a:xfrm>
            <a:off x="8449618" y="812234"/>
            <a:ext cx="233533" cy="240233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84" name="Google Shape;1084;p35"/>
          <p:cNvSpPr/>
          <p:nvPr/>
        </p:nvSpPr>
        <p:spPr>
          <a:xfrm>
            <a:off x="10809234" y="1116851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85" name="Google Shape;1085;p35"/>
          <p:cNvSpPr/>
          <p:nvPr/>
        </p:nvSpPr>
        <p:spPr>
          <a:xfrm>
            <a:off x="10869267" y="1834267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89" name="Google Shape;1089;p35"/>
          <p:cNvSpPr/>
          <p:nvPr/>
        </p:nvSpPr>
        <p:spPr>
          <a:xfrm>
            <a:off x="4475351" y="5645568"/>
            <a:ext cx="233533" cy="240233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90" name="Google Shape;1090;p35"/>
          <p:cNvSpPr/>
          <p:nvPr/>
        </p:nvSpPr>
        <p:spPr>
          <a:xfrm>
            <a:off x="1392634" y="5904919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EF1D8FD9-AC3F-4C5D-59B5-841EAF15086E}"/>
              </a:ext>
            </a:extLst>
          </p:cNvPr>
          <p:cNvGrpSpPr/>
          <p:nvPr/>
        </p:nvGrpSpPr>
        <p:grpSpPr>
          <a:xfrm>
            <a:off x="6773" y="3568150"/>
            <a:ext cx="3383280" cy="3298129"/>
            <a:chOff x="3957117" y="4240419"/>
            <a:chExt cx="2570048" cy="2291311"/>
          </a:xfrm>
        </p:grpSpPr>
        <p:pic>
          <p:nvPicPr>
            <p:cNvPr id="172" name="Picture 171">
              <a:extLst>
                <a:ext uri="{FF2B5EF4-FFF2-40B4-BE49-F238E27FC236}">
                  <a16:creationId xmlns:a16="http://schemas.microsoft.com/office/drawing/2014/main" id="{255944C4-8635-D6BB-F800-04FA14F05F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55" t="34967" r="42252" b="50000"/>
            <a:stretch/>
          </p:blipFill>
          <p:spPr>
            <a:xfrm>
              <a:off x="4977739" y="5148534"/>
              <a:ext cx="791722" cy="374281"/>
            </a:xfrm>
            <a:prstGeom prst="rect">
              <a:avLst/>
            </a:prstGeom>
          </p:spPr>
        </p:pic>
        <p:pic>
          <p:nvPicPr>
            <p:cNvPr id="174" name="Picture 173">
              <a:extLst>
                <a:ext uri="{FF2B5EF4-FFF2-40B4-BE49-F238E27FC236}">
                  <a16:creationId xmlns:a16="http://schemas.microsoft.com/office/drawing/2014/main" id="{7F37ACA5-D0AC-5B72-813E-DD3C604F3C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7117" y="4240419"/>
              <a:ext cx="2570048" cy="2291311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76" y="-151693"/>
            <a:ext cx="2168086" cy="21680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695" y="5765684"/>
            <a:ext cx="932769" cy="9571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46093" y="496946"/>
            <a:ext cx="6943946" cy="512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12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0E6F8BF-91CE-C79A-52AC-13E1D90A663B}"/>
              </a:ext>
            </a:extLst>
          </p:cNvPr>
          <p:cNvGrpSpPr/>
          <p:nvPr/>
        </p:nvGrpSpPr>
        <p:grpSpPr>
          <a:xfrm>
            <a:off x="52521" y="2027548"/>
            <a:ext cx="5617753" cy="1754326"/>
            <a:chOff x="-49417" y="2500059"/>
            <a:chExt cx="4884991" cy="1754326"/>
          </a:xfrm>
        </p:grpSpPr>
        <p:sp>
          <p:nvSpPr>
            <p:cNvPr id="3" name="Google Shape;1439;p41">
              <a:extLst>
                <a:ext uri="{FF2B5EF4-FFF2-40B4-BE49-F238E27FC236}">
                  <a16:creationId xmlns:a16="http://schemas.microsoft.com/office/drawing/2014/main" id="{AF2B9BA6-732D-9F04-777E-6579937A3F9B}"/>
                </a:ext>
              </a:extLst>
            </p:cNvPr>
            <p:cNvSpPr/>
            <p:nvPr/>
          </p:nvSpPr>
          <p:spPr>
            <a:xfrm flipH="1">
              <a:off x="-49417" y="2500059"/>
              <a:ext cx="4884991" cy="923330"/>
            </a:xfrm>
            <a:custGeom>
              <a:avLst/>
              <a:gdLst/>
              <a:ahLst/>
              <a:cxnLst/>
              <a:rect l="l" t="t" r="r" b="b"/>
              <a:pathLst>
                <a:path w="59342" h="90346" extrusionOk="0">
                  <a:moveTo>
                    <a:pt x="21484" y="0"/>
                  </a:moveTo>
                  <a:cubicBezTo>
                    <a:pt x="16291" y="0"/>
                    <a:pt x="8432" y="235"/>
                    <a:pt x="4989" y="2325"/>
                  </a:cubicBezTo>
                  <a:cubicBezTo>
                    <a:pt x="905" y="4814"/>
                    <a:pt x="1215" y="6814"/>
                    <a:pt x="322" y="20232"/>
                  </a:cubicBezTo>
                  <a:cubicBezTo>
                    <a:pt x="0" y="24995"/>
                    <a:pt x="1405" y="48628"/>
                    <a:pt x="1917" y="58320"/>
                  </a:cubicBezTo>
                  <a:cubicBezTo>
                    <a:pt x="2382" y="67071"/>
                    <a:pt x="250" y="79097"/>
                    <a:pt x="6573" y="85145"/>
                  </a:cubicBezTo>
                  <a:cubicBezTo>
                    <a:pt x="11383" y="89753"/>
                    <a:pt x="21324" y="88824"/>
                    <a:pt x="27944" y="89562"/>
                  </a:cubicBezTo>
                  <a:cubicBezTo>
                    <a:pt x="32588" y="90085"/>
                    <a:pt x="37273" y="90346"/>
                    <a:pt x="41951" y="90346"/>
                  </a:cubicBezTo>
                  <a:cubicBezTo>
                    <a:pt x="42922" y="90346"/>
                    <a:pt x="43893" y="90335"/>
                    <a:pt x="44863" y="90312"/>
                  </a:cubicBezTo>
                  <a:cubicBezTo>
                    <a:pt x="46590" y="90265"/>
                    <a:pt x="48411" y="90169"/>
                    <a:pt x="49852" y="89229"/>
                  </a:cubicBezTo>
                  <a:cubicBezTo>
                    <a:pt x="50745" y="88657"/>
                    <a:pt x="51423" y="87824"/>
                    <a:pt x="51983" y="86931"/>
                  </a:cubicBezTo>
                  <a:cubicBezTo>
                    <a:pt x="53924" y="83883"/>
                    <a:pt x="54745" y="80251"/>
                    <a:pt x="55102" y="76668"/>
                  </a:cubicBezTo>
                  <a:cubicBezTo>
                    <a:pt x="57353" y="53951"/>
                    <a:pt x="59341" y="33091"/>
                    <a:pt x="54626" y="11910"/>
                  </a:cubicBezTo>
                  <a:cubicBezTo>
                    <a:pt x="54210" y="10052"/>
                    <a:pt x="53781" y="8147"/>
                    <a:pt x="52709" y="6564"/>
                  </a:cubicBezTo>
                  <a:cubicBezTo>
                    <a:pt x="51614" y="4933"/>
                    <a:pt x="49923" y="3778"/>
                    <a:pt x="48161" y="2897"/>
                  </a:cubicBezTo>
                  <a:cubicBezTo>
                    <a:pt x="42577" y="111"/>
                    <a:pt x="30314" y="51"/>
                    <a:pt x="24182" y="15"/>
                  </a:cubicBezTo>
                  <a:cubicBezTo>
                    <a:pt x="23421" y="9"/>
                    <a:pt x="22504" y="0"/>
                    <a:pt x="21484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B3CDD23-01E1-66E6-A9F1-ADB7B7810502}"/>
                </a:ext>
              </a:extLst>
            </p:cNvPr>
            <p:cNvSpPr txBox="1"/>
            <p:nvPr/>
          </p:nvSpPr>
          <p:spPr>
            <a:xfrm>
              <a:off x="335581" y="2500059"/>
              <a:ext cx="4328544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5400" b="1" kern="0" dirty="0" smtClean="0">
                  <a:solidFill>
                    <a:srgbClr val="844851"/>
                  </a:solidFill>
                  <a:latin typeface="Cambria" panose="02040503050406030204" pitchFamily="18" charset="0"/>
                </a:rPr>
                <a:t>47 282 + 2 514</a:t>
              </a:r>
              <a:endParaRPr kumimoji="0" lang="nl-NL" sz="5400" b="1" i="0" u="none" strike="noStrike" kern="0" cap="none" spc="0" normalizeH="0" baseline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AB37B2E-868A-08E7-2C9C-3EDEDED15CA0}"/>
              </a:ext>
            </a:extLst>
          </p:cNvPr>
          <p:cNvGrpSpPr/>
          <p:nvPr/>
        </p:nvGrpSpPr>
        <p:grpSpPr>
          <a:xfrm>
            <a:off x="5586984" y="1998689"/>
            <a:ext cx="6810240" cy="1754326"/>
            <a:chOff x="-49416" y="2500059"/>
            <a:chExt cx="5885002" cy="1754326"/>
          </a:xfrm>
        </p:grpSpPr>
        <p:sp>
          <p:nvSpPr>
            <p:cNvPr id="6" name="Google Shape;1439;p41">
              <a:extLst>
                <a:ext uri="{FF2B5EF4-FFF2-40B4-BE49-F238E27FC236}">
                  <a16:creationId xmlns:a16="http://schemas.microsoft.com/office/drawing/2014/main" id="{8C18659F-F42E-2099-7D6D-EF386C45E97F}"/>
                </a:ext>
              </a:extLst>
            </p:cNvPr>
            <p:cNvSpPr/>
            <p:nvPr/>
          </p:nvSpPr>
          <p:spPr>
            <a:xfrm flipH="1">
              <a:off x="-49416" y="2500059"/>
              <a:ext cx="5809835" cy="923330"/>
            </a:xfrm>
            <a:custGeom>
              <a:avLst/>
              <a:gdLst/>
              <a:ahLst/>
              <a:cxnLst/>
              <a:rect l="l" t="t" r="r" b="b"/>
              <a:pathLst>
                <a:path w="59342" h="90346" extrusionOk="0">
                  <a:moveTo>
                    <a:pt x="21484" y="0"/>
                  </a:moveTo>
                  <a:cubicBezTo>
                    <a:pt x="16291" y="0"/>
                    <a:pt x="8432" y="235"/>
                    <a:pt x="4989" y="2325"/>
                  </a:cubicBezTo>
                  <a:cubicBezTo>
                    <a:pt x="905" y="4814"/>
                    <a:pt x="1215" y="6814"/>
                    <a:pt x="322" y="20232"/>
                  </a:cubicBezTo>
                  <a:cubicBezTo>
                    <a:pt x="0" y="24995"/>
                    <a:pt x="1405" y="48628"/>
                    <a:pt x="1917" y="58320"/>
                  </a:cubicBezTo>
                  <a:cubicBezTo>
                    <a:pt x="2382" y="67071"/>
                    <a:pt x="250" y="79097"/>
                    <a:pt x="6573" y="85145"/>
                  </a:cubicBezTo>
                  <a:cubicBezTo>
                    <a:pt x="11383" y="89753"/>
                    <a:pt x="21324" y="88824"/>
                    <a:pt x="27944" y="89562"/>
                  </a:cubicBezTo>
                  <a:cubicBezTo>
                    <a:pt x="32588" y="90085"/>
                    <a:pt x="37273" y="90346"/>
                    <a:pt x="41951" y="90346"/>
                  </a:cubicBezTo>
                  <a:cubicBezTo>
                    <a:pt x="42922" y="90346"/>
                    <a:pt x="43893" y="90335"/>
                    <a:pt x="44863" y="90312"/>
                  </a:cubicBezTo>
                  <a:cubicBezTo>
                    <a:pt x="46590" y="90265"/>
                    <a:pt x="48411" y="90169"/>
                    <a:pt x="49852" y="89229"/>
                  </a:cubicBezTo>
                  <a:cubicBezTo>
                    <a:pt x="50745" y="88657"/>
                    <a:pt x="51423" y="87824"/>
                    <a:pt x="51983" y="86931"/>
                  </a:cubicBezTo>
                  <a:cubicBezTo>
                    <a:pt x="53924" y="83883"/>
                    <a:pt x="54745" y="80251"/>
                    <a:pt x="55102" y="76668"/>
                  </a:cubicBezTo>
                  <a:cubicBezTo>
                    <a:pt x="57353" y="53951"/>
                    <a:pt x="59341" y="33091"/>
                    <a:pt x="54626" y="11910"/>
                  </a:cubicBezTo>
                  <a:cubicBezTo>
                    <a:pt x="54210" y="10052"/>
                    <a:pt x="53781" y="8147"/>
                    <a:pt x="52709" y="6564"/>
                  </a:cubicBezTo>
                  <a:cubicBezTo>
                    <a:pt x="51614" y="4933"/>
                    <a:pt x="49923" y="3778"/>
                    <a:pt x="48161" y="2897"/>
                  </a:cubicBezTo>
                  <a:cubicBezTo>
                    <a:pt x="42577" y="111"/>
                    <a:pt x="30314" y="51"/>
                    <a:pt x="24182" y="15"/>
                  </a:cubicBezTo>
                  <a:cubicBezTo>
                    <a:pt x="23421" y="9"/>
                    <a:pt x="22504" y="0"/>
                    <a:pt x="21484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97C630D-9E2F-95E9-2CE2-56E7BECA6A9F}"/>
                </a:ext>
              </a:extLst>
            </p:cNvPr>
            <p:cNvSpPr txBox="1"/>
            <p:nvPr/>
          </p:nvSpPr>
          <p:spPr>
            <a:xfrm>
              <a:off x="460164" y="2500059"/>
              <a:ext cx="5375422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844851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482 824 + 420 546</a:t>
              </a:r>
              <a:endPara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0B88E43-8086-79FC-06BE-694583B7CF4B}"/>
              </a:ext>
            </a:extLst>
          </p:cNvPr>
          <p:cNvSpPr txBox="1"/>
          <p:nvPr/>
        </p:nvSpPr>
        <p:spPr>
          <a:xfrm>
            <a:off x="1641496" y="3071697"/>
            <a:ext cx="2613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44851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47 282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844851">
                  <a:lumMod val="95000"/>
                  <a:lumOff val="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531515-5347-BEDB-69E2-EA5F318F005A}"/>
              </a:ext>
            </a:extLst>
          </p:cNvPr>
          <p:cNvSpPr txBox="1"/>
          <p:nvPr/>
        </p:nvSpPr>
        <p:spPr>
          <a:xfrm>
            <a:off x="1686849" y="5023972"/>
            <a:ext cx="2593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D362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67 346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E4AF99-8DC2-4A7F-1110-AFF16E65B51E}"/>
              </a:ext>
            </a:extLst>
          </p:cNvPr>
          <p:cNvSpPr txBox="1"/>
          <p:nvPr/>
        </p:nvSpPr>
        <p:spPr>
          <a:xfrm>
            <a:off x="2020824" y="4043924"/>
            <a:ext cx="2158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44851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2 514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844851">
                  <a:lumMod val="95000"/>
                  <a:lumOff val="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06D004-4438-A719-44F7-9BBF8D3F9301}"/>
              </a:ext>
            </a:extLst>
          </p:cNvPr>
          <p:cNvSpPr txBox="1"/>
          <p:nvPr/>
        </p:nvSpPr>
        <p:spPr>
          <a:xfrm>
            <a:off x="1135090" y="3479490"/>
            <a:ext cx="665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844851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+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A4EBAE8-DED4-11E1-FD51-69F195FDCCA9}"/>
              </a:ext>
            </a:extLst>
          </p:cNvPr>
          <p:cNvCxnSpPr>
            <a:cxnSpLocks/>
          </p:cNvCxnSpPr>
          <p:nvPr/>
        </p:nvCxnSpPr>
        <p:spPr>
          <a:xfrm flipH="1">
            <a:off x="1467696" y="4946725"/>
            <a:ext cx="278740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360C93B-0FC4-2897-F0AC-74CAD840481D}"/>
              </a:ext>
            </a:extLst>
          </p:cNvPr>
          <p:cNvSpPr txBox="1"/>
          <p:nvPr/>
        </p:nvSpPr>
        <p:spPr>
          <a:xfrm>
            <a:off x="8346531" y="3093169"/>
            <a:ext cx="2885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44851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482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844851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824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844851">
                  <a:lumMod val="95000"/>
                  <a:lumOff val="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A80A98-C2D8-66F8-7086-D6994B9D182D}"/>
              </a:ext>
            </a:extLst>
          </p:cNvPr>
          <p:cNvSpPr txBox="1"/>
          <p:nvPr/>
        </p:nvSpPr>
        <p:spPr>
          <a:xfrm>
            <a:off x="8340739" y="5023972"/>
            <a:ext cx="28752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362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903 370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ED362A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A02095-CDAA-9BF9-81AD-7EA76AA13181}"/>
              </a:ext>
            </a:extLst>
          </p:cNvPr>
          <p:cNvSpPr txBox="1"/>
          <p:nvPr/>
        </p:nvSpPr>
        <p:spPr>
          <a:xfrm>
            <a:off x="8346532" y="4060662"/>
            <a:ext cx="2869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44851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420 546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844851">
                  <a:lumMod val="95000"/>
                  <a:lumOff val="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9AC01D-B34C-09A4-CC19-2FC53BBE3DF3}"/>
              </a:ext>
            </a:extLst>
          </p:cNvPr>
          <p:cNvSpPr txBox="1"/>
          <p:nvPr/>
        </p:nvSpPr>
        <p:spPr>
          <a:xfrm>
            <a:off x="7864881" y="3462500"/>
            <a:ext cx="665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844851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+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8AE8199-632F-20B6-EF25-397C7BD2A530}"/>
              </a:ext>
            </a:extLst>
          </p:cNvPr>
          <p:cNvCxnSpPr>
            <a:cxnSpLocks/>
          </p:cNvCxnSpPr>
          <p:nvPr/>
        </p:nvCxnSpPr>
        <p:spPr>
          <a:xfrm flipH="1">
            <a:off x="7963748" y="4955174"/>
            <a:ext cx="310896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96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10B07EB3-436F-5448-5503-0AE174E65B7D}"/>
              </a:ext>
            </a:extLst>
          </p:cNvPr>
          <p:cNvSpPr txBox="1"/>
          <p:nvPr/>
        </p:nvSpPr>
        <p:spPr>
          <a:xfrm>
            <a:off x="1477113" y="382082"/>
            <a:ext cx="897021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D184B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Trong</a:t>
            </a:r>
            <a:r>
              <a:rPr kumimoji="0" lang="nl-NL" sz="3200" b="1" i="0" u="none" strike="noStrike" kern="0" cap="none" spc="0" normalizeH="0" noProof="0" dirty="0" smtClean="0">
                <a:ln>
                  <a:noFill/>
                </a:ln>
                <a:solidFill>
                  <a:srgbClr val="D184B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1 phút, vệ tinh màu xanh bay được quãng đường dài 474 000m, vệ tinh màu đỏ bay được quãng đường dài hơn vệ tinh màu xanh là 201 km. Hỏi trong 1 phút, vệ tinh màu đỏ bay được quãng đường dài bao nhiêu mét?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D184B7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90F847-8F4A-FA77-E690-D866BAC689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7722" y="-22461"/>
            <a:ext cx="1694835" cy="195698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46FFAAB-21F6-42A9-AFD6-07E461B628B1}"/>
              </a:ext>
            </a:extLst>
          </p:cNvPr>
          <p:cNvGrpSpPr/>
          <p:nvPr/>
        </p:nvGrpSpPr>
        <p:grpSpPr>
          <a:xfrm flipH="1">
            <a:off x="8745415" y="3431733"/>
            <a:ext cx="3268043" cy="3208199"/>
            <a:chOff x="3957117" y="4240419"/>
            <a:chExt cx="2570048" cy="229131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8416C94-FC7F-42FB-AAF0-6D9D069592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55" t="34967" r="42252" b="50000"/>
            <a:stretch/>
          </p:blipFill>
          <p:spPr>
            <a:xfrm>
              <a:off x="4977739" y="5148534"/>
              <a:ext cx="791722" cy="374281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D8CE66D-3D39-4F79-96AD-DB5E047ABB03}"/>
                </a:ext>
              </a:extLst>
            </p:cNvPr>
            <p:cNvGrpSpPr/>
            <p:nvPr/>
          </p:nvGrpSpPr>
          <p:grpSpPr>
            <a:xfrm>
              <a:off x="3957117" y="4240419"/>
              <a:ext cx="2570048" cy="2291311"/>
              <a:chOff x="1197281" y="2756873"/>
              <a:chExt cx="2570048" cy="2291311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24FBD413-6AA0-485C-B04B-E741E8C4F4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7281" y="2756873"/>
                <a:ext cx="2570048" cy="2291311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FE79899D-25EA-4435-AF4F-E9FF86C56B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759952">
                <a:off x="2244839" y="2985086"/>
                <a:ext cx="355012" cy="266259"/>
              </a:xfrm>
              <a:prstGeom prst="rect">
                <a:avLst/>
              </a:prstGeom>
            </p:spPr>
          </p:pic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6BAE529-1E28-116A-AAE4-5F0E26FF850D}"/>
              </a:ext>
            </a:extLst>
          </p:cNvPr>
          <p:cNvSpPr txBox="1"/>
          <p:nvPr/>
        </p:nvSpPr>
        <p:spPr>
          <a:xfrm>
            <a:off x="1889600" y="3227428"/>
            <a:ext cx="5558004" cy="2951619"/>
          </a:xfrm>
          <a:prstGeom prst="cloudCallout">
            <a:avLst>
              <a:gd name="adj1" fmla="val 81964"/>
              <a:gd name="adj2" fmla="val 8982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Các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bạn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có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biết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vệ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tinh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là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gì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không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050" name="Picture 2" descr="Satellites: Facts (Science Trek: Idaho Public Television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574" y="446287"/>
            <a:ext cx="2261536" cy="29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39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10B07EB3-436F-5448-5503-0AE174E65B7D}"/>
              </a:ext>
            </a:extLst>
          </p:cNvPr>
          <p:cNvSpPr txBox="1"/>
          <p:nvPr/>
        </p:nvSpPr>
        <p:spPr>
          <a:xfrm>
            <a:off x="1221357" y="111633"/>
            <a:ext cx="1085634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D184B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Trong</a:t>
            </a:r>
            <a:r>
              <a:rPr kumimoji="0" lang="nl-NL" sz="3200" b="1" i="0" u="none" strike="noStrike" kern="0" cap="none" spc="0" normalizeH="0" noProof="0" dirty="0" smtClean="0">
                <a:ln>
                  <a:noFill/>
                </a:ln>
                <a:solidFill>
                  <a:srgbClr val="D184B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1 phút, vệ tinh màu xanh bay được quãng đường dài 474 000m, vệ tinh màu đỏ bay được quãng đường dài hơn vệ tinh màu xanh là 201 km. Hỏi trong 1 phút, vệ tinh màu đỏ bay được quãng đường dài bao nhiêu mét?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D184B7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AD3B1E4-78AC-FE3F-1CC3-397BB4A69984}"/>
              </a:ext>
            </a:extLst>
          </p:cNvPr>
          <p:cNvGrpSpPr/>
          <p:nvPr/>
        </p:nvGrpSpPr>
        <p:grpSpPr>
          <a:xfrm>
            <a:off x="94128" y="2455794"/>
            <a:ext cx="12097872" cy="4017396"/>
            <a:chOff x="1115401" y="2250052"/>
            <a:chExt cx="9685949" cy="4017396"/>
          </a:xfrm>
        </p:grpSpPr>
        <p:sp>
          <p:nvSpPr>
            <p:cNvPr id="16" name="Google Shape;1516;p42">
              <a:extLst>
                <a:ext uri="{FF2B5EF4-FFF2-40B4-BE49-F238E27FC236}">
                  <a16:creationId xmlns:a16="http://schemas.microsoft.com/office/drawing/2014/main" id="{5C7F5585-88B1-3790-5847-C26751DE4260}"/>
                </a:ext>
              </a:extLst>
            </p:cNvPr>
            <p:cNvSpPr/>
            <p:nvPr/>
          </p:nvSpPr>
          <p:spPr>
            <a:xfrm>
              <a:off x="1115401" y="2250052"/>
              <a:ext cx="9685949" cy="4017396"/>
            </a:xfrm>
            <a:custGeom>
              <a:avLst/>
              <a:gdLst/>
              <a:ahLst/>
              <a:cxnLst/>
              <a:rect l="l" t="t" r="r" b="b"/>
              <a:pathLst>
                <a:path w="59342" h="90346" extrusionOk="0">
                  <a:moveTo>
                    <a:pt x="21484" y="0"/>
                  </a:moveTo>
                  <a:cubicBezTo>
                    <a:pt x="16291" y="0"/>
                    <a:pt x="8432" y="235"/>
                    <a:pt x="4989" y="2325"/>
                  </a:cubicBezTo>
                  <a:cubicBezTo>
                    <a:pt x="905" y="4814"/>
                    <a:pt x="1215" y="6814"/>
                    <a:pt x="322" y="20232"/>
                  </a:cubicBezTo>
                  <a:cubicBezTo>
                    <a:pt x="0" y="24995"/>
                    <a:pt x="1405" y="48628"/>
                    <a:pt x="1917" y="58320"/>
                  </a:cubicBezTo>
                  <a:cubicBezTo>
                    <a:pt x="2382" y="67071"/>
                    <a:pt x="250" y="79097"/>
                    <a:pt x="6573" y="85145"/>
                  </a:cubicBezTo>
                  <a:cubicBezTo>
                    <a:pt x="11383" y="89753"/>
                    <a:pt x="21324" y="88824"/>
                    <a:pt x="27944" y="89562"/>
                  </a:cubicBezTo>
                  <a:cubicBezTo>
                    <a:pt x="32588" y="90085"/>
                    <a:pt x="37273" y="90346"/>
                    <a:pt x="41951" y="90346"/>
                  </a:cubicBezTo>
                  <a:cubicBezTo>
                    <a:pt x="42922" y="90346"/>
                    <a:pt x="43893" y="90335"/>
                    <a:pt x="44863" y="90312"/>
                  </a:cubicBezTo>
                  <a:cubicBezTo>
                    <a:pt x="46590" y="90265"/>
                    <a:pt x="48411" y="90169"/>
                    <a:pt x="49852" y="89229"/>
                  </a:cubicBezTo>
                  <a:cubicBezTo>
                    <a:pt x="50745" y="88657"/>
                    <a:pt x="51423" y="87824"/>
                    <a:pt x="51983" y="86931"/>
                  </a:cubicBezTo>
                  <a:cubicBezTo>
                    <a:pt x="53924" y="83883"/>
                    <a:pt x="54745" y="80251"/>
                    <a:pt x="55102" y="76668"/>
                  </a:cubicBezTo>
                  <a:cubicBezTo>
                    <a:pt x="57353" y="53951"/>
                    <a:pt x="59341" y="33091"/>
                    <a:pt x="54626" y="11910"/>
                  </a:cubicBezTo>
                  <a:cubicBezTo>
                    <a:pt x="54210" y="10052"/>
                    <a:pt x="53781" y="8147"/>
                    <a:pt x="52709" y="6564"/>
                  </a:cubicBezTo>
                  <a:cubicBezTo>
                    <a:pt x="51614" y="4933"/>
                    <a:pt x="49923" y="3778"/>
                    <a:pt x="48161" y="2897"/>
                  </a:cubicBezTo>
                  <a:cubicBezTo>
                    <a:pt x="42577" y="111"/>
                    <a:pt x="30314" y="51"/>
                    <a:pt x="24182" y="15"/>
                  </a:cubicBezTo>
                  <a:cubicBezTo>
                    <a:pt x="23421" y="9"/>
                    <a:pt x="22504" y="0"/>
                    <a:pt x="214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E1FBF22-BA03-E943-AB1B-BFDA461992F1}"/>
                </a:ext>
              </a:extLst>
            </p:cNvPr>
            <p:cNvSpPr txBox="1"/>
            <p:nvPr/>
          </p:nvSpPr>
          <p:spPr>
            <a:xfrm>
              <a:off x="2306771" y="2699135"/>
              <a:ext cx="7137825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Tóm</a:t>
              </a:r>
              <a:r>
                <a:rPr kumimoji="0" lang="en-US" sz="4000" b="1" i="0" u="sng" strike="noStrike" kern="1200" cap="none" spc="0" normalizeH="0" baseline="0" noProof="0" dirty="0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sng" strike="noStrike" kern="1200" cap="none" spc="0" normalizeH="0" baseline="0" noProof="0" dirty="0" err="1" smtClean="0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tắt</a:t>
              </a:r>
              <a:endPara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912E0B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Vệ</a:t>
              </a:r>
              <a:r>
                <a:rPr kumimoji="0" lang="en-US" sz="4000" b="1" i="0" u="none" strike="noStrike" kern="1200" cap="none" spc="0" normalizeH="0" noProof="0" dirty="0" smtClean="0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tinh</a:t>
              </a:r>
              <a:r>
                <a:rPr kumimoji="0" lang="en-US" sz="4000" b="1" i="0" u="none" strike="noStrike" kern="1200" cap="none" spc="0" normalizeH="0" noProof="0" dirty="0" smtClean="0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màu</a:t>
              </a:r>
              <a:r>
                <a:rPr kumimoji="0" lang="en-US" sz="4000" b="1" i="0" u="none" strike="noStrike" kern="1200" cap="none" spc="0" normalizeH="0" noProof="0" dirty="0" smtClean="0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xanh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:   474</a:t>
              </a:r>
              <a:r>
                <a:rPr kumimoji="0" lang="en-US" sz="4000" b="1" i="0" u="none" strike="noStrike" kern="1200" cap="none" spc="0" normalizeH="0" noProof="0" dirty="0" smtClean="0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000 </a:t>
              </a:r>
              <a:r>
                <a:rPr kumimoji="0" lang="en-US" sz="4000" b="1" i="1" u="none" strike="noStrike" kern="1200" cap="none" spc="0" normalizeH="0" noProof="0" dirty="0" smtClean="0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m</a:t>
              </a:r>
              <a:endPara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912E0B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Vệ</a:t>
              </a:r>
              <a:r>
                <a:rPr kumimoji="0" lang="en-US" sz="4000" b="1" i="0" u="none" strike="noStrike" kern="1200" cap="none" spc="0" normalizeH="0" noProof="0" dirty="0" smtClean="0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tinh</a:t>
              </a:r>
              <a:r>
                <a:rPr kumimoji="0" lang="en-US" sz="4000" b="1" i="0" u="none" strike="noStrike" kern="1200" cap="none" spc="0" normalizeH="0" noProof="0" dirty="0" smtClean="0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màu</a:t>
              </a:r>
              <a:r>
                <a:rPr kumimoji="0" lang="en-US" sz="4000" b="1" i="0" u="none" strike="noStrike" kern="1200" cap="none" spc="0" normalizeH="0" noProof="0" dirty="0" smtClean="0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đỏ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: </a:t>
              </a: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dài</a:t>
              </a:r>
              <a:r>
                <a:rPr kumimoji="0" lang="en-US" sz="4000" b="1" i="0" u="none" strike="noStrike" kern="1200" cap="none" spc="0" normalizeH="0" noProof="0" dirty="0" smtClean="0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hơn</a:t>
              </a:r>
              <a:r>
                <a:rPr kumimoji="0" lang="en-US" sz="4000" b="1" i="0" u="none" strike="noStrike" kern="1200" cap="none" spc="0" normalizeH="0" noProof="0" dirty="0" smtClean="0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201 </a:t>
              </a:r>
              <a:r>
                <a:rPr kumimoji="0" lang="en-US" sz="4000" b="1" i="1" u="none" strike="noStrike" kern="1200" cap="none" spc="0" normalizeH="0" noProof="0" dirty="0" smtClean="0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km</a:t>
              </a:r>
              <a:endPara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912E0B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Hỏi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: </a:t>
              </a: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vệ</a:t>
              </a:r>
              <a:r>
                <a:rPr kumimoji="0" lang="en-US" sz="4000" b="1" i="0" u="none" strike="noStrike" kern="1200" cap="none" spc="0" normalizeH="0" noProof="0" dirty="0" smtClean="0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tinh</a:t>
              </a:r>
              <a:r>
                <a:rPr kumimoji="0" lang="en-US" sz="4000" b="1" i="0" u="none" strike="noStrike" kern="1200" cap="none" spc="0" normalizeH="0" noProof="0" dirty="0" smtClean="0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màu</a:t>
              </a:r>
              <a:r>
                <a:rPr kumimoji="0" lang="en-US" sz="4000" b="1" i="0" u="none" strike="noStrike" kern="1200" cap="none" spc="0" normalizeH="0" noProof="0" dirty="0" smtClean="0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đỏ</a:t>
              </a:r>
              <a:r>
                <a:rPr kumimoji="0" lang="en-US" sz="4000" b="1" i="0" u="none" strike="noStrike" kern="1200" cap="none" spc="0" normalizeH="0" noProof="0" dirty="0" smtClean="0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bay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......... </a:t>
              </a:r>
              <a:r>
                <a:rPr kumimoji="0" lang="en-US" sz="40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m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?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912E0B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790F847-8F4A-FA77-E690-D866BAC689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7722" y="-22461"/>
            <a:ext cx="1694835" cy="195698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4090416" y="637032"/>
            <a:ext cx="7772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341120" y="1136588"/>
            <a:ext cx="106070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107680" y="1600200"/>
            <a:ext cx="3840480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341120" y="2097536"/>
            <a:ext cx="10149840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341120" y="1600200"/>
            <a:ext cx="64922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12330" t="2018"/>
          <a:stretch/>
        </p:blipFill>
        <p:spPr>
          <a:xfrm>
            <a:off x="9675609" y="3425185"/>
            <a:ext cx="1643575" cy="207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6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3248" t="-410" r="2294" b="3570"/>
          <a:stretch/>
        </p:blipFill>
        <p:spPr>
          <a:xfrm>
            <a:off x="328246" y="173937"/>
            <a:ext cx="11535506" cy="64730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395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F1D931F-3B80-00D2-4218-0BC4E51B67FE}"/>
              </a:ext>
            </a:extLst>
          </p:cNvPr>
          <p:cNvGrpSpPr/>
          <p:nvPr/>
        </p:nvGrpSpPr>
        <p:grpSpPr>
          <a:xfrm>
            <a:off x="3216950" y="259750"/>
            <a:ext cx="5942290" cy="1359809"/>
            <a:chOff x="6327284" y="3615488"/>
            <a:chExt cx="2670357" cy="1359809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09900F0C-0BB8-E39E-883B-FFC41FE2D480}"/>
                </a:ext>
              </a:extLst>
            </p:cNvPr>
            <p:cNvSpPr/>
            <p:nvPr/>
          </p:nvSpPr>
          <p:spPr>
            <a:xfrm>
              <a:off x="6327284" y="3615488"/>
              <a:ext cx="2645499" cy="780627"/>
            </a:xfrm>
            <a:prstGeom prst="roundRect">
              <a:avLst>
                <a:gd name="adj" fmla="val 50000"/>
              </a:avLst>
            </a:prstGeom>
            <a:solidFill>
              <a:srgbClr val="479B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0E6D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2686CC4-57D1-2FD0-1EAE-A069731CE433}"/>
                </a:ext>
              </a:extLst>
            </p:cNvPr>
            <p:cNvSpPr txBox="1"/>
            <p:nvPr/>
          </p:nvSpPr>
          <p:spPr>
            <a:xfrm>
              <a:off x="6352142" y="3651858"/>
              <a:ext cx="2645499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180 510 + 210 365 = ?</a:t>
              </a:r>
              <a:endPara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49A5D89-29E7-F1F9-D50C-1673A8F933D1}"/>
              </a:ext>
            </a:extLst>
          </p:cNvPr>
          <p:cNvSpPr txBox="1"/>
          <p:nvPr/>
        </p:nvSpPr>
        <p:spPr>
          <a:xfrm>
            <a:off x="850074" y="1561647"/>
            <a:ext cx="2613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44851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180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844851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510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844851">
                  <a:lumMod val="95000"/>
                  <a:lumOff val="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BFC689-1184-C3E0-4D8B-BDB17B5BFF69}"/>
              </a:ext>
            </a:extLst>
          </p:cNvPr>
          <p:cNvSpPr txBox="1"/>
          <p:nvPr/>
        </p:nvSpPr>
        <p:spPr>
          <a:xfrm>
            <a:off x="2784071" y="3143648"/>
            <a:ext cx="694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362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5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ED362A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B60CBA-7371-AC5F-A9BB-4F74B6735BCE}"/>
              </a:ext>
            </a:extLst>
          </p:cNvPr>
          <p:cNvSpPr txBox="1"/>
          <p:nvPr/>
        </p:nvSpPr>
        <p:spPr>
          <a:xfrm>
            <a:off x="2449788" y="3137193"/>
            <a:ext cx="686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362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7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ED362A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722473-87ED-1735-6294-C2F450ADE918}"/>
              </a:ext>
            </a:extLst>
          </p:cNvPr>
          <p:cNvSpPr txBox="1"/>
          <p:nvPr/>
        </p:nvSpPr>
        <p:spPr>
          <a:xfrm>
            <a:off x="825187" y="2271437"/>
            <a:ext cx="2829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44851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210 365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844851">
                  <a:lumMod val="95000"/>
                  <a:lumOff val="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ED5E7B-4290-4CE2-F6D2-4D3524C80E1D}"/>
              </a:ext>
            </a:extLst>
          </p:cNvPr>
          <p:cNvSpPr txBox="1"/>
          <p:nvPr/>
        </p:nvSpPr>
        <p:spPr>
          <a:xfrm>
            <a:off x="378493" y="1790076"/>
            <a:ext cx="6652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844851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+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F2E1B3A-CE9E-0E76-32B2-4D4C09E7E89E}"/>
              </a:ext>
            </a:extLst>
          </p:cNvPr>
          <p:cNvCxnSpPr>
            <a:cxnSpLocks/>
          </p:cNvCxnSpPr>
          <p:nvPr/>
        </p:nvCxnSpPr>
        <p:spPr>
          <a:xfrm flipH="1">
            <a:off x="647808" y="3147709"/>
            <a:ext cx="267267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FFF0A8D-1550-52CC-62C4-EFDC3E2CEF50}"/>
              </a:ext>
            </a:extLst>
          </p:cNvPr>
          <p:cNvSpPr txBox="1"/>
          <p:nvPr/>
        </p:nvSpPr>
        <p:spPr>
          <a:xfrm>
            <a:off x="4147678" y="1383126"/>
            <a:ext cx="7457189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0 </a:t>
            </a:r>
            <a:r>
              <a:rPr kumimoji="0" lang="nl-NL" sz="3500" b="1" i="0" u="none" strike="noStrike" kern="0" cap="none" spc="0" normalizeH="0" baseline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cộng </a:t>
            </a:r>
            <a:r>
              <a:rPr kumimoji="0" lang="nl-NL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5 </a:t>
            </a:r>
            <a:r>
              <a:rPr kumimoji="0" lang="nl-NL" sz="3500" b="1" i="0" u="none" strike="noStrike" kern="0" cap="none" spc="0" normalizeH="0" baseline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bằng </a:t>
            </a:r>
            <a:r>
              <a:rPr kumimoji="0" lang="nl-NL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5, </a:t>
            </a:r>
            <a:r>
              <a:rPr kumimoji="0" lang="nl-NL" sz="3500" b="1" i="0" u="none" strike="noStrike" kern="0" cap="none" spc="0" normalizeH="0" baseline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viết </a:t>
            </a:r>
            <a:r>
              <a:rPr kumimoji="0" lang="nl-NL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5.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2190B4-18F8-2A71-733A-0C3F3C06C6AF}"/>
              </a:ext>
            </a:extLst>
          </p:cNvPr>
          <p:cNvSpPr txBox="1"/>
          <p:nvPr/>
        </p:nvSpPr>
        <p:spPr>
          <a:xfrm>
            <a:off x="4115120" y="2039030"/>
            <a:ext cx="839053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 cộng 6 </a:t>
            </a:r>
            <a:r>
              <a:rPr kumimoji="0" lang="nl-NL" sz="3500" b="1" i="0" u="none" strike="noStrike" kern="0" cap="none" spc="0" normalizeH="0" baseline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bằng </a:t>
            </a:r>
            <a:r>
              <a:rPr kumimoji="0" lang="nl-NL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7, viết 7.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CBF659-16F4-3ADF-C881-962304A7478A}"/>
              </a:ext>
            </a:extLst>
          </p:cNvPr>
          <p:cNvSpPr txBox="1"/>
          <p:nvPr/>
        </p:nvSpPr>
        <p:spPr>
          <a:xfrm>
            <a:off x="4147678" y="2715065"/>
            <a:ext cx="6853612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500" b="1" i="0" u="none" strike="noStrike" kern="0" cap="none" spc="0" normalizeH="0" baseline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5 cộng </a:t>
            </a:r>
            <a:r>
              <a:rPr kumimoji="0" lang="nl-NL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3 </a:t>
            </a:r>
            <a:r>
              <a:rPr kumimoji="0" lang="nl-NL" sz="3500" b="1" i="0" u="none" strike="noStrike" kern="0" cap="none" spc="0" normalizeH="0" baseline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bằng </a:t>
            </a:r>
            <a:r>
              <a:rPr kumimoji="0" lang="nl-NL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8, </a:t>
            </a:r>
            <a:r>
              <a:rPr kumimoji="0" lang="nl-NL" sz="3500" b="1" i="0" u="none" strike="noStrike" kern="0" cap="none" spc="0" normalizeH="0" baseline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viết </a:t>
            </a:r>
            <a:r>
              <a:rPr kumimoji="0" lang="nl-NL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8.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5863A0-7F34-6878-E724-8B95F6B7080A}"/>
              </a:ext>
            </a:extLst>
          </p:cNvPr>
          <p:cNvSpPr txBox="1"/>
          <p:nvPr/>
        </p:nvSpPr>
        <p:spPr>
          <a:xfrm>
            <a:off x="4125630" y="3365776"/>
            <a:ext cx="839053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0 cộng 0 </a:t>
            </a:r>
            <a:r>
              <a:rPr kumimoji="0" lang="nl-NL" sz="3500" b="1" i="0" u="none" strike="noStrike" kern="0" cap="none" spc="0" normalizeH="0" baseline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bằng </a:t>
            </a:r>
            <a:r>
              <a:rPr kumimoji="0" lang="nl-NL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0, </a:t>
            </a:r>
            <a:r>
              <a:rPr kumimoji="0" lang="nl-NL" sz="3500" b="1" i="0" u="none" strike="noStrike" kern="0" cap="none" spc="0" normalizeH="0" baseline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viết </a:t>
            </a:r>
            <a:r>
              <a:rPr kumimoji="0" lang="nl-NL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0.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8318865-BB29-83C0-8806-D8A96773C407}"/>
              </a:ext>
            </a:extLst>
          </p:cNvPr>
          <p:cNvSpPr/>
          <p:nvPr/>
        </p:nvSpPr>
        <p:spPr>
          <a:xfrm>
            <a:off x="3876929" y="1663167"/>
            <a:ext cx="238191" cy="238191"/>
          </a:xfrm>
          <a:prstGeom prst="ellipse">
            <a:avLst/>
          </a:prstGeom>
          <a:solidFill>
            <a:srgbClr val="479B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6D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B36FA2E-09EC-D3A9-A1D4-D7058D5D29F8}"/>
              </a:ext>
            </a:extLst>
          </p:cNvPr>
          <p:cNvSpPr/>
          <p:nvPr/>
        </p:nvSpPr>
        <p:spPr>
          <a:xfrm>
            <a:off x="3859733" y="2280035"/>
            <a:ext cx="238191" cy="238191"/>
          </a:xfrm>
          <a:prstGeom prst="ellipse">
            <a:avLst/>
          </a:prstGeom>
          <a:solidFill>
            <a:srgbClr val="479B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6D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D28EB88-82EC-06F2-069F-3E142C900D3B}"/>
              </a:ext>
            </a:extLst>
          </p:cNvPr>
          <p:cNvGrpSpPr/>
          <p:nvPr/>
        </p:nvGrpSpPr>
        <p:grpSpPr>
          <a:xfrm>
            <a:off x="1043706" y="5658880"/>
            <a:ext cx="9581622" cy="923330"/>
            <a:chOff x="5609249" y="3615487"/>
            <a:chExt cx="5204107" cy="923330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779108CF-7826-B811-EF99-689A40598DED}"/>
                </a:ext>
              </a:extLst>
            </p:cNvPr>
            <p:cNvSpPr/>
            <p:nvPr/>
          </p:nvSpPr>
          <p:spPr>
            <a:xfrm>
              <a:off x="5609249" y="3615487"/>
              <a:ext cx="5204107" cy="923330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 w="28575">
              <a:solidFill>
                <a:srgbClr val="F1534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584C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9A13AFB-786F-9AFA-7DA7-4189F0B928BF}"/>
                </a:ext>
              </a:extLst>
            </p:cNvPr>
            <p:cNvSpPr txBox="1"/>
            <p:nvPr/>
          </p:nvSpPr>
          <p:spPr>
            <a:xfrm>
              <a:off x="5609249" y="3615487"/>
              <a:ext cx="3943271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5400" b="1" kern="0" dirty="0" smtClean="0">
                  <a:solidFill>
                    <a:srgbClr val="479B87"/>
                  </a:solidFill>
                  <a:latin typeface="Cambria" panose="02040503050406030204" pitchFamily="18" charset="0"/>
                </a:rPr>
                <a:t>180 510 + 210 365 =</a:t>
              </a:r>
              <a:endPara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479B87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D6E7B64-66E5-9BFA-2DA6-717EC31AB86D}"/>
              </a:ext>
            </a:extLst>
          </p:cNvPr>
          <p:cNvSpPr txBox="1"/>
          <p:nvPr/>
        </p:nvSpPr>
        <p:spPr>
          <a:xfrm>
            <a:off x="8111109" y="5658880"/>
            <a:ext cx="5827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1" i="0" u="none" strike="noStrike" kern="0" cap="none" spc="0" normalizeH="0" baseline="0" noProof="0" dirty="0">
                <a:ln>
                  <a:noFill/>
                </a:ln>
                <a:solidFill>
                  <a:srgbClr val="479B87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?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479B87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0BE7348-993A-9C10-0379-8851831BF09E}"/>
              </a:ext>
            </a:extLst>
          </p:cNvPr>
          <p:cNvSpPr txBox="1"/>
          <p:nvPr/>
        </p:nvSpPr>
        <p:spPr>
          <a:xfrm>
            <a:off x="7773944" y="5665502"/>
            <a:ext cx="27879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F1534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390 875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15349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C9180E-23C3-8476-C052-E06F58BBC2A4}"/>
              </a:ext>
            </a:extLst>
          </p:cNvPr>
          <p:cNvSpPr txBox="1"/>
          <p:nvPr/>
        </p:nvSpPr>
        <p:spPr>
          <a:xfrm>
            <a:off x="2097414" y="3130738"/>
            <a:ext cx="686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362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8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ED362A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D0DF25-8218-FEB5-BEED-81A1BCDB6A28}"/>
              </a:ext>
            </a:extLst>
          </p:cNvPr>
          <p:cNvSpPr txBox="1"/>
          <p:nvPr/>
        </p:nvSpPr>
        <p:spPr>
          <a:xfrm>
            <a:off x="1581006" y="3134341"/>
            <a:ext cx="5826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362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0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ED362A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83E4B54-527C-0A85-1BCE-02CD3BA878BA}"/>
              </a:ext>
            </a:extLst>
          </p:cNvPr>
          <p:cNvSpPr/>
          <p:nvPr/>
        </p:nvSpPr>
        <p:spPr>
          <a:xfrm>
            <a:off x="3853133" y="2921783"/>
            <a:ext cx="228124" cy="238190"/>
          </a:xfrm>
          <a:prstGeom prst="ellipse">
            <a:avLst/>
          </a:prstGeom>
          <a:solidFill>
            <a:srgbClr val="479B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6D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8FE4327-5A9F-ED79-59EC-FCCFF6847D59}"/>
              </a:ext>
            </a:extLst>
          </p:cNvPr>
          <p:cNvSpPr/>
          <p:nvPr/>
        </p:nvSpPr>
        <p:spPr>
          <a:xfrm>
            <a:off x="3866222" y="3563520"/>
            <a:ext cx="238191" cy="238191"/>
          </a:xfrm>
          <a:prstGeom prst="ellipse">
            <a:avLst/>
          </a:prstGeom>
          <a:solidFill>
            <a:srgbClr val="479B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6D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368BCF-2E27-03CE-28E7-270EF8253AE3}"/>
              </a:ext>
            </a:extLst>
          </p:cNvPr>
          <p:cNvSpPr txBox="1"/>
          <p:nvPr/>
        </p:nvSpPr>
        <p:spPr>
          <a:xfrm>
            <a:off x="1214858" y="3130737"/>
            <a:ext cx="5826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362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9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ED362A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4EB3017-8696-E695-872B-AC2E23265D76}"/>
              </a:ext>
            </a:extLst>
          </p:cNvPr>
          <p:cNvSpPr txBox="1"/>
          <p:nvPr/>
        </p:nvSpPr>
        <p:spPr>
          <a:xfrm>
            <a:off x="4125630" y="4069711"/>
            <a:ext cx="839053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8 </a:t>
            </a:r>
            <a:r>
              <a:rPr kumimoji="0" lang="nl-NL" sz="3500" b="1" i="0" u="none" strike="noStrike" kern="0" cap="none" spc="0" normalizeH="0" baseline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cộng </a:t>
            </a:r>
            <a:r>
              <a:rPr kumimoji="0" lang="nl-NL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 </a:t>
            </a:r>
            <a:r>
              <a:rPr kumimoji="0" lang="nl-NL" sz="3500" b="1" i="0" u="none" strike="noStrike" kern="0" cap="none" spc="0" normalizeH="0" baseline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bằng </a:t>
            </a:r>
            <a:r>
              <a:rPr kumimoji="0" lang="nl-NL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9, </a:t>
            </a:r>
            <a:r>
              <a:rPr kumimoji="0" lang="nl-NL" sz="3500" b="1" i="0" u="none" strike="noStrike" kern="0" cap="none" spc="0" normalizeH="0" baseline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viết </a:t>
            </a:r>
            <a:r>
              <a:rPr kumimoji="0" lang="nl-NL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9.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6C1CE70-D2B1-4324-C15F-C9E0E2E1BEA4}"/>
              </a:ext>
            </a:extLst>
          </p:cNvPr>
          <p:cNvSpPr/>
          <p:nvPr/>
        </p:nvSpPr>
        <p:spPr>
          <a:xfrm>
            <a:off x="3866222" y="4267455"/>
            <a:ext cx="238191" cy="238191"/>
          </a:xfrm>
          <a:prstGeom prst="ellipse">
            <a:avLst/>
          </a:prstGeom>
          <a:solidFill>
            <a:srgbClr val="479B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6D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4EB3017-8696-E695-872B-AC2E23265D76}"/>
              </a:ext>
            </a:extLst>
          </p:cNvPr>
          <p:cNvSpPr txBox="1"/>
          <p:nvPr/>
        </p:nvSpPr>
        <p:spPr>
          <a:xfrm>
            <a:off x="4097924" y="4770103"/>
            <a:ext cx="839053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 </a:t>
            </a:r>
            <a:r>
              <a:rPr kumimoji="0" lang="nl-NL" sz="3500" b="1" i="0" u="none" strike="noStrike" kern="0" cap="none" spc="0" normalizeH="0" baseline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cộng </a:t>
            </a:r>
            <a:r>
              <a:rPr kumimoji="0" lang="nl-NL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 </a:t>
            </a:r>
            <a:r>
              <a:rPr kumimoji="0" lang="nl-NL" sz="3500" b="1" i="0" u="none" strike="noStrike" kern="0" cap="none" spc="0" normalizeH="0" baseline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bằng </a:t>
            </a:r>
            <a:r>
              <a:rPr kumimoji="0" lang="nl-NL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3, </a:t>
            </a:r>
            <a:r>
              <a:rPr kumimoji="0" lang="nl-NL" sz="3500" b="1" i="0" u="none" strike="noStrike" kern="0" cap="none" spc="0" normalizeH="0" baseline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viết </a:t>
            </a:r>
            <a:r>
              <a:rPr kumimoji="0" lang="nl-NL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3.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6C1CE70-D2B1-4324-C15F-C9E0E2E1BEA4}"/>
              </a:ext>
            </a:extLst>
          </p:cNvPr>
          <p:cNvSpPr/>
          <p:nvPr/>
        </p:nvSpPr>
        <p:spPr>
          <a:xfrm>
            <a:off x="3838516" y="4967847"/>
            <a:ext cx="238191" cy="238191"/>
          </a:xfrm>
          <a:prstGeom prst="ellipse">
            <a:avLst/>
          </a:prstGeom>
          <a:solidFill>
            <a:srgbClr val="479B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6D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3368BCF-2E27-03CE-28E7-270EF8253AE3}"/>
              </a:ext>
            </a:extLst>
          </p:cNvPr>
          <p:cNvSpPr txBox="1"/>
          <p:nvPr/>
        </p:nvSpPr>
        <p:spPr>
          <a:xfrm>
            <a:off x="837866" y="3149986"/>
            <a:ext cx="5826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362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3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ED362A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557520" y="302803"/>
            <a:ext cx="862972" cy="66547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endParaRPr lang="en-US" sz="48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54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 animBg="1"/>
      <p:bldP spid="16" grpId="0" animBg="1"/>
      <p:bldP spid="20" grpId="0"/>
      <p:bldP spid="20" grpId="1"/>
      <p:bldP spid="21" grpId="0"/>
      <p:bldP spid="22" grpId="0"/>
      <p:bldP spid="23" grpId="0"/>
      <p:bldP spid="24" grpId="0" animBg="1"/>
      <p:bldP spid="25" grpId="0" animBg="1"/>
      <p:bldP spid="26" grpId="0"/>
      <p:bldP spid="27" grpId="0"/>
      <p:bldP spid="28" grpId="0" animBg="1"/>
      <p:bldP spid="31" grpId="0"/>
      <p:bldP spid="32" grpId="0" animBg="1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F1D931F-3B80-00D2-4218-0BC4E51B67FE}"/>
              </a:ext>
            </a:extLst>
          </p:cNvPr>
          <p:cNvGrpSpPr/>
          <p:nvPr/>
        </p:nvGrpSpPr>
        <p:grpSpPr>
          <a:xfrm>
            <a:off x="3216950" y="259750"/>
            <a:ext cx="5942290" cy="780627"/>
            <a:chOff x="6327284" y="3615488"/>
            <a:chExt cx="2670357" cy="78062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09900F0C-0BB8-E39E-883B-FFC41FE2D480}"/>
                </a:ext>
              </a:extLst>
            </p:cNvPr>
            <p:cNvSpPr/>
            <p:nvPr/>
          </p:nvSpPr>
          <p:spPr>
            <a:xfrm>
              <a:off x="6327284" y="3615488"/>
              <a:ext cx="2645499" cy="780627"/>
            </a:xfrm>
            <a:prstGeom prst="roundRect">
              <a:avLst>
                <a:gd name="adj" fmla="val 50000"/>
              </a:avLst>
            </a:prstGeom>
            <a:solidFill>
              <a:srgbClr val="479B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0E6D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2686CC4-57D1-2FD0-1EAE-A069731CE433}"/>
                </a:ext>
              </a:extLst>
            </p:cNvPr>
            <p:cNvSpPr txBox="1"/>
            <p:nvPr/>
          </p:nvSpPr>
          <p:spPr>
            <a:xfrm>
              <a:off x="6352142" y="3651858"/>
              <a:ext cx="264549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327 456 + 190 835 = ?</a:t>
              </a:r>
              <a:endPara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49A5D89-29E7-F1F9-D50C-1673A8F933D1}"/>
              </a:ext>
            </a:extLst>
          </p:cNvPr>
          <p:cNvSpPr txBox="1"/>
          <p:nvPr/>
        </p:nvSpPr>
        <p:spPr>
          <a:xfrm>
            <a:off x="850074" y="1561647"/>
            <a:ext cx="2613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44851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327 456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844851">
                  <a:lumMod val="95000"/>
                  <a:lumOff val="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BFC689-1184-C3E0-4D8B-BDB17B5BFF69}"/>
              </a:ext>
            </a:extLst>
          </p:cNvPr>
          <p:cNvSpPr txBox="1"/>
          <p:nvPr/>
        </p:nvSpPr>
        <p:spPr>
          <a:xfrm>
            <a:off x="2784071" y="3143648"/>
            <a:ext cx="694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362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ED362A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B60CBA-7371-AC5F-A9BB-4F74B6735BCE}"/>
              </a:ext>
            </a:extLst>
          </p:cNvPr>
          <p:cNvSpPr txBox="1"/>
          <p:nvPr/>
        </p:nvSpPr>
        <p:spPr>
          <a:xfrm>
            <a:off x="2449788" y="3137193"/>
            <a:ext cx="686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362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9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ED362A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722473-87ED-1735-6294-C2F450ADE918}"/>
              </a:ext>
            </a:extLst>
          </p:cNvPr>
          <p:cNvSpPr txBox="1"/>
          <p:nvPr/>
        </p:nvSpPr>
        <p:spPr>
          <a:xfrm>
            <a:off x="825187" y="2271437"/>
            <a:ext cx="2829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44851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190 835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844851">
                  <a:lumMod val="95000"/>
                  <a:lumOff val="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ED5E7B-4290-4CE2-F6D2-4D3524C80E1D}"/>
              </a:ext>
            </a:extLst>
          </p:cNvPr>
          <p:cNvSpPr txBox="1"/>
          <p:nvPr/>
        </p:nvSpPr>
        <p:spPr>
          <a:xfrm>
            <a:off x="378493" y="1790076"/>
            <a:ext cx="6652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844851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+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F2E1B3A-CE9E-0E76-32B2-4D4C09E7E89E}"/>
              </a:ext>
            </a:extLst>
          </p:cNvPr>
          <p:cNvCxnSpPr>
            <a:cxnSpLocks/>
          </p:cNvCxnSpPr>
          <p:nvPr/>
        </p:nvCxnSpPr>
        <p:spPr>
          <a:xfrm flipH="1">
            <a:off x="647808" y="3147709"/>
            <a:ext cx="267267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FFF0A8D-1550-52CC-62C4-EFDC3E2CEF50}"/>
              </a:ext>
            </a:extLst>
          </p:cNvPr>
          <p:cNvSpPr txBox="1"/>
          <p:nvPr/>
        </p:nvSpPr>
        <p:spPr>
          <a:xfrm>
            <a:off x="4147678" y="1383126"/>
            <a:ext cx="7457189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6 </a:t>
            </a:r>
            <a:r>
              <a:rPr kumimoji="0" lang="nl-NL" sz="3500" b="1" i="0" u="none" strike="noStrike" kern="0" cap="none" spc="0" normalizeH="0" baseline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cộng </a:t>
            </a:r>
            <a:r>
              <a:rPr kumimoji="0" lang="nl-NL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5 </a:t>
            </a:r>
            <a:r>
              <a:rPr kumimoji="0" lang="nl-NL" sz="3500" b="1" i="0" u="none" strike="noStrike" kern="0" cap="none" spc="0" normalizeH="0" baseline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bằng </a:t>
            </a:r>
            <a:r>
              <a:rPr kumimoji="0" lang="nl-NL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11, </a:t>
            </a:r>
            <a:r>
              <a:rPr kumimoji="0" lang="nl-NL" sz="3500" b="1" i="0" u="none" strike="noStrike" kern="0" cap="none" spc="0" normalizeH="0" baseline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viết </a:t>
            </a:r>
            <a:r>
              <a:rPr kumimoji="0" lang="nl-NL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 nhớ</a:t>
            </a:r>
            <a:r>
              <a:rPr kumimoji="0" lang="nl-NL" sz="3500" b="1" i="0" u="none" strike="noStrike" kern="0" cap="none" spc="0" normalizeH="0" noProof="0" dirty="0" smtClean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1</a:t>
            </a:r>
            <a:r>
              <a:rPr kumimoji="0" lang="nl-NL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2190B4-18F8-2A71-733A-0C3F3C06C6AF}"/>
              </a:ext>
            </a:extLst>
          </p:cNvPr>
          <p:cNvSpPr txBox="1"/>
          <p:nvPr/>
        </p:nvSpPr>
        <p:spPr>
          <a:xfrm>
            <a:off x="4115120" y="2039030"/>
            <a:ext cx="839053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5 </a:t>
            </a:r>
            <a:r>
              <a:rPr kumimoji="0" lang="nl-NL" sz="3500" b="1" i="0" u="none" strike="noStrike" kern="0" cap="none" spc="0" normalizeH="0" baseline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thêm </a:t>
            </a:r>
            <a:r>
              <a:rPr kumimoji="0" lang="nl-NL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 </a:t>
            </a:r>
            <a:r>
              <a:rPr kumimoji="0" lang="nl-NL" sz="3500" b="1" i="0" u="none" strike="noStrike" kern="0" cap="none" spc="0" normalizeH="0" baseline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bằng </a:t>
            </a:r>
            <a:r>
              <a:rPr kumimoji="0" lang="nl-NL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6; 6 cộng</a:t>
            </a:r>
            <a:r>
              <a:rPr kumimoji="0" lang="nl-NL" sz="3500" b="1" i="0" u="none" strike="noStrike" kern="0" cap="none" spc="0" normalizeH="0" noProof="0" dirty="0" smtClean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3 bằng 9, viết 9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CBF659-16F4-3ADF-C881-962304A7478A}"/>
              </a:ext>
            </a:extLst>
          </p:cNvPr>
          <p:cNvSpPr txBox="1"/>
          <p:nvPr/>
        </p:nvSpPr>
        <p:spPr>
          <a:xfrm>
            <a:off x="4147678" y="2715065"/>
            <a:ext cx="6853612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4 </a:t>
            </a:r>
            <a:r>
              <a:rPr kumimoji="0" lang="nl-NL" sz="3500" b="1" i="0" u="none" strike="noStrike" kern="0" cap="none" spc="0" normalizeH="0" baseline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cộng </a:t>
            </a:r>
            <a:r>
              <a:rPr kumimoji="0" lang="nl-NL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8 </a:t>
            </a:r>
            <a:r>
              <a:rPr kumimoji="0" lang="nl-NL" sz="3500" b="1" i="0" u="none" strike="noStrike" kern="0" cap="none" spc="0" normalizeH="0" baseline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bằng </a:t>
            </a:r>
            <a:r>
              <a:rPr lang="nl-NL" sz="3500" b="1" kern="0" dirty="0" smtClean="0">
                <a:solidFill>
                  <a:srgbClr val="844851"/>
                </a:solidFill>
                <a:latin typeface="Cambria" panose="02040503050406030204" pitchFamily="18" charset="0"/>
              </a:rPr>
              <a:t>12</a:t>
            </a:r>
            <a:r>
              <a:rPr kumimoji="0" lang="nl-NL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</a:t>
            </a:r>
            <a:r>
              <a:rPr kumimoji="0" lang="nl-NL" sz="3500" b="1" i="0" u="none" strike="noStrike" kern="0" cap="none" spc="0" normalizeH="0" baseline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viết </a:t>
            </a:r>
            <a:r>
              <a:rPr kumimoji="0" lang="nl-NL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 nhớ</a:t>
            </a:r>
            <a:r>
              <a:rPr kumimoji="0" lang="nl-NL" sz="3500" b="1" i="0" u="none" strike="noStrike" kern="0" cap="none" spc="0" normalizeH="0" noProof="0" dirty="0" smtClean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1</a:t>
            </a:r>
            <a:r>
              <a:rPr kumimoji="0" lang="nl-NL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5863A0-7F34-6878-E724-8B95F6B7080A}"/>
              </a:ext>
            </a:extLst>
          </p:cNvPr>
          <p:cNvSpPr txBox="1"/>
          <p:nvPr/>
        </p:nvSpPr>
        <p:spPr>
          <a:xfrm>
            <a:off x="4125630" y="3365776"/>
            <a:ext cx="839053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7 thêm 1 </a:t>
            </a:r>
            <a:r>
              <a:rPr kumimoji="0" lang="nl-NL" sz="3500" b="1" i="0" u="none" strike="noStrike" kern="0" cap="none" spc="0" normalizeH="0" baseline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bằng </a:t>
            </a:r>
            <a:r>
              <a:rPr kumimoji="0" lang="nl-NL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8;</a:t>
            </a:r>
            <a:r>
              <a:rPr kumimoji="0" lang="nl-NL" sz="3500" b="1" i="0" u="none" strike="noStrike" kern="0" cap="none" spc="0" normalizeH="0" noProof="0" dirty="0" smtClean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8 cộng 0 bằng 8, viết 8</a:t>
            </a:r>
            <a:r>
              <a:rPr kumimoji="0" lang="nl-NL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8318865-BB29-83C0-8806-D8A96773C407}"/>
              </a:ext>
            </a:extLst>
          </p:cNvPr>
          <p:cNvSpPr/>
          <p:nvPr/>
        </p:nvSpPr>
        <p:spPr>
          <a:xfrm>
            <a:off x="3876929" y="1663167"/>
            <a:ext cx="238191" cy="238191"/>
          </a:xfrm>
          <a:prstGeom prst="ellipse">
            <a:avLst/>
          </a:prstGeom>
          <a:solidFill>
            <a:srgbClr val="479B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6D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B36FA2E-09EC-D3A9-A1D4-D7058D5D29F8}"/>
              </a:ext>
            </a:extLst>
          </p:cNvPr>
          <p:cNvSpPr/>
          <p:nvPr/>
        </p:nvSpPr>
        <p:spPr>
          <a:xfrm>
            <a:off x="3859733" y="2280035"/>
            <a:ext cx="238191" cy="238191"/>
          </a:xfrm>
          <a:prstGeom prst="ellipse">
            <a:avLst/>
          </a:prstGeom>
          <a:solidFill>
            <a:srgbClr val="479B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6D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D28EB88-82EC-06F2-069F-3E142C900D3B}"/>
              </a:ext>
            </a:extLst>
          </p:cNvPr>
          <p:cNvGrpSpPr/>
          <p:nvPr/>
        </p:nvGrpSpPr>
        <p:grpSpPr>
          <a:xfrm>
            <a:off x="1043706" y="5658880"/>
            <a:ext cx="9581622" cy="923330"/>
            <a:chOff x="5609249" y="3615487"/>
            <a:chExt cx="5204107" cy="923330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779108CF-7826-B811-EF99-689A40598DED}"/>
                </a:ext>
              </a:extLst>
            </p:cNvPr>
            <p:cNvSpPr/>
            <p:nvPr/>
          </p:nvSpPr>
          <p:spPr>
            <a:xfrm>
              <a:off x="5609249" y="3615487"/>
              <a:ext cx="5204107" cy="923330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 w="28575">
              <a:solidFill>
                <a:srgbClr val="F1534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584C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9A13AFB-786F-9AFA-7DA7-4189F0B928BF}"/>
                </a:ext>
              </a:extLst>
            </p:cNvPr>
            <p:cNvSpPr txBox="1"/>
            <p:nvPr/>
          </p:nvSpPr>
          <p:spPr>
            <a:xfrm>
              <a:off x="5609249" y="3615487"/>
              <a:ext cx="3943271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5400" b="1" kern="0" dirty="0" smtClean="0">
                  <a:solidFill>
                    <a:srgbClr val="479B87"/>
                  </a:solidFill>
                  <a:latin typeface="Cambria" panose="02040503050406030204" pitchFamily="18" charset="0"/>
                </a:rPr>
                <a:t>327 456 + 190 835 =</a:t>
              </a:r>
              <a:endPara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479B87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D6E7B64-66E5-9BFA-2DA6-717EC31AB86D}"/>
              </a:ext>
            </a:extLst>
          </p:cNvPr>
          <p:cNvSpPr txBox="1"/>
          <p:nvPr/>
        </p:nvSpPr>
        <p:spPr>
          <a:xfrm>
            <a:off x="8111109" y="5658880"/>
            <a:ext cx="5827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1" i="0" u="none" strike="noStrike" kern="0" cap="none" spc="0" normalizeH="0" baseline="0" noProof="0" dirty="0">
                <a:ln>
                  <a:noFill/>
                </a:ln>
                <a:solidFill>
                  <a:srgbClr val="479B87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?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479B87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0BE7348-993A-9C10-0379-8851831BF09E}"/>
              </a:ext>
            </a:extLst>
          </p:cNvPr>
          <p:cNvSpPr txBox="1"/>
          <p:nvPr/>
        </p:nvSpPr>
        <p:spPr>
          <a:xfrm>
            <a:off x="7773944" y="5665502"/>
            <a:ext cx="27879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F1534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518 291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15349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C9180E-23C3-8476-C052-E06F58BBC2A4}"/>
              </a:ext>
            </a:extLst>
          </p:cNvPr>
          <p:cNvSpPr txBox="1"/>
          <p:nvPr/>
        </p:nvSpPr>
        <p:spPr>
          <a:xfrm>
            <a:off x="2097414" y="3130738"/>
            <a:ext cx="686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362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ED362A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D0DF25-8218-FEB5-BEED-81A1BCDB6A28}"/>
              </a:ext>
            </a:extLst>
          </p:cNvPr>
          <p:cNvSpPr txBox="1"/>
          <p:nvPr/>
        </p:nvSpPr>
        <p:spPr>
          <a:xfrm>
            <a:off x="1581006" y="3134341"/>
            <a:ext cx="5826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362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8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ED362A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83E4B54-527C-0A85-1BCE-02CD3BA878BA}"/>
              </a:ext>
            </a:extLst>
          </p:cNvPr>
          <p:cNvSpPr/>
          <p:nvPr/>
        </p:nvSpPr>
        <p:spPr>
          <a:xfrm>
            <a:off x="3853133" y="2921783"/>
            <a:ext cx="228124" cy="238190"/>
          </a:xfrm>
          <a:prstGeom prst="ellipse">
            <a:avLst/>
          </a:prstGeom>
          <a:solidFill>
            <a:srgbClr val="479B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6D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8FE4327-5A9F-ED79-59EC-FCCFF6847D59}"/>
              </a:ext>
            </a:extLst>
          </p:cNvPr>
          <p:cNvSpPr/>
          <p:nvPr/>
        </p:nvSpPr>
        <p:spPr>
          <a:xfrm>
            <a:off x="3866222" y="3563520"/>
            <a:ext cx="238191" cy="238191"/>
          </a:xfrm>
          <a:prstGeom prst="ellipse">
            <a:avLst/>
          </a:prstGeom>
          <a:solidFill>
            <a:srgbClr val="479B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6D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368BCF-2E27-03CE-28E7-270EF8253AE3}"/>
              </a:ext>
            </a:extLst>
          </p:cNvPr>
          <p:cNvSpPr txBox="1"/>
          <p:nvPr/>
        </p:nvSpPr>
        <p:spPr>
          <a:xfrm>
            <a:off x="1214858" y="3130737"/>
            <a:ext cx="5826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362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ED362A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4EB3017-8696-E695-872B-AC2E23265D76}"/>
              </a:ext>
            </a:extLst>
          </p:cNvPr>
          <p:cNvSpPr txBox="1"/>
          <p:nvPr/>
        </p:nvSpPr>
        <p:spPr>
          <a:xfrm>
            <a:off x="4125630" y="4069711"/>
            <a:ext cx="839053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 </a:t>
            </a:r>
            <a:r>
              <a:rPr kumimoji="0" lang="nl-NL" sz="3500" b="1" i="0" u="none" strike="noStrike" kern="0" cap="none" spc="0" normalizeH="0" baseline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cộng </a:t>
            </a:r>
            <a:r>
              <a:rPr kumimoji="0" lang="nl-NL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9 </a:t>
            </a:r>
            <a:r>
              <a:rPr kumimoji="0" lang="nl-NL" sz="3500" b="1" i="0" u="none" strike="noStrike" kern="0" cap="none" spc="0" normalizeH="0" baseline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bằng </a:t>
            </a:r>
            <a:r>
              <a:rPr kumimoji="0" lang="nl-NL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11; </a:t>
            </a:r>
            <a:r>
              <a:rPr kumimoji="0" lang="nl-NL" sz="3500" b="1" i="0" u="none" strike="noStrike" kern="0" cap="none" spc="0" normalizeH="0" baseline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viết </a:t>
            </a:r>
            <a:r>
              <a:rPr kumimoji="0" lang="nl-NL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 nhớ</a:t>
            </a:r>
            <a:r>
              <a:rPr kumimoji="0" lang="nl-NL" sz="3500" b="1" i="0" u="none" strike="noStrike" kern="0" cap="none" spc="0" normalizeH="0" noProof="0" dirty="0" smtClean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1</a:t>
            </a:r>
            <a:r>
              <a:rPr kumimoji="0" lang="nl-NL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6C1CE70-D2B1-4324-C15F-C9E0E2E1BEA4}"/>
              </a:ext>
            </a:extLst>
          </p:cNvPr>
          <p:cNvSpPr/>
          <p:nvPr/>
        </p:nvSpPr>
        <p:spPr>
          <a:xfrm>
            <a:off x="3866222" y="4267455"/>
            <a:ext cx="238191" cy="238191"/>
          </a:xfrm>
          <a:prstGeom prst="ellipse">
            <a:avLst/>
          </a:prstGeom>
          <a:solidFill>
            <a:srgbClr val="479B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6D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4EB3017-8696-E695-872B-AC2E23265D76}"/>
              </a:ext>
            </a:extLst>
          </p:cNvPr>
          <p:cNvSpPr txBox="1"/>
          <p:nvPr/>
        </p:nvSpPr>
        <p:spPr>
          <a:xfrm>
            <a:off x="4097924" y="4770103"/>
            <a:ext cx="839053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3 thêm</a:t>
            </a:r>
            <a:r>
              <a:rPr kumimoji="0" lang="nl-NL" sz="3500" b="1" i="0" u="none" strike="noStrike" kern="0" cap="none" spc="0" normalizeH="0" noProof="0" dirty="0" smtClean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1 </a:t>
            </a:r>
            <a:r>
              <a:rPr kumimoji="0" lang="nl-NL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bằng 4; 4 cộng</a:t>
            </a:r>
            <a:r>
              <a:rPr kumimoji="0" lang="nl-NL" sz="3500" b="1" i="0" u="none" strike="noStrike" kern="0" cap="none" spc="0" normalizeH="0" noProof="0" dirty="0" smtClean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1 bằng 5, viết 5</a:t>
            </a:r>
            <a:r>
              <a:rPr kumimoji="0" lang="nl-NL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6C1CE70-D2B1-4324-C15F-C9E0E2E1BEA4}"/>
              </a:ext>
            </a:extLst>
          </p:cNvPr>
          <p:cNvSpPr/>
          <p:nvPr/>
        </p:nvSpPr>
        <p:spPr>
          <a:xfrm>
            <a:off x="3838516" y="4967847"/>
            <a:ext cx="238191" cy="238191"/>
          </a:xfrm>
          <a:prstGeom prst="ellipse">
            <a:avLst/>
          </a:prstGeom>
          <a:solidFill>
            <a:srgbClr val="479B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6D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3368BCF-2E27-03CE-28E7-270EF8253AE3}"/>
              </a:ext>
            </a:extLst>
          </p:cNvPr>
          <p:cNvSpPr txBox="1"/>
          <p:nvPr/>
        </p:nvSpPr>
        <p:spPr>
          <a:xfrm>
            <a:off x="837866" y="3149986"/>
            <a:ext cx="5826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362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5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ED362A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57520" y="302803"/>
            <a:ext cx="862972" cy="66547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#9Slide07 IcielCadena" panose="02000503000000020004" pitchFamily="2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6917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 animBg="1"/>
      <p:bldP spid="16" grpId="0" animBg="1"/>
      <p:bldP spid="20" grpId="0"/>
      <p:bldP spid="20" grpId="1"/>
      <p:bldP spid="21" grpId="0"/>
      <p:bldP spid="22" grpId="0"/>
      <p:bldP spid="23" grpId="0"/>
      <p:bldP spid="24" grpId="0" animBg="1"/>
      <p:bldP spid="25" grpId="0" animBg="1"/>
      <p:bldP spid="26" grpId="0"/>
      <p:bldP spid="27" grpId="0"/>
      <p:bldP spid="28" grpId="0" animBg="1"/>
      <p:bldP spid="31" grpId="0"/>
      <p:bldP spid="32" grpId="0" animBg="1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3" name="Google Shape;2593;p65"/>
          <p:cNvSpPr/>
          <p:nvPr/>
        </p:nvSpPr>
        <p:spPr>
          <a:xfrm>
            <a:off x="1654068" y="916318"/>
            <a:ext cx="292097" cy="23877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594" name="Google Shape;2594;p65"/>
          <p:cNvSpPr/>
          <p:nvPr/>
        </p:nvSpPr>
        <p:spPr>
          <a:xfrm>
            <a:off x="10096301" y="5429486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595" name="Google Shape;2595;p65"/>
          <p:cNvSpPr/>
          <p:nvPr/>
        </p:nvSpPr>
        <p:spPr>
          <a:xfrm rot="-4320377">
            <a:off x="5949945" y="5485903"/>
            <a:ext cx="292099" cy="23876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596" name="Google Shape;2596;p65"/>
          <p:cNvSpPr/>
          <p:nvPr/>
        </p:nvSpPr>
        <p:spPr>
          <a:xfrm>
            <a:off x="1506134" y="3756718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597" name="Google Shape;2597;p65"/>
          <p:cNvSpPr/>
          <p:nvPr/>
        </p:nvSpPr>
        <p:spPr>
          <a:xfrm>
            <a:off x="2944468" y="1221137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598" name="Google Shape;2598;p65"/>
          <p:cNvSpPr/>
          <p:nvPr/>
        </p:nvSpPr>
        <p:spPr>
          <a:xfrm>
            <a:off x="2756084" y="3451734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599" name="Google Shape;2599;p65"/>
          <p:cNvSpPr/>
          <p:nvPr/>
        </p:nvSpPr>
        <p:spPr>
          <a:xfrm rot="444932" flipH="1">
            <a:off x="3148310" y="5290053"/>
            <a:ext cx="550751" cy="366615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00" name="Google Shape;2600;p65"/>
          <p:cNvSpPr/>
          <p:nvPr/>
        </p:nvSpPr>
        <p:spPr>
          <a:xfrm>
            <a:off x="5039084" y="5623300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601" name="Google Shape;2601;p65"/>
          <p:cNvGrpSpPr/>
          <p:nvPr/>
        </p:nvGrpSpPr>
        <p:grpSpPr>
          <a:xfrm rot="2699837">
            <a:off x="9809582" y="4091192"/>
            <a:ext cx="1608367" cy="2094460"/>
            <a:chOff x="5494100" y="1966950"/>
            <a:chExt cx="808000" cy="1052350"/>
          </a:xfrm>
        </p:grpSpPr>
        <p:sp>
          <p:nvSpPr>
            <p:cNvPr id="2602" name="Google Shape;2602;p65"/>
            <p:cNvSpPr/>
            <p:nvPr/>
          </p:nvSpPr>
          <p:spPr>
            <a:xfrm>
              <a:off x="5494100" y="2244025"/>
              <a:ext cx="392200" cy="338625"/>
            </a:xfrm>
            <a:custGeom>
              <a:avLst/>
              <a:gdLst/>
              <a:ahLst/>
              <a:cxnLst/>
              <a:rect l="l" t="t" r="r" b="b"/>
              <a:pathLst>
                <a:path w="15688" h="13545" extrusionOk="0">
                  <a:moveTo>
                    <a:pt x="13821" y="1"/>
                  </a:moveTo>
                  <a:cubicBezTo>
                    <a:pt x="12519" y="1"/>
                    <a:pt x="10010" y="271"/>
                    <a:pt x="7406" y="2023"/>
                  </a:cubicBezTo>
                  <a:cubicBezTo>
                    <a:pt x="3636" y="4591"/>
                    <a:pt x="0" y="10696"/>
                    <a:pt x="1635" y="13031"/>
                  </a:cubicBezTo>
                  <a:cubicBezTo>
                    <a:pt x="1889" y="13394"/>
                    <a:pt x="2199" y="13544"/>
                    <a:pt x="2553" y="13544"/>
                  </a:cubicBezTo>
                  <a:cubicBezTo>
                    <a:pt x="4244" y="13544"/>
                    <a:pt x="6941" y="10119"/>
                    <a:pt x="9388" y="10119"/>
                  </a:cubicBezTo>
                  <a:cubicBezTo>
                    <a:pt x="9722" y="10119"/>
                    <a:pt x="10052" y="10183"/>
                    <a:pt x="10374" y="10329"/>
                  </a:cubicBezTo>
                  <a:cubicBezTo>
                    <a:pt x="10555" y="10409"/>
                    <a:pt x="10732" y="10446"/>
                    <a:pt x="10905" y="10446"/>
                  </a:cubicBezTo>
                  <a:cubicBezTo>
                    <a:pt x="13783" y="10446"/>
                    <a:pt x="15688" y="118"/>
                    <a:pt x="14744" y="55"/>
                  </a:cubicBezTo>
                  <a:cubicBezTo>
                    <a:pt x="14744" y="55"/>
                    <a:pt x="14403" y="1"/>
                    <a:pt x="138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3" name="Google Shape;2603;p65"/>
            <p:cNvSpPr/>
            <p:nvPr/>
          </p:nvSpPr>
          <p:spPr>
            <a:xfrm>
              <a:off x="6027800" y="2285400"/>
              <a:ext cx="273475" cy="450550"/>
            </a:xfrm>
            <a:custGeom>
              <a:avLst/>
              <a:gdLst/>
              <a:ahLst/>
              <a:cxnLst/>
              <a:rect l="l" t="t" r="r" b="b"/>
              <a:pathLst>
                <a:path w="10939" h="18022" extrusionOk="0">
                  <a:moveTo>
                    <a:pt x="3603" y="1"/>
                  </a:moveTo>
                  <a:cubicBezTo>
                    <a:pt x="3603" y="1"/>
                    <a:pt x="1" y="11042"/>
                    <a:pt x="2102" y="12210"/>
                  </a:cubicBezTo>
                  <a:cubicBezTo>
                    <a:pt x="4171" y="13377"/>
                    <a:pt x="2903" y="15846"/>
                    <a:pt x="4537" y="17680"/>
                  </a:cubicBezTo>
                  <a:cubicBezTo>
                    <a:pt x="4745" y="17913"/>
                    <a:pt x="5007" y="18022"/>
                    <a:pt x="5302" y="18022"/>
                  </a:cubicBezTo>
                  <a:cubicBezTo>
                    <a:pt x="7329" y="18022"/>
                    <a:pt x="10939" y="12916"/>
                    <a:pt x="9541" y="8140"/>
                  </a:cubicBezTo>
                  <a:cubicBezTo>
                    <a:pt x="7973" y="2670"/>
                    <a:pt x="3603" y="1"/>
                    <a:pt x="36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4" name="Google Shape;2604;p65"/>
            <p:cNvSpPr/>
            <p:nvPr/>
          </p:nvSpPr>
          <p:spPr>
            <a:xfrm>
              <a:off x="5605000" y="1993000"/>
              <a:ext cx="697100" cy="676675"/>
            </a:xfrm>
            <a:custGeom>
              <a:avLst/>
              <a:gdLst/>
              <a:ahLst/>
              <a:cxnLst/>
              <a:rect l="l" t="t" r="r" b="b"/>
              <a:pathLst>
                <a:path w="27884" h="27067" extrusionOk="0">
                  <a:moveTo>
                    <a:pt x="18900" y="0"/>
                  </a:moveTo>
                  <a:cubicBezTo>
                    <a:pt x="18598" y="0"/>
                    <a:pt x="18290" y="72"/>
                    <a:pt x="17980" y="222"/>
                  </a:cubicBezTo>
                  <a:cubicBezTo>
                    <a:pt x="1" y="8962"/>
                    <a:pt x="5872" y="22638"/>
                    <a:pt x="5872" y="22638"/>
                  </a:cubicBezTo>
                  <a:cubicBezTo>
                    <a:pt x="6483" y="26238"/>
                    <a:pt x="9518" y="27066"/>
                    <a:pt x="11745" y="27066"/>
                  </a:cubicBezTo>
                  <a:cubicBezTo>
                    <a:pt x="12675" y="27066"/>
                    <a:pt x="13465" y="26922"/>
                    <a:pt x="13877" y="26774"/>
                  </a:cubicBezTo>
                  <a:cubicBezTo>
                    <a:pt x="27884" y="21696"/>
                    <a:pt x="24169" y="0"/>
                    <a:pt x="189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5" name="Google Shape;2605;p65"/>
            <p:cNvSpPr/>
            <p:nvPr/>
          </p:nvSpPr>
          <p:spPr>
            <a:xfrm>
              <a:off x="5843000" y="2203150"/>
              <a:ext cx="283225" cy="234100"/>
            </a:xfrm>
            <a:custGeom>
              <a:avLst/>
              <a:gdLst/>
              <a:ahLst/>
              <a:cxnLst/>
              <a:rect l="l" t="t" r="r" b="b"/>
              <a:pathLst>
                <a:path w="11329" h="9364" extrusionOk="0">
                  <a:moveTo>
                    <a:pt x="4324" y="0"/>
                  </a:moveTo>
                  <a:cubicBezTo>
                    <a:pt x="115" y="0"/>
                    <a:pt x="88" y="4792"/>
                    <a:pt x="88" y="4792"/>
                  </a:cubicBezTo>
                  <a:cubicBezTo>
                    <a:pt x="1" y="7078"/>
                    <a:pt x="2700" y="9364"/>
                    <a:pt x="5311" y="9364"/>
                  </a:cubicBezTo>
                  <a:cubicBezTo>
                    <a:pt x="5710" y="9364"/>
                    <a:pt x="6107" y="9310"/>
                    <a:pt x="6492" y="9195"/>
                  </a:cubicBezTo>
                  <a:cubicBezTo>
                    <a:pt x="9394" y="8361"/>
                    <a:pt x="11329" y="1356"/>
                    <a:pt x="5725" y="155"/>
                  </a:cubicBezTo>
                  <a:cubicBezTo>
                    <a:pt x="5213" y="49"/>
                    <a:pt x="4747" y="0"/>
                    <a:pt x="43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6" name="Google Shape;2606;p65"/>
            <p:cNvSpPr/>
            <p:nvPr/>
          </p:nvSpPr>
          <p:spPr>
            <a:xfrm>
              <a:off x="5884600" y="2241700"/>
              <a:ext cx="194100" cy="159850"/>
            </a:xfrm>
            <a:custGeom>
              <a:avLst/>
              <a:gdLst/>
              <a:ahLst/>
              <a:cxnLst/>
              <a:rect l="l" t="t" r="r" b="b"/>
              <a:pathLst>
                <a:path w="7764" h="6394" extrusionOk="0">
                  <a:moveTo>
                    <a:pt x="2940" y="0"/>
                  </a:moveTo>
                  <a:cubicBezTo>
                    <a:pt x="86" y="0"/>
                    <a:pt x="58" y="3283"/>
                    <a:pt x="58" y="3283"/>
                  </a:cubicBezTo>
                  <a:cubicBezTo>
                    <a:pt x="0" y="4851"/>
                    <a:pt x="1862" y="6393"/>
                    <a:pt x="3665" y="6393"/>
                  </a:cubicBezTo>
                  <a:cubicBezTo>
                    <a:pt x="3934" y="6393"/>
                    <a:pt x="4202" y="6359"/>
                    <a:pt x="4461" y="6286"/>
                  </a:cubicBezTo>
                  <a:cubicBezTo>
                    <a:pt x="6429" y="5718"/>
                    <a:pt x="7764" y="915"/>
                    <a:pt x="3928" y="114"/>
                  </a:cubicBezTo>
                  <a:cubicBezTo>
                    <a:pt x="3566" y="36"/>
                    <a:pt x="3238" y="0"/>
                    <a:pt x="29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7" name="Google Shape;2607;p65"/>
            <p:cNvSpPr/>
            <p:nvPr/>
          </p:nvSpPr>
          <p:spPr>
            <a:xfrm>
              <a:off x="5872700" y="1966950"/>
              <a:ext cx="321075" cy="256775"/>
            </a:xfrm>
            <a:custGeom>
              <a:avLst/>
              <a:gdLst/>
              <a:ahLst/>
              <a:cxnLst/>
              <a:rect l="l" t="t" r="r" b="b"/>
              <a:pathLst>
                <a:path w="12843" h="10271" extrusionOk="0">
                  <a:moveTo>
                    <a:pt x="9130" y="1"/>
                  </a:moveTo>
                  <a:cubicBezTo>
                    <a:pt x="6650" y="1"/>
                    <a:pt x="722" y="5139"/>
                    <a:pt x="0" y="6101"/>
                  </a:cubicBezTo>
                  <a:lnTo>
                    <a:pt x="12843" y="10271"/>
                  </a:lnTo>
                  <a:cubicBezTo>
                    <a:pt x="12843" y="6801"/>
                    <a:pt x="11609" y="1598"/>
                    <a:pt x="9807" y="197"/>
                  </a:cubicBezTo>
                  <a:cubicBezTo>
                    <a:pt x="9630" y="62"/>
                    <a:pt x="9400" y="1"/>
                    <a:pt x="91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8" name="Google Shape;2608;p65"/>
            <p:cNvSpPr/>
            <p:nvPr/>
          </p:nvSpPr>
          <p:spPr>
            <a:xfrm>
              <a:off x="5714250" y="2558950"/>
              <a:ext cx="247700" cy="168150"/>
            </a:xfrm>
            <a:custGeom>
              <a:avLst/>
              <a:gdLst/>
              <a:ahLst/>
              <a:cxnLst/>
              <a:rect l="l" t="t" r="r" b="b"/>
              <a:pathLst>
                <a:path w="9908" h="6726" extrusionOk="0">
                  <a:moveTo>
                    <a:pt x="1502" y="0"/>
                  </a:moveTo>
                  <a:cubicBezTo>
                    <a:pt x="1502" y="0"/>
                    <a:pt x="1" y="1134"/>
                    <a:pt x="434" y="3169"/>
                  </a:cubicBezTo>
                  <a:cubicBezTo>
                    <a:pt x="828" y="4989"/>
                    <a:pt x="6461" y="6725"/>
                    <a:pt x="7707" y="6725"/>
                  </a:cubicBezTo>
                  <a:cubicBezTo>
                    <a:pt x="7832" y="6725"/>
                    <a:pt x="7912" y="6708"/>
                    <a:pt x="7940" y="6672"/>
                  </a:cubicBezTo>
                  <a:cubicBezTo>
                    <a:pt x="8273" y="6338"/>
                    <a:pt x="9908" y="5337"/>
                    <a:pt x="9507" y="4136"/>
                  </a:cubicBezTo>
                  <a:cubicBezTo>
                    <a:pt x="9107" y="2902"/>
                    <a:pt x="1502" y="0"/>
                    <a:pt x="15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9" name="Google Shape;2609;p65"/>
            <p:cNvSpPr/>
            <p:nvPr/>
          </p:nvSpPr>
          <p:spPr>
            <a:xfrm>
              <a:off x="5761175" y="2450925"/>
              <a:ext cx="194950" cy="290950"/>
            </a:xfrm>
            <a:custGeom>
              <a:avLst/>
              <a:gdLst/>
              <a:ahLst/>
              <a:cxnLst/>
              <a:rect l="l" t="t" r="r" b="b"/>
              <a:pathLst>
                <a:path w="7798" h="11638" extrusionOk="0">
                  <a:moveTo>
                    <a:pt x="5364" y="0"/>
                  </a:moveTo>
                  <a:cubicBezTo>
                    <a:pt x="3955" y="0"/>
                    <a:pt x="1613" y="3894"/>
                    <a:pt x="892" y="6356"/>
                  </a:cubicBezTo>
                  <a:cubicBezTo>
                    <a:pt x="1" y="9450"/>
                    <a:pt x="470" y="11637"/>
                    <a:pt x="1570" y="11637"/>
                  </a:cubicBezTo>
                  <a:cubicBezTo>
                    <a:pt x="1869" y="11637"/>
                    <a:pt x="2215" y="11476"/>
                    <a:pt x="2593" y="11126"/>
                  </a:cubicBezTo>
                  <a:cubicBezTo>
                    <a:pt x="4728" y="9125"/>
                    <a:pt x="7797" y="1753"/>
                    <a:pt x="5796" y="151"/>
                  </a:cubicBezTo>
                  <a:cubicBezTo>
                    <a:pt x="5666" y="48"/>
                    <a:pt x="5521" y="0"/>
                    <a:pt x="53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0" name="Google Shape;2610;p65"/>
            <p:cNvSpPr/>
            <p:nvPr/>
          </p:nvSpPr>
          <p:spPr>
            <a:xfrm>
              <a:off x="5957900" y="2265175"/>
              <a:ext cx="66125" cy="61200"/>
            </a:xfrm>
            <a:custGeom>
              <a:avLst/>
              <a:gdLst/>
              <a:ahLst/>
              <a:cxnLst/>
              <a:rect l="l" t="t" r="r" b="b"/>
              <a:pathLst>
                <a:path w="2645" h="2448" extrusionOk="0">
                  <a:moveTo>
                    <a:pt x="640" y="0"/>
                  </a:moveTo>
                  <a:cubicBezTo>
                    <a:pt x="265" y="0"/>
                    <a:pt x="1" y="173"/>
                    <a:pt x="62" y="476"/>
                  </a:cubicBezTo>
                  <a:cubicBezTo>
                    <a:pt x="62" y="476"/>
                    <a:pt x="1162" y="1210"/>
                    <a:pt x="1763" y="2111"/>
                  </a:cubicBezTo>
                  <a:cubicBezTo>
                    <a:pt x="1923" y="2348"/>
                    <a:pt x="2071" y="2447"/>
                    <a:pt x="2190" y="2447"/>
                  </a:cubicBezTo>
                  <a:cubicBezTo>
                    <a:pt x="2541" y="2447"/>
                    <a:pt x="2644" y="1582"/>
                    <a:pt x="2096" y="810"/>
                  </a:cubicBezTo>
                  <a:cubicBezTo>
                    <a:pt x="1697" y="247"/>
                    <a:pt x="1089" y="0"/>
                    <a:pt x="6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1" name="Google Shape;2611;p65"/>
            <p:cNvSpPr/>
            <p:nvPr/>
          </p:nvSpPr>
          <p:spPr>
            <a:xfrm>
              <a:off x="5512450" y="2703125"/>
              <a:ext cx="370275" cy="316175"/>
            </a:xfrm>
            <a:custGeom>
              <a:avLst/>
              <a:gdLst/>
              <a:ahLst/>
              <a:cxnLst/>
              <a:rect l="l" t="t" r="r" b="b"/>
              <a:pathLst>
                <a:path w="14811" h="12647" extrusionOk="0">
                  <a:moveTo>
                    <a:pt x="7226" y="1"/>
                  </a:moveTo>
                  <a:cubicBezTo>
                    <a:pt x="5810" y="1"/>
                    <a:pt x="4051" y="605"/>
                    <a:pt x="2802" y="2739"/>
                  </a:cubicBezTo>
                  <a:cubicBezTo>
                    <a:pt x="2168" y="3840"/>
                    <a:pt x="1601" y="4674"/>
                    <a:pt x="1134" y="5308"/>
                  </a:cubicBezTo>
                  <a:cubicBezTo>
                    <a:pt x="400" y="6375"/>
                    <a:pt x="0" y="6942"/>
                    <a:pt x="200" y="7576"/>
                  </a:cubicBezTo>
                  <a:cubicBezTo>
                    <a:pt x="367" y="8076"/>
                    <a:pt x="801" y="8277"/>
                    <a:pt x="1134" y="8410"/>
                  </a:cubicBezTo>
                  <a:cubicBezTo>
                    <a:pt x="1410" y="8520"/>
                    <a:pt x="1714" y="8591"/>
                    <a:pt x="2039" y="8591"/>
                  </a:cubicBezTo>
                  <a:cubicBezTo>
                    <a:pt x="2502" y="8591"/>
                    <a:pt x="3007" y="8448"/>
                    <a:pt x="3536" y="8076"/>
                  </a:cubicBezTo>
                  <a:lnTo>
                    <a:pt x="3536" y="8076"/>
                  </a:lnTo>
                  <a:cubicBezTo>
                    <a:pt x="3336" y="9311"/>
                    <a:pt x="3302" y="10612"/>
                    <a:pt x="3769" y="11479"/>
                  </a:cubicBezTo>
                  <a:cubicBezTo>
                    <a:pt x="4070" y="12046"/>
                    <a:pt x="4537" y="12446"/>
                    <a:pt x="5137" y="12580"/>
                  </a:cubicBezTo>
                  <a:cubicBezTo>
                    <a:pt x="5371" y="12613"/>
                    <a:pt x="5571" y="12646"/>
                    <a:pt x="5771" y="12646"/>
                  </a:cubicBezTo>
                  <a:cubicBezTo>
                    <a:pt x="6972" y="12646"/>
                    <a:pt x="8239" y="11879"/>
                    <a:pt x="9474" y="10411"/>
                  </a:cubicBezTo>
                  <a:cubicBezTo>
                    <a:pt x="9474" y="10411"/>
                    <a:pt x="9507" y="10378"/>
                    <a:pt x="9507" y="10378"/>
                  </a:cubicBezTo>
                  <a:cubicBezTo>
                    <a:pt x="9540" y="10712"/>
                    <a:pt x="9640" y="10978"/>
                    <a:pt x="9807" y="11179"/>
                  </a:cubicBezTo>
                  <a:cubicBezTo>
                    <a:pt x="9951" y="11322"/>
                    <a:pt x="10219" y="11565"/>
                    <a:pt x="10696" y="11565"/>
                  </a:cubicBezTo>
                  <a:cubicBezTo>
                    <a:pt x="10773" y="11565"/>
                    <a:pt x="10854" y="11559"/>
                    <a:pt x="10941" y="11546"/>
                  </a:cubicBezTo>
                  <a:cubicBezTo>
                    <a:pt x="12109" y="11345"/>
                    <a:pt x="13410" y="9678"/>
                    <a:pt x="14044" y="8210"/>
                  </a:cubicBezTo>
                  <a:cubicBezTo>
                    <a:pt x="14811" y="6475"/>
                    <a:pt x="14811" y="4841"/>
                    <a:pt x="14010" y="3606"/>
                  </a:cubicBezTo>
                  <a:lnTo>
                    <a:pt x="12943" y="4274"/>
                  </a:lnTo>
                  <a:cubicBezTo>
                    <a:pt x="13710" y="5441"/>
                    <a:pt x="13243" y="6942"/>
                    <a:pt x="12909" y="7709"/>
                  </a:cubicBezTo>
                  <a:cubicBezTo>
                    <a:pt x="12276" y="9144"/>
                    <a:pt x="11308" y="10145"/>
                    <a:pt x="10741" y="10278"/>
                  </a:cubicBezTo>
                  <a:cubicBezTo>
                    <a:pt x="10674" y="9911"/>
                    <a:pt x="10875" y="8777"/>
                    <a:pt x="11208" y="7810"/>
                  </a:cubicBezTo>
                  <a:lnTo>
                    <a:pt x="10074" y="7309"/>
                  </a:lnTo>
                  <a:cubicBezTo>
                    <a:pt x="9449" y="8497"/>
                    <a:pt x="7592" y="11385"/>
                    <a:pt x="5796" y="11385"/>
                  </a:cubicBezTo>
                  <a:cubicBezTo>
                    <a:pt x="5676" y="11385"/>
                    <a:pt x="5556" y="11373"/>
                    <a:pt x="5437" y="11345"/>
                  </a:cubicBezTo>
                  <a:cubicBezTo>
                    <a:pt x="5170" y="11279"/>
                    <a:pt x="5004" y="11145"/>
                    <a:pt x="4870" y="10912"/>
                  </a:cubicBezTo>
                  <a:cubicBezTo>
                    <a:pt x="4236" y="9711"/>
                    <a:pt x="5037" y="6609"/>
                    <a:pt x="5704" y="4941"/>
                  </a:cubicBezTo>
                  <a:lnTo>
                    <a:pt x="4537" y="4474"/>
                  </a:lnTo>
                  <a:cubicBezTo>
                    <a:pt x="3737" y="6386"/>
                    <a:pt x="2889" y="7322"/>
                    <a:pt x="2013" y="7322"/>
                  </a:cubicBezTo>
                  <a:cubicBezTo>
                    <a:pt x="1865" y="7322"/>
                    <a:pt x="1717" y="7295"/>
                    <a:pt x="1568" y="7242"/>
                  </a:cubicBezTo>
                  <a:cubicBezTo>
                    <a:pt x="1501" y="7209"/>
                    <a:pt x="1468" y="7209"/>
                    <a:pt x="1434" y="7176"/>
                  </a:cubicBezTo>
                  <a:cubicBezTo>
                    <a:pt x="1535" y="6942"/>
                    <a:pt x="1868" y="6475"/>
                    <a:pt x="2168" y="6042"/>
                  </a:cubicBezTo>
                  <a:cubicBezTo>
                    <a:pt x="2635" y="5408"/>
                    <a:pt x="3236" y="4507"/>
                    <a:pt x="3903" y="3373"/>
                  </a:cubicBezTo>
                  <a:cubicBezTo>
                    <a:pt x="4896" y="1639"/>
                    <a:pt x="6231" y="1271"/>
                    <a:pt x="7196" y="1271"/>
                  </a:cubicBezTo>
                  <a:cubicBezTo>
                    <a:pt x="7884" y="1271"/>
                    <a:pt x="8384" y="1458"/>
                    <a:pt x="8439" y="1472"/>
                  </a:cubicBezTo>
                  <a:lnTo>
                    <a:pt x="8906" y="304"/>
                  </a:lnTo>
                  <a:cubicBezTo>
                    <a:pt x="8480" y="134"/>
                    <a:pt x="7891" y="1"/>
                    <a:pt x="72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612" name="Google Shape;2612;p65"/>
          <p:cNvGrpSpPr/>
          <p:nvPr/>
        </p:nvGrpSpPr>
        <p:grpSpPr>
          <a:xfrm>
            <a:off x="1016147" y="4607355"/>
            <a:ext cx="1739968" cy="1305951"/>
            <a:chOff x="939574" y="3499738"/>
            <a:chExt cx="1288610" cy="967180"/>
          </a:xfrm>
        </p:grpSpPr>
        <p:sp>
          <p:nvSpPr>
            <p:cNvPr id="2613" name="Google Shape;2613;p65"/>
            <p:cNvSpPr/>
            <p:nvPr/>
          </p:nvSpPr>
          <p:spPr>
            <a:xfrm>
              <a:off x="942721" y="3499738"/>
              <a:ext cx="1285464" cy="967157"/>
            </a:xfrm>
            <a:custGeom>
              <a:avLst/>
              <a:gdLst/>
              <a:ahLst/>
              <a:cxnLst/>
              <a:rect l="l" t="t" r="r" b="b"/>
              <a:pathLst>
                <a:path w="58610" h="44097" extrusionOk="0">
                  <a:moveTo>
                    <a:pt x="29237" y="1"/>
                  </a:moveTo>
                  <a:cubicBezTo>
                    <a:pt x="26559" y="1"/>
                    <a:pt x="23816" y="300"/>
                    <a:pt x="21049" y="1627"/>
                  </a:cubicBezTo>
                  <a:cubicBezTo>
                    <a:pt x="19381" y="2461"/>
                    <a:pt x="17680" y="3528"/>
                    <a:pt x="15979" y="4929"/>
                  </a:cubicBezTo>
                  <a:cubicBezTo>
                    <a:pt x="11509" y="8699"/>
                    <a:pt x="7172" y="13602"/>
                    <a:pt x="3203" y="24677"/>
                  </a:cubicBezTo>
                  <a:cubicBezTo>
                    <a:pt x="2102" y="27779"/>
                    <a:pt x="1035" y="31348"/>
                    <a:pt x="1" y="35485"/>
                  </a:cubicBezTo>
                  <a:cubicBezTo>
                    <a:pt x="1535" y="35985"/>
                    <a:pt x="3003" y="36485"/>
                    <a:pt x="4471" y="36952"/>
                  </a:cubicBezTo>
                  <a:cubicBezTo>
                    <a:pt x="5038" y="35018"/>
                    <a:pt x="5571" y="33083"/>
                    <a:pt x="6272" y="31181"/>
                  </a:cubicBezTo>
                  <a:cubicBezTo>
                    <a:pt x="6272" y="31165"/>
                    <a:pt x="6289" y="31156"/>
                    <a:pt x="6305" y="31156"/>
                  </a:cubicBezTo>
                  <a:cubicBezTo>
                    <a:pt x="6322" y="31156"/>
                    <a:pt x="6339" y="31165"/>
                    <a:pt x="6339" y="31181"/>
                  </a:cubicBezTo>
                  <a:cubicBezTo>
                    <a:pt x="6505" y="33150"/>
                    <a:pt x="6138" y="35051"/>
                    <a:pt x="5738" y="36952"/>
                  </a:cubicBezTo>
                  <a:cubicBezTo>
                    <a:pt x="5705" y="37086"/>
                    <a:pt x="5705" y="37219"/>
                    <a:pt x="5671" y="37353"/>
                  </a:cubicBezTo>
                  <a:cubicBezTo>
                    <a:pt x="13177" y="39721"/>
                    <a:pt x="19982" y="41556"/>
                    <a:pt x="26386" y="42723"/>
                  </a:cubicBezTo>
                  <a:cubicBezTo>
                    <a:pt x="26586" y="42189"/>
                    <a:pt x="26820" y="41656"/>
                    <a:pt x="26987" y="41222"/>
                  </a:cubicBezTo>
                  <a:cubicBezTo>
                    <a:pt x="27016" y="41163"/>
                    <a:pt x="27077" y="41137"/>
                    <a:pt x="27137" y="41137"/>
                  </a:cubicBezTo>
                  <a:cubicBezTo>
                    <a:pt x="27213" y="41137"/>
                    <a:pt x="27287" y="41180"/>
                    <a:pt x="27287" y="41255"/>
                  </a:cubicBezTo>
                  <a:cubicBezTo>
                    <a:pt x="27320" y="41822"/>
                    <a:pt x="27287" y="42323"/>
                    <a:pt x="27187" y="42856"/>
                  </a:cubicBezTo>
                  <a:cubicBezTo>
                    <a:pt x="27754" y="42957"/>
                    <a:pt x="28321" y="43057"/>
                    <a:pt x="28888" y="43157"/>
                  </a:cubicBezTo>
                  <a:cubicBezTo>
                    <a:pt x="29088" y="42156"/>
                    <a:pt x="29355" y="41222"/>
                    <a:pt x="29622" y="40255"/>
                  </a:cubicBezTo>
                  <a:cubicBezTo>
                    <a:pt x="29637" y="40225"/>
                    <a:pt x="29672" y="40208"/>
                    <a:pt x="29709" y="40208"/>
                  </a:cubicBezTo>
                  <a:cubicBezTo>
                    <a:pt x="29755" y="40208"/>
                    <a:pt x="29804" y="40233"/>
                    <a:pt x="29822" y="40288"/>
                  </a:cubicBezTo>
                  <a:cubicBezTo>
                    <a:pt x="29855" y="41289"/>
                    <a:pt x="29822" y="42289"/>
                    <a:pt x="29755" y="43290"/>
                  </a:cubicBezTo>
                  <a:cubicBezTo>
                    <a:pt x="33410" y="43814"/>
                    <a:pt x="36929" y="44096"/>
                    <a:pt x="40369" y="44096"/>
                  </a:cubicBezTo>
                  <a:cubicBezTo>
                    <a:pt x="44370" y="44096"/>
                    <a:pt x="48264" y="43715"/>
                    <a:pt x="52138" y="42890"/>
                  </a:cubicBezTo>
                  <a:cubicBezTo>
                    <a:pt x="52238" y="41689"/>
                    <a:pt x="52438" y="40521"/>
                    <a:pt x="52772" y="39321"/>
                  </a:cubicBezTo>
                  <a:cubicBezTo>
                    <a:pt x="52786" y="39279"/>
                    <a:pt x="52817" y="39260"/>
                    <a:pt x="52849" y="39260"/>
                  </a:cubicBezTo>
                  <a:cubicBezTo>
                    <a:pt x="52893" y="39260"/>
                    <a:pt x="52938" y="39296"/>
                    <a:pt x="52938" y="39354"/>
                  </a:cubicBezTo>
                  <a:cubicBezTo>
                    <a:pt x="52938" y="40388"/>
                    <a:pt x="53039" y="41522"/>
                    <a:pt x="53105" y="42690"/>
                  </a:cubicBezTo>
                  <a:cubicBezTo>
                    <a:pt x="53639" y="42556"/>
                    <a:pt x="54206" y="42423"/>
                    <a:pt x="54740" y="42289"/>
                  </a:cubicBezTo>
                  <a:cubicBezTo>
                    <a:pt x="54673" y="39988"/>
                    <a:pt x="54440" y="37719"/>
                    <a:pt x="54339" y="35418"/>
                  </a:cubicBezTo>
                  <a:cubicBezTo>
                    <a:pt x="54339" y="35399"/>
                    <a:pt x="54362" y="35379"/>
                    <a:pt x="54381" y="35379"/>
                  </a:cubicBezTo>
                  <a:cubicBezTo>
                    <a:pt x="54394" y="35379"/>
                    <a:pt x="54406" y="35390"/>
                    <a:pt x="54406" y="35418"/>
                  </a:cubicBezTo>
                  <a:cubicBezTo>
                    <a:pt x="54773" y="37619"/>
                    <a:pt x="55207" y="39854"/>
                    <a:pt x="55574" y="42056"/>
                  </a:cubicBezTo>
                  <a:cubicBezTo>
                    <a:pt x="56374" y="41856"/>
                    <a:pt x="57141" y="41622"/>
                    <a:pt x="57942" y="41355"/>
                  </a:cubicBezTo>
                  <a:cubicBezTo>
                    <a:pt x="58609" y="41122"/>
                    <a:pt x="57809" y="32049"/>
                    <a:pt x="57709" y="31482"/>
                  </a:cubicBezTo>
                  <a:cubicBezTo>
                    <a:pt x="57642" y="31181"/>
                    <a:pt x="57575" y="30915"/>
                    <a:pt x="57542" y="30614"/>
                  </a:cubicBezTo>
                  <a:cubicBezTo>
                    <a:pt x="56941" y="27546"/>
                    <a:pt x="56408" y="23476"/>
                    <a:pt x="55707" y="21008"/>
                  </a:cubicBezTo>
                  <a:cubicBezTo>
                    <a:pt x="54106" y="15570"/>
                    <a:pt x="51638" y="11601"/>
                    <a:pt x="48936" y="8599"/>
                  </a:cubicBezTo>
                  <a:cubicBezTo>
                    <a:pt x="47401" y="6530"/>
                    <a:pt x="45333" y="4929"/>
                    <a:pt x="43265" y="3695"/>
                  </a:cubicBezTo>
                  <a:cubicBezTo>
                    <a:pt x="43098" y="3562"/>
                    <a:pt x="42931" y="3462"/>
                    <a:pt x="42765" y="3362"/>
                  </a:cubicBezTo>
                  <a:cubicBezTo>
                    <a:pt x="38862" y="726"/>
                    <a:pt x="34759" y="126"/>
                    <a:pt x="30689" y="26"/>
                  </a:cubicBezTo>
                  <a:cubicBezTo>
                    <a:pt x="30208" y="10"/>
                    <a:pt x="29724" y="1"/>
                    <a:pt x="29237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2400000" algn="bl" rotWithShape="0">
                <a:schemeClr val="dk1">
                  <a:alpha val="21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614" name="Google Shape;2614;p65"/>
            <p:cNvGrpSpPr/>
            <p:nvPr/>
          </p:nvGrpSpPr>
          <p:grpSpPr>
            <a:xfrm>
              <a:off x="939574" y="3499760"/>
              <a:ext cx="1285464" cy="967157"/>
              <a:chOff x="787850" y="3378725"/>
              <a:chExt cx="1465250" cy="1102425"/>
            </a:xfrm>
          </p:grpSpPr>
          <p:sp>
            <p:nvSpPr>
              <p:cNvPr id="2615" name="Google Shape;2615;p65"/>
              <p:cNvSpPr/>
              <p:nvPr/>
            </p:nvSpPr>
            <p:spPr>
              <a:xfrm>
                <a:off x="787850" y="3378725"/>
                <a:ext cx="1465250" cy="1102425"/>
              </a:xfrm>
              <a:custGeom>
                <a:avLst/>
                <a:gdLst/>
                <a:ahLst/>
                <a:cxnLst/>
                <a:rect l="l" t="t" r="r" b="b"/>
                <a:pathLst>
                  <a:path w="58610" h="44097" extrusionOk="0">
                    <a:moveTo>
                      <a:pt x="29237" y="1"/>
                    </a:moveTo>
                    <a:cubicBezTo>
                      <a:pt x="26559" y="1"/>
                      <a:pt x="23816" y="300"/>
                      <a:pt x="21049" y="1627"/>
                    </a:cubicBezTo>
                    <a:cubicBezTo>
                      <a:pt x="19381" y="2461"/>
                      <a:pt x="17680" y="3528"/>
                      <a:pt x="15979" y="4929"/>
                    </a:cubicBezTo>
                    <a:cubicBezTo>
                      <a:pt x="11509" y="8699"/>
                      <a:pt x="7172" y="13602"/>
                      <a:pt x="3203" y="24677"/>
                    </a:cubicBezTo>
                    <a:cubicBezTo>
                      <a:pt x="2102" y="27779"/>
                      <a:pt x="1035" y="31348"/>
                      <a:pt x="1" y="35485"/>
                    </a:cubicBezTo>
                    <a:cubicBezTo>
                      <a:pt x="1535" y="35985"/>
                      <a:pt x="3003" y="36485"/>
                      <a:pt x="4471" y="36952"/>
                    </a:cubicBezTo>
                    <a:cubicBezTo>
                      <a:pt x="5038" y="35018"/>
                      <a:pt x="5571" y="33083"/>
                      <a:pt x="6272" y="31181"/>
                    </a:cubicBezTo>
                    <a:cubicBezTo>
                      <a:pt x="6272" y="31165"/>
                      <a:pt x="6289" y="31156"/>
                      <a:pt x="6305" y="31156"/>
                    </a:cubicBezTo>
                    <a:cubicBezTo>
                      <a:pt x="6322" y="31156"/>
                      <a:pt x="6339" y="31165"/>
                      <a:pt x="6339" y="31181"/>
                    </a:cubicBezTo>
                    <a:cubicBezTo>
                      <a:pt x="6505" y="33150"/>
                      <a:pt x="6138" y="35084"/>
                      <a:pt x="5738" y="36952"/>
                    </a:cubicBezTo>
                    <a:cubicBezTo>
                      <a:pt x="5705" y="37086"/>
                      <a:pt x="5705" y="37219"/>
                      <a:pt x="5671" y="37353"/>
                    </a:cubicBezTo>
                    <a:cubicBezTo>
                      <a:pt x="13177" y="39721"/>
                      <a:pt x="19982" y="41556"/>
                      <a:pt x="26386" y="42723"/>
                    </a:cubicBezTo>
                    <a:cubicBezTo>
                      <a:pt x="26586" y="42189"/>
                      <a:pt x="26820" y="41656"/>
                      <a:pt x="26987" y="41222"/>
                    </a:cubicBezTo>
                    <a:cubicBezTo>
                      <a:pt x="27001" y="41163"/>
                      <a:pt x="27061" y="41137"/>
                      <a:pt x="27123" y="41137"/>
                    </a:cubicBezTo>
                    <a:cubicBezTo>
                      <a:pt x="27203" y="41137"/>
                      <a:pt x="27287" y="41180"/>
                      <a:pt x="27287" y="41255"/>
                    </a:cubicBezTo>
                    <a:cubicBezTo>
                      <a:pt x="27320" y="41822"/>
                      <a:pt x="27287" y="42323"/>
                      <a:pt x="27187" y="42856"/>
                    </a:cubicBezTo>
                    <a:cubicBezTo>
                      <a:pt x="27754" y="42957"/>
                      <a:pt x="28321" y="43057"/>
                      <a:pt x="28888" y="43157"/>
                    </a:cubicBezTo>
                    <a:cubicBezTo>
                      <a:pt x="29088" y="42189"/>
                      <a:pt x="29355" y="41222"/>
                      <a:pt x="29622" y="40255"/>
                    </a:cubicBezTo>
                    <a:cubicBezTo>
                      <a:pt x="29637" y="40225"/>
                      <a:pt x="29679" y="40208"/>
                      <a:pt x="29720" y="40208"/>
                    </a:cubicBezTo>
                    <a:cubicBezTo>
                      <a:pt x="29771" y="40208"/>
                      <a:pt x="29822" y="40233"/>
                      <a:pt x="29822" y="40288"/>
                    </a:cubicBezTo>
                    <a:cubicBezTo>
                      <a:pt x="29855" y="41289"/>
                      <a:pt x="29822" y="42289"/>
                      <a:pt x="29755" y="43290"/>
                    </a:cubicBezTo>
                    <a:cubicBezTo>
                      <a:pt x="33395" y="43814"/>
                      <a:pt x="36913" y="44096"/>
                      <a:pt x="40356" y="44096"/>
                    </a:cubicBezTo>
                    <a:cubicBezTo>
                      <a:pt x="44360" y="44096"/>
                      <a:pt x="48264" y="43715"/>
                      <a:pt x="52138" y="42890"/>
                    </a:cubicBezTo>
                    <a:cubicBezTo>
                      <a:pt x="52238" y="41689"/>
                      <a:pt x="52438" y="40521"/>
                      <a:pt x="52772" y="39321"/>
                    </a:cubicBezTo>
                    <a:cubicBezTo>
                      <a:pt x="52786" y="39279"/>
                      <a:pt x="52817" y="39260"/>
                      <a:pt x="52849" y="39260"/>
                    </a:cubicBezTo>
                    <a:cubicBezTo>
                      <a:pt x="52893" y="39260"/>
                      <a:pt x="52938" y="39296"/>
                      <a:pt x="52938" y="39354"/>
                    </a:cubicBezTo>
                    <a:cubicBezTo>
                      <a:pt x="52938" y="40388"/>
                      <a:pt x="53039" y="41522"/>
                      <a:pt x="53105" y="42690"/>
                    </a:cubicBezTo>
                    <a:cubicBezTo>
                      <a:pt x="53639" y="42556"/>
                      <a:pt x="54206" y="42423"/>
                      <a:pt x="54740" y="42289"/>
                    </a:cubicBezTo>
                    <a:cubicBezTo>
                      <a:pt x="54673" y="39988"/>
                      <a:pt x="54440" y="37719"/>
                      <a:pt x="54339" y="35418"/>
                    </a:cubicBezTo>
                    <a:cubicBezTo>
                      <a:pt x="54339" y="35401"/>
                      <a:pt x="54356" y="35393"/>
                      <a:pt x="54373" y="35393"/>
                    </a:cubicBezTo>
                    <a:cubicBezTo>
                      <a:pt x="54390" y="35393"/>
                      <a:pt x="54406" y="35401"/>
                      <a:pt x="54406" y="35418"/>
                    </a:cubicBezTo>
                    <a:cubicBezTo>
                      <a:pt x="54773" y="37619"/>
                      <a:pt x="55207" y="39854"/>
                      <a:pt x="55574" y="42056"/>
                    </a:cubicBezTo>
                    <a:cubicBezTo>
                      <a:pt x="56374" y="41856"/>
                      <a:pt x="57141" y="41622"/>
                      <a:pt x="57942" y="41355"/>
                    </a:cubicBezTo>
                    <a:cubicBezTo>
                      <a:pt x="58609" y="41122"/>
                      <a:pt x="57809" y="32049"/>
                      <a:pt x="57709" y="31482"/>
                    </a:cubicBezTo>
                    <a:cubicBezTo>
                      <a:pt x="57642" y="31181"/>
                      <a:pt x="57575" y="30915"/>
                      <a:pt x="57542" y="30614"/>
                    </a:cubicBezTo>
                    <a:cubicBezTo>
                      <a:pt x="56941" y="27546"/>
                      <a:pt x="56408" y="23476"/>
                      <a:pt x="55707" y="20974"/>
                    </a:cubicBezTo>
                    <a:cubicBezTo>
                      <a:pt x="52905" y="11467"/>
                      <a:pt x="47401" y="6464"/>
                      <a:pt x="42765" y="3362"/>
                    </a:cubicBezTo>
                    <a:cubicBezTo>
                      <a:pt x="38862" y="726"/>
                      <a:pt x="34759" y="126"/>
                      <a:pt x="30689" y="26"/>
                    </a:cubicBezTo>
                    <a:cubicBezTo>
                      <a:pt x="30208" y="10"/>
                      <a:pt x="29724" y="1"/>
                      <a:pt x="292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16" name="Google Shape;2616;p65"/>
              <p:cNvSpPr/>
              <p:nvPr/>
            </p:nvSpPr>
            <p:spPr>
              <a:xfrm>
                <a:off x="787850" y="3995625"/>
                <a:ext cx="1465250" cy="485525"/>
              </a:xfrm>
              <a:custGeom>
                <a:avLst/>
                <a:gdLst/>
                <a:ahLst/>
                <a:cxnLst/>
                <a:rect l="l" t="t" r="r" b="b"/>
                <a:pathLst>
                  <a:path w="58610" h="19421" extrusionOk="0">
                    <a:moveTo>
                      <a:pt x="3203" y="1"/>
                    </a:moveTo>
                    <a:cubicBezTo>
                      <a:pt x="2102" y="3103"/>
                      <a:pt x="1035" y="6672"/>
                      <a:pt x="1" y="10809"/>
                    </a:cubicBezTo>
                    <a:cubicBezTo>
                      <a:pt x="1535" y="11309"/>
                      <a:pt x="3003" y="11809"/>
                      <a:pt x="4471" y="12276"/>
                    </a:cubicBezTo>
                    <a:cubicBezTo>
                      <a:pt x="5038" y="10342"/>
                      <a:pt x="5571" y="8407"/>
                      <a:pt x="6272" y="6505"/>
                    </a:cubicBezTo>
                    <a:cubicBezTo>
                      <a:pt x="6272" y="6489"/>
                      <a:pt x="6289" y="6480"/>
                      <a:pt x="6305" y="6480"/>
                    </a:cubicBezTo>
                    <a:cubicBezTo>
                      <a:pt x="6322" y="6480"/>
                      <a:pt x="6339" y="6489"/>
                      <a:pt x="6339" y="6505"/>
                    </a:cubicBezTo>
                    <a:cubicBezTo>
                      <a:pt x="6505" y="8474"/>
                      <a:pt x="6138" y="10408"/>
                      <a:pt x="5738" y="12276"/>
                    </a:cubicBezTo>
                    <a:cubicBezTo>
                      <a:pt x="5705" y="12410"/>
                      <a:pt x="5705" y="12543"/>
                      <a:pt x="5671" y="12677"/>
                    </a:cubicBezTo>
                    <a:cubicBezTo>
                      <a:pt x="13177" y="15045"/>
                      <a:pt x="19982" y="16880"/>
                      <a:pt x="26386" y="18047"/>
                    </a:cubicBezTo>
                    <a:cubicBezTo>
                      <a:pt x="26586" y="17513"/>
                      <a:pt x="26820" y="16980"/>
                      <a:pt x="26987" y="16546"/>
                    </a:cubicBezTo>
                    <a:cubicBezTo>
                      <a:pt x="27001" y="16487"/>
                      <a:pt x="27061" y="16461"/>
                      <a:pt x="27123" y="16461"/>
                    </a:cubicBezTo>
                    <a:cubicBezTo>
                      <a:pt x="27203" y="16461"/>
                      <a:pt x="27287" y="16504"/>
                      <a:pt x="27287" y="16579"/>
                    </a:cubicBezTo>
                    <a:cubicBezTo>
                      <a:pt x="27320" y="17146"/>
                      <a:pt x="27287" y="17647"/>
                      <a:pt x="27187" y="18180"/>
                    </a:cubicBezTo>
                    <a:cubicBezTo>
                      <a:pt x="27754" y="18281"/>
                      <a:pt x="28321" y="18381"/>
                      <a:pt x="28888" y="18481"/>
                    </a:cubicBezTo>
                    <a:cubicBezTo>
                      <a:pt x="29088" y="17513"/>
                      <a:pt x="29355" y="16546"/>
                      <a:pt x="29622" y="15579"/>
                    </a:cubicBezTo>
                    <a:cubicBezTo>
                      <a:pt x="29637" y="15549"/>
                      <a:pt x="29679" y="15532"/>
                      <a:pt x="29720" y="15532"/>
                    </a:cubicBezTo>
                    <a:cubicBezTo>
                      <a:pt x="29771" y="15532"/>
                      <a:pt x="29822" y="15557"/>
                      <a:pt x="29822" y="15612"/>
                    </a:cubicBezTo>
                    <a:cubicBezTo>
                      <a:pt x="29855" y="16613"/>
                      <a:pt x="29822" y="17613"/>
                      <a:pt x="29755" y="18614"/>
                    </a:cubicBezTo>
                    <a:cubicBezTo>
                      <a:pt x="33395" y="19138"/>
                      <a:pt x="36913" y="19420"/>
                      <a:pt x="40356" y="19420"/>
                    </a:cubicBezTo>
                    <a:cubicBezTo>
                      <a:pt x="44360" y="19420"/>
                      <a:pt x="48264" y="19039"/>
                      <a:pt x="52138" y="18214"/>
                    </a:cubicBezTo>
                    <a:cubicBezTo>
                      <a:pt x="52238" y="17013"/>
                      <a:pt x="52438" y="15845"/>
                      <a:pt x="52772" y="14645"/>
                    </a:cubicBezTo>
                    <a:cubicBezTo>
                      <a:pt x="52786" y="14603"/>
                      <a:pt x="52817" y="14584"/>
                      <a:pt x="52849" y="14584"/>
                    </a:cubicBezTo>
                    <a:cubicBezTo>
                      <a:pt x="52893" y="14584"/>
                      <a:pt x="52938" y="14620"/>
                      <a:pt x="52938" y="14678"/>
                    </a:cubicBezTo>
                    <a:cubicBezTo>
                      <a:pt x="52938" y="15712"/>
                      <a:pt x="53039" y="16846"/>
                      <a:pt x="53105" y="18014"/>
                    </a:cubicBezTo>
                    <a:cubicBezTo>
                      <a:pt x="53639" y="17880"/>
                      <a:pt x="54206" y="17747"/>
                      <a:pt x="54740" y="17613"/>
                    </a:cubicBezTo>
                    <a:cubicBezTo>
                      <a:pt x="54673" y="15312"/>
                      <a:pt x="54440" y="13043"/>
                      <a:pt x="54339" y="10742"/>
                    </a:cubicBezTo>
                    <a:cubicBezTo>
                      <a:pt x="54339" y="10725"/>
                      <a:pt x="54356" y="10717"/>
                      <a:pt x="54373" y="10717"/>
                    </a:cubicBezTo>
                    <a:cubicBezTo>
                      <a:pt x="54390" y="10717"/>
                      <a:pt x="54406" y="10725"/>
                      <a:pt x="54406" y="10742"/>
                    </a:cubicBezTo>
                    <a:cubicBezTo>
                      <a:pt x="54773" y="12943"/>
                      <a:pt x="55207" y="15178"/>
                      <a:pt x="55574" y="17380"/>
                    </a:cubicBezTo>
                    <a:cubicBezTo>
                      <a:pt x="56374" y="17180"/>
                      <a:pt x="57141" y="16946"/>
                      <a:pt x="57942" y="16679"/>
                    </a:cubicBezTo>
                    <a:cubicBezTo>
                      <a:pt x="58609" y="16446"/>
                      <a:pt x="57809" y="7373"/>
                      <a:pt x="57709" y="6772"/>
                    </a:cubicBezTo>
                    <a:cubicBezTo>
                      <a:pt x="57642" y="6505"/>
                      <a:pt x="57575" y="6239"/>
                      <a:pt x="57542" y="5938"/>
                    </a:cubicBezTo>
                    <a:cubicBezTo>
                      <a:pt x="51178" y="7340"/>
                      <a:pt x="44659" y="8049"/>
                      <a:pt x="38143" y="8049"/>
                    </a:cubicBezTo>
                    <a:cubicBezTo>
                      <a:pt x="31475" y="8049"/>
                      <a:pt x="24809" y="7306"/>
                      <a:pt x="18314" y="5805"/>
                    </a:cubicBezTo>
                    <a:cubicBezTo>
                      <a:pt x="13043" y="4604"/>
                      <a:pt x="7773" y="2836"/>
                      <a:pt x="3203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17" name="Google Shape;2617;p65"/>
              <p:cNvSpPr/>
              <p:nvPr/>
            </p:nvSpPr>
            <p:spPr>
              <a:xfrm>
                <a:off x="950475" y="3863150"/>
                <a:ext cx="236025" cy="342250"/>
              </a:xfrm>
              <a:custGeom>
                <a:avLst/>
                <a:gdLst/>
                <a:ahLst/>
                <a:cxnLst/>
                <a:rect l="l" t="t" r="r" b="b"/>
                <a:pathLst>
                  <a:path w="9441" h="13690" extrusionOk="0">
                    <a:moveTo>
                      <a:pt x="5102" y="0"/>
                    </a:moveTo>
                    <a:cubicBezTo>
                      <a:pt x="4167" y="0"/>
                      <a:pt x="3180" y="325"/>
                      <a:pt x="2402" y="930"/>
                    </a:cubicBezTo>
                    <a:cubicBezTo>
                      <a:pt x="1168" y="1864"/>
                      <a:pt x="567" y="3298"/>
                      <a:pt x="367" y="4666"/>
                    </a:cubicBezTo>
                    <a:cubicBezTo>
                      <a:pt x="0" y="6901"/>
                      <a:pt x="567" y="9103"/>
                      <a:pt x="1868" y="10737"/>
                    </a:cubicBezTo>
                    <a:cubicBezTo>
                      <a:pt x="3203" y="12372"/>
                      <a:pt x="5271" y="13439"/>
                      <a:pt x="7572" y="13672"/>
                    </a:cubicBezTo>
                    <a:cubicBezTo>
                      <a:pt x="7686" y="13683"/>
                      <a:pt x="7799" y="13690"/>
                      <a:pt x="7911" y="13690"/>
                    </a:cubicBezTo>
                    <a:cubicBezTo>
                      <a:pt x="8160" y="13690"/>
                      <a:pt x="8399" y="13654"/>
                      <a:pt x="8606" y="13539"/>
                    </a:cubicBezTo>
                    <a:cubicBezTo>
                      <a:pt x="9207" y="13239"/>
                      <a:pt x="9340" y="12472"/>
                      <a:pt x="9374" y="11871"/>
                    </a:cubicBezTo>
                    <a:cubicBezTo>
                      <a:pt x="9440" y="9436"/>
                      <a:pt x="9340" y="6968"/>
                      <a:pt x="8940" y="4633"/>
                    </a:cubicBezTo>
                    <a:cubicBezTo>
                      <a:pt x="8707" y="3065"/>
                      <a:pt x="8073" y="997"/>
                      <a:pt x="6538" y="296"/>
                    </a:cubicBezTo>
                    <a:cubicBezTo>
                      <a:pt x="6103" y="96"/>
                      <a:pt x="5610" y="0"/>
                      <a:pt x="5102" y="0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18" name="Google Shape;2618;p65"/>
              <p:cNvSpPr/>
              <p:nvPr/>
            </p:nvSpPr>
            <p:spPr>
              <a:xfrm>
                <a:off x="1900325" y="3987000"/>
                <a:ext cx="271050" cy="321725"/>
              </a:xfrm>
              <a:custGeom>
                <a:avLst/>
                <a:gdLst/>
                <a:ahLst/>
                <a:cxnLst/>
                <a:rect l="l" t="t" r="r" b="b"/>
                <a:pathLst>
                  <a:path w="10842" h="12869" extrusionOk="0">
                    <a:moveTo>
                      <a:pt x="6331" y="1"/>
                    </a:moveTo>
                    <a:cubicBezTo>
                      <a:pt x="6153" y="1"/>
                      <a:pt x="5976" y="15"/>
                      <a:pt x="5804" y="46"/>
                    </a:cubicBezTo>
                    <a:cubicBezTo>
                      <a:pt x="4136" y="346"/>
                      <a:pt x="3036" y="2214"/>
                      <a:pt x="2402" y="3648"/>
                    </a:cubicBezTo>
                    <a:cubicBezTo>
                      <a:pt x="1434" y="5816"/>
                      <a:pt x="734" y="8185"/>
                      <a:pt x="200" y="10553"/>
                    </a:cubicBezTo>
                    <a:cubicBezTo>
                      <a:pt x="67" y="11154"/>
                      <a:pt x="0" y="11921"/>
                      <a:pt x="500" y="12388"/>
                    </a:cubicBezTo>
                    <a:cubicBezTo>
                      <a:pt x="767" y="12621"/>
                      <a:pt x="1134" y="12688"/>
                      <a:pt x="1468" y="12755"/>
                    </a:cubicBezTo>
                    <a:cubicBezTo>
                      <a:pt x="1948" y="12831"/>
                      <a:pt x="2426" y="12869"/>
                      <a:pt x="2898" y="12869"/>
                    </a:cubicBezTo>
                    <a:cubicBezTo>
                      <a:pt x="4689" y="12869"/>
                      <a:pt x="6386" y="12331"/>
                      <a:pt x="7706" y="11354"/>
                    </a:cubicBezTo>
                    <a:cubicBezTo>
                      <a:pt x="9407" y="10086"/>
                      <a:pt x="10508" y="8085"/>
                      <a:pt x="10708" y="5850"/>
                    </a:cubicBezTo>
                    <a:cubicBezTo>
                      <a:pt x="10841" y="4482"/>
                      <a:pt x="10608" y="2914"/>
                      <a:pt x="9674" y="1713"/>
                    </a:cubicBezTo>
                    <a:cubicBezTo>
                      <a:pt x="8860" y="667"/>
                      <a:pt x="7540" y="1"/>
                      <a:pt x="6331" y="1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19" name="Google Shape;2619;p65"/>
              <p:cNvSpPr/>
              <p:nvPr/>
            </p:nvSpPr>
            <p:spPr>
              <a:xfrm>
                <a:off x="1965850" y="4094375"/>
                <a:ext cx="173000" cy="147500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5900" extrusionOk="0">
                    <a:moveTo>
                      <a:pt x="5411" y="1"/>
                    </a:moveTo>
                    <a:cubicBezTo>
                      <a:pt x="4787" y="1"/>
                      <a:pt x="4115" y="352"/>
                      <a:pt x="3517" y="721"/>
                    </a:cubicBezTo>
                    <a:cubicBezTo>
                      <a:pt x="2750" y="1188"/>
                      <a:pt x="2082" y="1822"/>
                      <a:pt x="1549" y="2589"/>
                    </a:cubicBezTo>
                    <a:cubicBezTo>
                      <a:pt x="1282" y="2889"/>
                      <a:pt x="1082" y="3223"/>
                      <a:pt x="882" y="3590"/>
                    </a:cubicBezTo>
                    <a:cubicBezTo>
                      <a:pt x="581" y="4123"/>
                      <a:pt x="315" y="4690"/>
                      <a:pt x="114" y="5291"/>
                    </a:cubicBezTo>
                    <a:cubicBezTo>
                      <a:pt x="0" y="5611"/>
                      <a:pt x="246" y="5899"/>
                      <a:pt x="466" y="5899"/>
                    </a:cubicBezTo>
                    <a:cubicBezTo>
                      <a:pt x="567" y="5899"/>
                      <a:pt x="662" y="5838"/>
                      <a:pt x="715" y="5691"/>
                    </a:cubicBezTo>
                    <a:cubicBezTo>
                      <a:pt x="1015" y="4790"/>
                      <a:pt x="1449" y="3956"/>
                      <a:pt x="1949" y="3256"/>
                    </a:cubicBezTo>
                    <a:cubicBezTo>
                      <a:pt x="2408" y="3138"/>
                      <a:pt x="2917" y="3054"/>
                      <a:pt x="3405" y="3054"/>
                    </a:cubicBezTo>
                    <a:cubicBezTo>
                      <a:pt x="4301" y="3054"/>
                      <a:pt x="5128" y="3338"/>
                      <a:pt x="5452" y="4223"/>
                    </a:cubicBezTo>
                    <a:cubicBezTo>
                      <a:pt x="5452" y="4223"/>
                      <a:pt x="5485" y="4223"/>
                      <a:pt x="5485" y="4190"/>
                    </a:cubicBezTo>
                    <a:cubicBezTo>
                      <a:pt x="5485" y="2642"/>
                      <a:pt x="4416" y="2329"/>
                      <a:pt x="3301" y="2329"/>
                    </a:cubicBezTo>
                    <a:cubicBezTo>
                      <a:pt x="3097" y="2329"/>
                      <a:pt x="2891" y="2339"/>
                      <a:pt x="2690" y="2355"/>
                    </a:cubicBezTo>
                    <a:lnTo>
                      <a:pt x="2690" y="2355"/>
                    </a:lnTo>
                    <a:cubicBezTo>
                      <a:pt x="2716" y="2351"/>
                      <a:pt x="2719" y="2322"/>
                      <a:pt x="2750" y="2322"/>
                    </a:cubicBezTo>
                    <a:cubicBezTo>
                      <a:pt x="3458" y="1638"/>
                      <a:pt x="4648" y="669"/>
                      <a:pt x="5745" y="669"/>
                    </a:cubicBezTo>
                    <a:cubicBezTo>
                      <a:pt x="6147" y="669"/>
                      <a:pt x="6537" y="799"/>
                      <a:pt x="6886" y="1121"/>
                    </a:cubicBezTo>
                    <a:cubicBezTo>
                      <a:pt x="6886" y="1121"/>
                      <a:pt x="6919" y="1121"/>
                      <a:pt x="6886" y="1088"/>
                    </a:cubicBezTo>
                    <a:cubicBezTo>
                      <a:pt x="6492" y="283"/>
                      <a:pt x="5970" y="1"/>
                      <a:pt x="5411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20" name="Google Shape;2620;p65"/>
              <p:cNvSpPr/>
              <p:nvPr/>
            </p:nvSpPr>
            <p:spPr>
              <a:xfrm>
                <a:off x="983825" y="3974150"/>
                <a:ext cx="135625" cy="177375"/>
              </a:xfrm>
              <a:custGeom>
                <a:avLst/>
                <a:gdLst/>
                <a:ahLst/>
                <a:cxnLst/>
                <a:rect l="l" t="t" r="r" b="b"/>
                <a:pathLst>
                  <a:path w="5425" h="7095" extrusionOk="0">
                    <a:moveTo>
                      <a:pt x="1350" y="0"/>
                    </a:moveTo>
                    <a:cubicBezTo>
                      <a:pt x="928" y="0"/>
                      <a:pt x="485" y="194"/>
                      <a:pt x="34" y="693"/>
                    </a:cubicBezTo>
                    <a:cubicBezTo>
                      <a:pt x="1" y="693"/>
                      <a:pt x="34" y="726"/>
                      <a:pt x="67" y="726"/>
                    </a:cubicBezTo>
                    <a:cubicBezTo>
                      <a:pt x="318" y="595"/>
                      <a:pt x="567" y="538"/>
                      <a:pt x="810" y="538"/>
                    </a:cubicBezTo>
                    <a:cubicBezTo>
                      <a:pt x="2051" y="538"/>
                      <a:pt x="3145" y="2046"/>
                      <a:pt x="3703" y="2995"/>
                    </a:cubicBezTo>
                    <a:lnTo>
                      <a:pt x="3737" y="3095"/>
                    </a:lnTo>
                    <a:cubicBezTo>
                      <a:pt x="3217" y="2884"/>
                      <a:pt x="2661" y="2709"/>
                      <a:pt x="2152" y="2709"/>
                    </a:cubicBezTo>
                    <a:cubicBezTo>
                      <a:pt x="1453" y="2709"/>
                      <a:pt x="843" y="3039"/>
                      <a:pt x="534" y="4062"/>
                    </a:cubicBezTo>
                    <a:cubicBezTo>
                      <a:pt x="534" y="4086"/>
                      <a:pt x="551" y="4109"/>
                      <a:pt x="561" y="4109"/>
                    </a:cubicBezTo>
                    <a:cubicBezTo>
                      <a:pt x="565" y="4109"/>
                      <a:pt x="568" y="4105"/>
                      <a:pt x="568" y="4095"/>
                    </a:cubicBezTo>
                    <a:cubicBezTo>
                      <a:pt x="934" y="3602"/>
                      <a:pt x="1431" y="3419"/>
                      <a:pt x="1971" y="3419"/>
                    </a:cubicBezTo>
                    <a:cubicBezTo>
                      <a:pt x="2710" y="3419"/>
                      <a:pt x="3529" y="3763"/>
                      <a:pt x="4204" y="4129"/>
                    </a:cubicBezTo>
                    <a:cubicBezTo>
                      <a:pt x="4504" y="4963"/>
                      <a:pt x="4671" y="5863"/>
                      <a:pt x="4704" y="6831"/>
                    </a:cubicBezTo>
                    <a:cubicBezTo>
                      <a:pt x="4717" y="7014"/>
                      <a:pt x="4833" y="7094"/>
                      <a:pt x="4967" y="7094"/>
                    </a:cubicBezTo>
                    <a:cubicBezTo>
                      <a:pt x="5174" y="7094"/>
                      <a:pt x="5425" y="6901"/>
                      <a:pt x="5404" y="6597"/>
                    </a:cubicBezTo>
                    <a:cubicBezTo>
                      <a:pt x="5371" y="5963"/>
                      <a:pt x="5271" y="5330"/>
                      <a:pt x="5138" y="4763"/>
                    </a:cubicBezTo>
                    <a:cubicBezTo>
                      <a:pt x="5038" y="4362"/>
                      <a:pt x="4904" y="3962"/>
                      <a:pt x="4771" y="3595"/>
                    </a:cubicBezTo>
                    <a:cubicBezTo>
                      <a:pt x="4437" y="2728"/>
                      <a:pt x="3970" y="1927"/>
                      <a:pt x="3370" y="1260"/>
                    </a:cubicBezTo>
                    <a:cubicBezTo>
                      <a:pt x="2811" y="637"/>
                      <a:pt x="2114" y="0"/>
                      <a:pt x="1350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21" name="Google Shape;2621;p65"/>
              <p:cNvSpPr/>
              <p:nvPr/>
            </p:nvSpPr>
            <p:spPr>
              <a:xfrm>
                <a:off x="1106425" y="3413425"/>
                <a:ext cx="945700" cy="968450"/>
              </a:xfrm>
              <a:custGeom>
                <a:avLst/>
                <a:gdLst/>
                <a:ahLst/>
                <a:cxnLst/>
                <a:rect l="l" t="t" r="r" b="b"/>
                <a:pathLst>
                  <a:path w="37828" h="38738" extrusionOk="0">
                    <a:moveTo>
                      <a:pt x="14414" y="1"/>
                    </a:moveTo>
                    <a:cubicBezTo>
                      <a:pt x="14169" y="1"/>
                      <a:pt x="13923" y="2"/>
                      <a:pt x="13677" y="5"/>
                    </a:cubicBezTo>
                    <a:cubicBezTo>
                      <a:pt x="8073" y="72"/>
                      <a:pt x="3302" y="4108"/>
                      <a:pt x="2235" y="9612"/>
                    </a:cubicBezTo>
                    <a:cubicBezTo>
                      <a:pt x="1301" y="14583"/>
                      <a:pt x="667" y="19620"/>
                      <a:pt x="334" y="24656"/>
                    </a:cubicBezTo>
                    <a:cubicBezTo>
                      <a:pt x="0" y="30260"/>
                      <a:pt x="3603" y="35331"/>
                      <a:pt x="9007" y="36832"/>
                    </a:cubicBezTo>
                    <a:cubicBezTo>
                      <a:pt x="13740" y="38103"/>
                      <a:pt x="18504" y="38738"/>
                      <a:pt x="23413" y="38738"/>
                    </a:cubicBezTo>
                    <a:cubicBezTo>
                      <a:pt x="23659" y="38738"/>
                      <a:pt x="23904" y="38736"/>
                      <a:pt x="24151" y="38733"/>
                    </a:cubicBezTo>
                    <a:cubicBezTo>
                      <a:pt x="29755" y="38666"/>
                      <a:pt x="34525" y="34630"/>
                      <a:pt x="35559" y="29126"/>
                    </a:cubicBezTo>
                    <a:cubicBezTo>
                      <a:pt x="36526" y="24156"/>
                      <a:pt x="37160" y="19119"/>
                      <a:pt x="37460" y="14082"/>
                    </a:cubicBezTo>
                    <a:cubicBezTo>
                      <a:pt x="37827" y="8478"/>
                      <a:pt x="34225" y="3408"/>
                      <a:pt x="28821" y="1907"/>
                    </a:cubicBezTo>
                    <a:cubicBezTo>
                      <a:pt x="24087" y="636"/>
                      <a:pt x="19323" y="1"/>
                      <a:pt x="14414" y="1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22" name="Google Shape;2622;p65"/>
              <p:cNvSpPr/>
              <p:nvPr/>
            </p:nvSpPr>
            <p:spPr>
              <a:xfrm>
                <a:off x="1485850" y="4060650"/>
                <a:ext cx="1309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2671" extrusionOk="0">
                    <a:moveTo>
                      <a:pt x="2564" y="0"/>
                    </a:moveTo>
                    <a:cubicBezTo>
                      <a:pt x="2351" y="0"/>
                      <a:pt x="2129" y="37"/>
                      <a:pt x="1935" y="102"/>
                    </a:cubicBezTo>
                    <a:cubicBezTo>
                      <a:pt x="1602" y="168"/>
                      <a:pt x="1302" y="335"/>
                      <a:pt x="1068" y="535"/>
                    </a:cubicBezTo>
                    <a:cubicBezTo>
                      <a:pt x="568" y="902"/>
                      <a:pt x="201" y="1436"/>
                      <a:pt x="1" y="2003"/>
                    </a:cubicBezTo>
                    <a:cubicBezTo>
                      <a:pt x="434" y="1603"/>
                      <a:pt x="868" y="1203"/>
                      <a:pt x="1335" y="936"/>
                    </a:cubicBezTo>
                    <a:cubicBezTo>
                      <a:pt x="1707" y="750"/>
                      <a:pt x="2099" y="649"/>
                      <a:pt x="2513" y="649"/>
                    </a:cubicBezTo>
                    <a:cubicBezTo>
                      <a:pt x="2619" y="649"/>
                      <a:pt x="2727" y="655"/>
                      <a:pt x="2836" y="669"/>
                    </a:cubicBezTo>
                    <a:cubicBezTo>
                      <a:pt x="3303" y="736"/>
                      <a:pt x="3803" y="969"/>
                      <a:pt x="4204" y="1336"/>
                    </a:cubicBezTo>
                    <a:cubicBezTo>
                      <a:pt x="4637" y="1670"/>
                      <a:pt x="4971" y="2103"/>
                      <a:pt x="5238" y="2670"/>
                    </a:cubicBezTo>
                    <a:cubicBezTo>
                      <a:pt x="5238" y="2070"/>
                      <a:pt x="4971" y="1436"/>
                      <a:pt x="4571" y="969"/>
                    </a:cubicBezTo>
                    <a:cubicBezTo>
                      <a:pt x="4170" y="502"/>
                      <a:pt x="3570" y="102"/>
                      <a:pt x="2903" y="35"/>
                    </a:cubicBezTo>
                    <a:cubicBezTo>
                      <a:pt x="2796" y="11"/>
                      <a:pt x="2682" y="0"/>
                      <a:pt x="2564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23" name="Google Shape;2623;p65"/>
              <p:cNvSpPr/>
              <p:nvPr/>
            </p:nvSpPr>
            <p:spPr>
              <a:xfrm>
                <a:off x="1210650" y="3869325"/>
                <a:ext cx="217675" cy="217850"/>
              </a:xfrm>
              <a:custGeom>
                <a:avLst/>
                <a:gdLst/>
                <a:ahLst/>
                <a:cxnLst/>
                <a:rect l="l" t="t" r="r" b="b"/>
                <a:pathLst>
                  <a:path w="8707" h="8714" extrusionOk="0">
                    <a:moveTo>
                      <a:pt x="3971" y="1"/>
                    </a:moveTo>
                    <a:cubicBezTo>
                      <a:pt x="3691" y="1"/>
                      <a:pt x="3412" y="28"/>
                      <a:pt x="3136" y="83"/>
                    </a:cubicBezTo>
                    <a:cubicBezTo>
                      <a:pt x="1935" y="283"/>
                      <a:pt x="935" y="1684"/>
                      <a:pt x="468" y="2751"/>
                    </a:cubicBezTo>
                    <a:cubicBezTo>
                      <a:pt x="67" y="3752"/>
                      <a:pt x="1" y="4953"/>
                      <a:pt x="401" y="5953"/>
                    </a:cubicBezTo>
                    <a:cubicBezTo>
                      <a:pt x="835" y="7021"/>
                      <a:pt x="1735" y="7855"/>
                      <a:pt x="2769" y="8288"/>
                    </a:cubicBezTo>
                    <a:cubicBezTo>
                      <a:pt x="3391" y="8565"/>
                      <a:pt x="4045" y="8714"/>
                      <a:pt x="4697" y="8714"/>
                    </a:cubicBezTo>
                    <a:cubicBezTo>
                      <a:pt x="4990" y="8714"/>
                      <a:pt x="5282" y="8684"/>
                      <a:pt x="5571" y="8622"/>
                    </a:cubicBezTo>
                    <a:cubicBezTo>
                      <a:pt x="6505" y="8422"/>
                      <a:pt x="7373" y="7855"/>
                      <a:pt x="7906" y="7088"/>
                    </a:cubicBezTo>
                    <a:cubicBezTo>
                      <a:pt x="8307" y="6521"/>
                      <a:pt x="8507" y="5853"/>
                      <a:pt x="8574" y="5186"/>
                    </a:cubicBezTo>
                    <a:cubicBezTo>
                      <a:pt x="8707" y="3652"/>
                      <a:pt x="8073" y="2084"/>
                      <a:pt x="6906" y="1083"/>
                    </a:cubicBezTo>
                    <a:cubicBezTo>
                      <a:pt x="6112" y="395"/>
                      <a:pt x="5044" y="1"/>
                      <a:pt x="39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24" name="Google Shape;2624;p65"/>
              <p:cNvSpPr/>
              <p:nvPr/>
            </p:nvSpPr>
            <p:spPr>
              <a:xfrm>
                <a:off x="1262350" y="3918175"/>
                <a:ext cx="157650" cy="148100"/>
              </a:xfrm>
              <a:custGeom>
                <a:avLst/>
                <a:gdLst/>
                <a:ahLst/>
                <a:cxnLst/>
                <a:rect l="l" t="t" r="r" b="b"/>
                <a:pathLst>
                  <a:path w="6306" h="5924" extrusionOk="0">
                    <a:moveTo>
                      <a:pt x="3120" y="0"/>
                    </a:moveTo>
                    <a:cubicBezTo>
                      <a:pt x="1660" y="0"/>
                      <a:pt x="417" y="1104"/>
                      <a:pt x="234" y="2598"/>
                    </a:cubicBezTo>
                    <a:cubicBezTo>
                      <a:pt x="1" y="4200"/>
                      <a:pt x="1168" y="5701"/>
                      <a:pt x="2770" y="5901"/>
                    </a:cubicBezTo>
                    <a:cubicBezTo>
                      <a:pt x="2895" y="5916"/>
                      <a:pt x="3020" y="5924"/>
                      <a:pt x="3143" y="5924"/>
                    </a:cubicBezTo>
                    <a:cubicBezTo>
                      <a:pt x="4627" y="5924"/>
                      <a:pt x="5920" y="4841"/>
                      <a:pt x="6105" y="3332"/>
                    </a:cubicBezTo>
                    <a:cubicBezTo>
                      <a:pt x="6305" y="1698"/>
                      <a:pt x="5138" y="230"/>
                      <a:pt x="3537" y="30"/>
                    </a:cubicBezTo>
                    <a:cubicBezTo>
                      <a:pt x="3397" y="10"/>
                      <a:pt x="3258" y="0"/>
                      <a:pt x="3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25" name="Google Shape;2625;p65"/>
              <p:cNvSpPr/>
              <p:nvPr/>
            </p:nvSpPr>
            <p:spPr>
              <a:xfrm>
                <a:off x="1304900" y="3957275"/>
                <a:ext cx="73400" cy="69250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2770" extrusionOk="0">
                    <a:moveTo>
                      <a:pt x="1301" y="0"/>
                    </a:moveTo>
                    <a:cubicBezTo>
                      <a:pt x="667" y="67"/>
                      <a:pt x="167" y="567"/>
                      <a:pt x="67" y="1201"/>
                    </a:cubicBezTo>
                    <a:cubicBezTo>
                      <a:pt x="0" y="1968"/>
                      <a:pt x="534" y="2669"/>
                      <a:pt x="1268" y="2769"/>
                    </a:cubicBezTo>
                    <a:lnTo>
                      <a:pt x="1601" y="2769"/>
                    </a:lnTo>
                    <a:cubicBezTo>
                      <a:pt x="2235" y="2702"/>
                      <a:pt x="2735" y="2202"/>
                      <a:pt x="2835" y="1568"/>
                    </a:cubicBezTo>
                    <a:cubicBezTo>
                      <a:pt x="2936" y="801"/>
                      <a:pt x="2368" y="100"/>
                      <a:pt x="1635" y="34"/>
                    </a:cubicBezTo>
                    <a:cubicBezTo>
                      <a:pt x="1501" y="0"/>
                      <a:pt x="1401" y="0"/>
                      <a:pt x="13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26" name="Google Shape;2626;p65"/>
              <p:cNvSpPr/>
              <p:nvPr/>
            </p:nvSpPr>
            <p:spPr>
              <a:xfrm>
                <a:off x="1219000" y="3860900"/>
                <a:ext cx="172650" cy="86400"/>
              </a:xfrm>
              <a:custGeom>
                <a:avLst/>
                <a:gdLst/>
                <a:ahLst/>
                <a:cxnLst/>
                <a:rect l="l" t="t" r="r" b="b"/>
                <a:pathLst>
                  <a:path w="6906" h="3456" extrusionOk="0">
                    <a:moveTo>
                      <a:pt x="3685" y="1"/>
                    </a:moveTo>
                    <a:cubicBezTo>
                      <a:pt x="1926" y="1"/>
                      <a:pt x="263" y="1249"/>
                      <a:pt x="0" y="3455"/>
                    </a:cubicBezTo>
                    <a:lnTo>
                      <a:pt x="34" y="3455"/>
                    </a:lnTo>
                    <a:cubicBezTo>
                      <a:pt x="698" y="1740"/>
                      <a:pt x="2423" y="728"/>
                      <a:pt x="4138" y="728"/>
                    </a:cubicBezTo>
                    <a:cubicBezTo>
                      <a:pt x="5092" y="728"/>
                      <a:pt x="6042" y="1041"/>
                      <a:pt x="6805" y="1721"/>
                    </a:cubicBezTo>
                    <a:cubicBezTo>
                      <a:pt x="6839" y="1721"/>
                      <a:pt x="6905" y="1687"/>
                      <a:pt x="6872" y="1654"/>
                    </a:cubicBezTo>
                    <a:cubicBezTo>
                      <a:pt x="6006" y="526"/>
                      <a:pt x="4825" y="1"/>
                      <a:pt x="368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27" name="Google Shape;2627;p65"/>
              <p:cNvSpPr/>
              <p:nvPr/>
            </p:nvSpPr>
            <p:spPr>
              <a:xfrm>
                <a:off x="1701000" y="3933800"/>
                <a:ext cx="216850" cy="213350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8534" extrusionOk="0">
                    <a:moveTo>
                      <a:pt x="4741" y="0"/>
                    </a:moveTo>
                    <a:cubicBezTo>
                      <a:pt x="4037" y="0"/>
                      <a:pt x="3329" y="159"/>
                      <a:pt x="2703" y="472"/>
                    </a:cubicBezTo>
                    <a:cubicBezTo>
                      <a:pt x="1335" y="1140"/>
                      <a:pt x="334" y="2507"/>
                      <a:pt x="101" y="4008"/>
                    </a:cubicBezTo>
                    <a:cubicBezTo>
                      <a:pt x="1" y="4675"/>
                      <a:pt x="34" y="5376"/>
                      <a:pt x="234" y="6010"/>
                    </a:cubicBezTo>
                    <a:cubicBezTo>
                      <a:pt x="568" y="6910"/>
                      <a:pt x="1268" y="7644"/>
                      <a:pt x="2136" y="8078"/>
                    </a:cubicBezTo>
                    <a:cubicBezTo>
                      <a:pt x="2744" y="8394"/>
                      <a:pt x="3442" y="8533"/>
                      <a:pt x="4137" y="8533"/>
                    </a:cubicBezTo>
                    <a:cubicBezTo>
                      <a:pt x="4395" y="8533"/>
                      <a:pt x="4652" y="8514"/>
                      <a:pt x="4904" y="8478"/>
                    </a:cubicBezTo>
                    <a:cubicBezTo>
                      <a:pt x="6038" y="8311"/>
                      <a:pt x="7106" y="7711"/>
                      <a:pt x="7806" y="6810"/>
                    </a:cubicBezTo>
                    <a:cubicBezTo>
                      <a:pt x="8440" y="5910"/>
                      <a:pt x="8674" y="4775"/>
                      <a:pt x="8540" y="3675"/>
                    </a:cubicBezTo>
                    <a:cubicBezTo>
                      <a:pt x="8373" y="2541"/>
                      <a:pt x="7706" y="939"/>
                      <a:pt x="6605" y="406"/>
                    </a:cubicBezTo>
                    <a:cubicBezTo>
                      <a:pt x="6031" y="134"/>
                      <a:pt x="5387" y="0"/>
                      <a:pt x="47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28" name="Google Shape;2628;p65"/>
              <p:cNvSpPr/>
              <p:nvPr/>
            </p:nvSpPr>
            <p:spPr>
              <a:xfrm>
                <a:off x="1706850" y="3974225"/>
                <a:ext cx="157625" cy="148100"/>
              </a:xfrm>
              <a:custGeom>
                <a:avLst/>
                <a:gdLst/>
                <a:ahLst/>
                <a:cxnLst/>
                <a:rect l="l" t="t" r="r" b="b"/>
                <a:pathLst>
                  <a:path w="6305" h="5924" extrusionOk="0">
                    <a:moveTo>
                      <a:pt x="3171" y="1"/>
                    </a:moveTo>
                    <a:cubicBezTo>
                      <a:pt x="1688" y="1"/>
                      <a:pt x="419" y="1110"/>
                      <a:pt x="234" y="2591"/>
                    </a:cubicBezTo>
                    <a:cubicBezTo>
                      <a:pt x="0" y="4226"/>
                      <a:pt x="1168" y="5694"/>
                      <a:pt x="2802" y="5894"/>
                    </a:cubicBezTo>
                    <a:cubicBezTo>
                      <a:pt x="2940" y="5914"/>
                      <a:pt x="3077" y="5924"/>
                      <a:pt x="3212" y="5924"/>
                    </a:cubicBezTo>
                    <a:cubicBezTo>
                      <a:pt x="4652" y="5924"/>
                      <a:pt x="5922" y="4822"/>
                      <a:pt x="6105" y="3359"/>
                    </a:cubicBezTo>
                    <a:cubicBezTo>
                      <a:pt x="6305" y="1724"/>
                      <a:pt x="5171" y="223"/>
                      <a:pt x="3536" y="23"/>
                    </a:cubicBezTo>
                    <a:cubicBezTo>
                      <a:pt x="3413" y="8"/>
                      <a:pt x="3292" y="1"/>
                      <a:pt x="31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29" name="Google Shape;2629;p65"/>
              <p:cNvSpPr/>
              <p:nvPr/>
            </p:nvSpPr>
            <p:spPr>
              <a:xfrm>
                <a:off x="1750200" y="4013975"/>
                <a:ext cx="72575" cy="69250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2770" extrusionOk="0">
                    <a:moveTo>
                      <a:pt x="1268" y="1"/>
                    </a:moveTo>
                    <a:cubicBezTo>
                      <a:pt x="635" y="67"/>
                      <a:pt x="134" y="568"/>
                      <a:pt x="68" y="1202"/>
                    </a:cubicBezTo>
                    <a:cubicBezTo>
                      <a:pt x="1" y="1568"/>
                      <a:pt x="101" y="1935"/>
                      <a:pt x="334" y="2236"/>
                    </a:cubicBezTo>
                    <a:cubicBezTo>
                      <a:pt x="568" y="2502"/>
                      <a:pt x="868" y="2703"/>
                      <a:pt x="1235" y="2736"/>
                    </a:cubicBezTo>
                    <a:cubicBezTo>
                      <a:pt x="1368" y="2769"/>
                      <a:pt x="1469" y="2769"/>
                      <a:pt x="1569" y="2769"/>
                    </a:cubicBezTo>
                    <a:cubicBezTo>
                      <a:pt x="2202" y="2703"/>
                      <a:pt x="2703" y="2202"/>
                      <a:pt x="2803" y="1535"/>
                    </a:cubicBezTo>
                    <a:cubicBezTo>
                      <a:pt x="2903" y="801"/>
                      <a:pt x="2369" y="101"/>
                      <a:pt x="160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30" name="Google Shape;2630;p65"/>
              <p:cNvSpPr/>
              <p:nvPr/>
            </p:nvSpPr>
            <p:spPr>
              <a:xfrm>
                <a:off x="1759550" y="3926150"/>
                <a:ext cx="164750" cy="109525"/>
              </a:xfrm>
              <a:custGeom>
                <a:avLst/>
                <a:gdLst/>
                <a:ahLst/>
                <a:cxnLst/>
                <a:rect l="l" t="t" r="r" b="b"/>
                <a:pathLst>
                  <a:path w="6590" h="4381" extrusionOk="0">
                    <a:moveTo>
                      <a:pt x="2594" y="1"/>
                    </a:moveTo>
                    <a:cubicBezTo>
                      <a:pt x="1742" y="1"/>
                      <a:pt x="845" y="284"/>
                      <a:pt x="27" y="912"/>
                    </a:cubicBezTo>
                    <a:cubicBezTo>
                      <a:pt x="0" y="939"/>
                      <a:pt x="17" y="988"/>
                      <a:pt x="42" y="988"/>
                    </a:cubicBezTo>
                    <a:cubicBezTo>
                      <a:pt x="48" y="988"/>
                      <a:pt x="54" y="985"/>
                      <a:pt x="60" y="979"/>
                    </a:cubicBezTo>
                    <a:cubicBezTo>
                      <a:pt x="637" y="687"/>
                      <a:pt x="1246" y="553"/>
                      <a:pt x="1849" y="553"/>
                    </a:cubicBezTo>
                    <a:cubicBezTo>
                      <a:pt x="3935" y="553"/>
                      <a:pt x="5939" y="2156"/>
                      <a:pt x="6198" y="4381"/>
                    </a:cubicBezTo>
                    <a:lnTo>
                      <a:pt x="6232" y="4381"/>
                    </a:lnTo>
                    <a:cubicBezTo>
                      <a:pt x="6589" y="1782"/>
                      <a:pt x="4731" y="1"/>
                      <a:pt x="25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31" name="Google Shape;2631;p65"/>
              <p:cNvSpPr/>
              <p:nvPr/>
            </p:nvSpPr>
            <p:spPr>
              <a:xfrm>
                <a:off x="1186650" y="3793450"/>
                <a:ext cx="2275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9100" h="2723" extrusionOk="0">
                    <a:moveTo>
                      <a:pt x="5523" y="1"/>
                    </a:moveTo>
                    <a:cubicBezTo>
                      <a:pt x="3366" y="1"/>
                      <a:pt x="1328" y="949"/>
                      <a:pt x="60" y="2551"/>
                    </a:cubicBezTo>
                    <a:cubicBezTo>
                      <a:pt x="1" y="2610"/>
                      <a:pt x="100" y="2723"/>
                      <a:pt x="170" y="2723"/>
                    </a:cubicBezTo>
                    <a:cubicBezTo>
                      <a:pt x="178" y="2723"/>
                      <a:pt x="186" y="2721"/>
                      <a:pt x="194" y="2717"/>
                    </a:cubicBezTo>
                    <a:cubicBezTo>
                      <a:pt x="1773" y="1720"/>
                      <a:pt x="3404" y="1318"/>
                      <a:pt x="5160" y="1318"/>
                    </a:cubicBezTo>
                    <a:cubicBezTo>
                      <a:pt x="6222" y="1318"/>
                      <a:pt x="7330" y="1465"/>
                      <a:pt x="8499" y="1717"/>
                    </a:cubicBezTo>
                    <a:cubicBezTo>
                      <a:pt x="8551" y="1727"/>
                      <a:pt x="8609" y="1734"/>
                      <a:pt x="8666" y="1734"/>
                    </a:cubicBezTo>
                    <a:cubicBezTo>
                      <a:pt x="8795" y="1734"/>
                      <a:pt x="8920" y="1698"/>
                      <a:pt x="8966" y="1583"/>
                    </a:cubicBezTo>
                    <a:cubicBezTo>
                      <a:pt x="9067" y="1450"/>
                      <a:pt x="9100" y="1416"/>
                      <a:pt x="9067" y="1216"/>
                    </a:cubicBezTo>
                    <a:cubicBezTo>
                      <a:pt x="9067" y="1049"/>
                      <a:pt x="8933" y="849"/>
                      <a:pt x="8766" y="749"/>
                    </a:cubicBezTo>
                    <a:cubicBezTo>
                      <a:pt x="7710" y="238"/>
                      <a:pt x="6602" y="1"/>
                      <a:pt x="552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32" name="Google Shape;2632;p65"/>
              <p:cNvSpPr/>
              <p:nvPr/>
            </p:nvSpPr>
            <p:spPr>
              <a:xfrm>
                <a:off x="1749375" y="3849100"/>
                <a:ext cx="204100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8164" h="4722" extrusionOk="0">
                    <a:moveTo>
                      <a:pt x="1444" y="1"/>
                    </a:moveTo>
                    <a:cubicBezTo>
                      <a:pt x="1144" y="1"/>
                      <a:pt x="840" y="19"/>
                      <a:pt x="534" y="58"/>
                    </a:cubicBezTo>
                    <a:cubicBezTo>
                      <a:pt x="367" y="58"/>
                      <a:pt x="167" y="224"/>
                      <a:pt x="101" y="391"/>
                    </a:cubicBezTo>
                    <a:cubicBezTo>
                      <a:pt x="0" y="558"/>
                      <a:pt x="0" y="591"/>
                      <a:pt x="34" y="792"/>
                    </a:cubicBezTo>
                    <a:cubicBezTo>
                      <a:pt x="67" y="958"/>
                      <a:pt x="267" y="1025"/>
                      <a:pt x="434" y="1058"/>
                    </a:cubicBezTo>
                    <a:cubicBezTo>
                      <a:pt x="3603" y="1425"/>
                      <a:pt x="6138" y="2359"/>
                      <a:pt x="7973" y="4694"/>
                    </a:cubicBezTo>
                    <a:cubicBezTo>
                      <a:pt x="7991" y="4713"/>
                      <a:pt x="8015" y="4721"/>
                      <a:pt x="8039" y="4721"/>
                    </a:cubicBezTo>
                    <a:cubicBezTo>
                      <a:pt x="8101" y="4721"/>
                      <a:pt x="8164" y="4666"/>
                      <a:pt x="8140" y="4594"/>
                    </a:cubicBezTo>
                    <a:cubicBezTo>
                      <a:pt x="7258" y="1979"/>
                      <a:pt x="4545" y="1"/>
                      <a:pt x="14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33" name="Google Shape;2633;p65"/>
              <p:cNvSpPr/>
              <p:nvPr/>
            </p:nvSpPr>
            <p:spPr>
              <a:xfrm>
                <a:off x="1321575" y="4171875"/>
                <a:ext cx="431150" cy="158575"/>
              </a:xfrm>
              <a:custGeom>
                <a:avLst/>
                <a:gdLst/>
                <a:ahLst/>
                <a:cxnLst/>
                <a:rect l="l" t="t" r="r" b="b"/>
                <a:pathLst>
                  <a:path w="17246" h="6343" extrusionOk="0">
                    <a:moveTo>
                      <a:pt x="1824" y="1"/>
                    </a:moveTo>
                    <a:cubicBezTo>
                      <a:pt x="1216" y="1"/>
                      <a:pt x="608" y="9"/>
                      <a:pt x="0" y="23"/>
                    </a:cubicBezTo>
                    <a:cubicBezTo>
                      <a:pt x="1201" y="3191"/>
                      <a:pt x="4237" y="5693"/>
                      <a:pt x="7706" y="6227"/>
                    </a:cubicBezTo>
                    <a:cubicBezTo>
                      <a:pt x="8198" y="6304"/>
                      <a:pt x="8694" y="6342"/>
                      <a:pt x="9190" y="6342"/>
                    </a:cubicBezTo>
                    <a:cubicBezTo>
                      <a:pt x="12324" y="6342"/>
                      <a:pt x="15431" y="4839"/>
                      <a:pt x="17246" y="2391"/>
                    </a:cubicBezTo>
                    <a:cubicBezTo>
                      <a:pt x="15678" y="1891"/>
                      <a:pt x="14077" y="1490"/>
                      <a:pt x="12442" y="1123"/>
                    </a:cubicBezTo>
                    <a:cubicBezTo>
                      <a:pt x="12209" y="1090"/>
                      <a:pt x="12009" y="1023"/>
                      <a:pt x="11775" y="990"/>
                    </a:cubicBezTo>
                    <a:cubicBezTo>
                      <a:pt x="9374" y="523"/>
                      <a:pt x="6905" y="223"/>
                      <a:pt x="4403" y="56"/>
                    </a:cubicBezTo>
                    <a:cubicBezTo>
                      <a:pt x="3544" y="17"/>
                      <a:pt x="2684" y="1"/>
                      <a:pt x="18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34" name="Google Shape;2634;p65"/>
              <p:cNvSpPr/>
              <p:nvPr/>
            </p:nvSpPr>
            <p:spPr>
              <a:xfrm>
                <a:off x="1396625" y="4268550"/>
                <a:ext cx="24102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9641" h="2477" extrusionOk="0">
                    <a:moveTo>
                      <a:pt x="2697" y="0"/>
                    </a:moveTo>
                    <a:cubicBezTo>
                      <a:pt x="1792" y="0"/>
                      <a:pt x="888" y="86"/>
                      <a:pt x="0" y="258"/>
                    </a:cubicBezTo>
                    <a:cubicBezTo>
                      <a:pt x="1368" y="1326"/>
                      <a:pt x="2969" y="2093"/>
                      <a:pt x="4704" y="2360"/>
                    </a:cubicBezTo>
                    <a:cubicBezTo>
                      <a:pt x="5196" y="2439"/>
                      <a:pt x="5691" y="2477"/>
                      <a:pt x="6184" y="2477"/>
                    </a:cubicBezTo>
                    <a:cubicBezTo>
                      <a:pt x="7364" y="2477"/>
                      <a:pt x="8535" y="2259"/>
                      <a:pt x="9641" y="1860"/>
                    </a:cubicBezTo>
                    <a:cubicBezTo>
                      <a:pt x="7551" y="620"/>
                      <a:pt x="5124" y="0"/>
                      <a:pt x="26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35" name="Google Shape;2635;p65"/>
              <p:cNvSpPr/>
              <p:nvPr/>
            </p:nvSpPr>
            <p:spPr>
              <a:xfrm>
                <a:off x="1431650" y="4174100"/>
                <a:ext cx="201000" cy="78525"/>
              </a:xfrm>
              <a:custGeom>
                <a:avLst/>
                <a:gdLst/>
                <a:ahLst/>
                <a:cxnLst/>
                <a:rect l="l" t="t" r="r" b="b"/>
                <a:pathLst>
                  <a:path w="8040" h="314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4" y="567"/>
                      <a:pt x="100" y="1168"/>
                      <a:pt x="167" y="1735"/>
                    </a:cubicBezTo>
                    <a:cubicBezTo>
                      <a:pt x="201" y="2002"/>
                      <a:pt x="401" y="2235"/>
                      <a:pt x="634" y="2302"/>
                    </a:cubicBezTo>
                    <a:cubicBezTo>
                      <a:pt x="2502" y="2836"/>
                      <a:pt x="4437" y="3102"/>
                      <a:pt x="6372" y="3136"/>
                    </a:cubicBezTo>
                    <a:cubicBezTo>
                      <a:pt x="6396" y="3139"/>
                      <a:pt x="6420" y="3141"/>
                      <a:pt x="6444" y="3141"/>
                    </a:cubicBezTo>
                    <a:cubicBezTo>
                      <a:pt x="6646" y="3141"/>
                      <a:pt x="6819" y="3018"/>
                      <a:pt x="6939" y="2869"/>
                    </a:cubicBezTo>
                    <a:cubicBezTo>
                      <a:pt x="7339" y="2269"/>
                      <a:pt x="7706" y="1668"/>
                      <a:pt x="8039" y="1034"/>
                    </a:cubicBezTo>
                    <a:cubicBezTo>
                      <a:pt x="7806" y="1001"/>
                      <a:pt x="7606" y="968"/>
                      <a:pt x="7372" y="901"/>
                    </a:cubicBezTo>
                    <a:cubicBezTo>
                      <a:pt x="4971" y="434"/>
                      <a:pt x="2502" y="134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36" name="Google Shape;2636;p65"/>
              <p:cNvSpPr/>
              <p:nvPr/>
            </p:nvSpPr>
            <p:spPr>
              <a:xfrm>
                <a:off x="1108925" y="3387775"/>
                <a:ext cx="966550" cy="535325"/>
              </a:xfrm>
              <a:custGeom>
                <a:avLst/>
                <a:gdLst/>
                <a:ahLst/>
                <a:cxnLst/>
                <a:rect l="l" t="t" r="r" b="b"/>
                <a:pathLst>
                  <a:path w="38662" h="21413" extrusionOk="0">
                    <a:moveTo>
                      <a:pt x="16512" y="0"/>
                    </a:moveTo>
                    <a:cubicBezTo>
                      <a:pt x="14605" y="0"/>
                      <a:pt x="12705" y="181"/>
                      <a:pt x="10875" y="831"/>
                    </a:cubicBezTo>
                    <a:cubicBezTo>
                      <a:pt x="9607" y="1265"/>
                      <a:pt x="8339" y="1865"/>
                      <a:pt x="7172" y="2666"/>
                    </a:cubicBezTo>
                    <a:cubicBezTo>
                      <a:pt x="4303" y="4601"/>
                      <a:pt x="1868" y="6969"/>
                      <a:pt x="701" y="11639"/>
                    </a:cubicBezTo>
                    <a:cubicBezTo>
                      <a:pt x="534" y="12206"/>
                      <a:pt x="434" y="12840"/>
                      <a:pt x="334" y="13474"/>
                    </a:cubicBezTo>
                    <a:cubicBezTo>
                      <a:pt x="167" y="14474"/>
                      <a:pt x="67" y="15575"/>
                      <a:pt x="0" y="16776"/>
                    </a:cubicBezTo>
                    <a:cubicBezTo>
                      <a:pt x="701" y="16943"/>
                      <a:pt x="1401" y="17110"/>
                      <a:pt x="2068" y="17243"/>
                    </a:cubicBezTo>
                    <a:cubicBezTo>
                      <a:pt x="2402" y="16342"/>
                      <a:pt x="2836" y="15442"/>
                      <a:pt x="3136" y="14608"/>
                    </a:cubicBezTo>
                    <a:cubicBezTo>
                      <a:pt x="3169" y="14541"/>
                      <a:pt x="3169" y="14441"/>
                      <a:pt x="3202" y="14341"/>
                    </a:cubicBezTo>
                    <a:cubicBezTo>
                      <a:pt x="3215" y="14316"/>
                      <a:pt x="3243" y="14305"/>
                      <a:pt x="3271" y="14305"/>
                    </a:cubicBezTo>
                    <a:cubicBezTo>
                      <a:pt x="3318" y="14305"/>
                      <a:pt x="3369" y="14333"/>
                      <a:pt x="3369" y="14374"/>
                    </a:cubicBezTo>
                    <a:cubicBezTo>
                      <a:pt x="3369" y="14474"/>
                      <a:pt x="3369" y="14608"/>
                      <a:pt x="3369" y="14708"/>
                    </a:cubicBezTo>
                    <a:cubicBezTo>
                      <a:pt x="3403" y="15642"/>
                      <a:pt x="3269" y="16509"/>
                      <a:pt x="3069" y="17443"/>
                    </a:cubicBezTo>
                    <a:cubicBezTo>
                      <a:pt x="3069" y="17477"/>
                      <a:pt x="3069" y="17477"/>
                      <a:pt x="3069" y="17477"/>
                    </a:cubicBezTo>
                    <a:cubicBezTo>
                      <a:pt x="4270" y="17777"/>
                      <a:pt x="5471" y="18044"/>
                      <a:pt x="6605" y="18277"/>
                    </a:cubicBezTo>
                    <a:cubicBezTo>
                      <a:pt x="6772" y="17543"/>
                      <a:pt x="6972" y="16809"/>
                      <a:pt x="7272" y="16076"/>
                    </a:cubicBezTo>
                    <a:cubicBezTo>
                      <a:pt x="7572" y="15242"/>
                      <a:pt x="7973" y="14474"/>
                      <a:pt x="8440" y="13774"/>
                    </a:cubicBezTo>
                    <a:cubicBezTo>
                      <a:pt x="8706" y="13340"/>
                      <a:pt x="9007" y="12973"/>
                      <a:pt x="9307" y="12640"/>
                    </a:cubicBezTo>
                    <a:cubicBezTo>
                      <a:pt x="9330" y="12616"/>
                      <a:pt x="9358" y="12605"/>
                      <a:pt x="9383" y="12605"/>
                    </a:cubicBezTo>
                    <a:cubicBezTo>
                      <a:pt x="9428" y="12605"/>
                      <a:pt x="9462" y="12642"/>
                      <a:pt x="9440" y="12706"/>
                    </a:cubicBezTo>
                    <a:cubicBezTo>
                      <a:pt x="9273" y="13107"/>
                      <a:pt x="9140" y="13507"/>
                      <a:pt x="9007" y="13907"/>
                    </a:cubicBezTo>
                    <a:cubicBezTo>
                      <a:pt x="8740" y="14741"/>
                      <a:pt x="8540" y="15575"/>
                      <a:pt x="8406" y="16443"/>
                    </a:cubicBezTo>
                    <a:cubicBezTo>
                      <a:pt x="8339" y="16943"/>
                      <a:pt x="8273" y="17410"/>
                      <a:pt x="8206" y="17877"/>
                    </a:cubicBezTo>
                    <a:cubicBezTo>
                      <a:pt x="8173" y="18110"/>
                      <a:pt x="8173" y="18344"/>
                      <a:pt x="8139" y="18611"/>
                    </a:cubicBezTo>
                    <a:cubicBezTo>
                      <a:pt x="9841" y="18978"/>
                      <a:pt x="11508" y="19311"/>
                      <a:pt x="13110" y="19611"/>
                    </a:cubicBezTo>
                    <a:cubicBezTo>
                      <a:pt x="13210" y="19011"/>
                      <a:pt x="13310" y="18411"/>
                      <a:pt x="13443" y="17844"/>
                    </a:cubicBezTo>
                    <a:cubicBezTo>
                      <a:pt x="13643" y="17076"/>
                      <a:pt x="13843" y="16342"/>
                      <a:pt x="14077" y="15709"/>
                    </a:cubicBezTo>
                    <a:cubicBezTo>
                      <a:pt x="14091" y="15680"/>
                      <a:pt x="14117" y="15670"/>
                      <a:pt x="14142" y="15670"/>
                    </a:cubicBezTo>
                    <a:cubicBezTo>
                      <a:pt x="14177" y="15670"/>
                      <a:pt x="14210" y="15689"/>
                      <a:pt x="14210" y="15709"/>
                    </a:cubicBezTo>
                    <a:cubicBezTo>
                      <a:pt x="14244" y="16509"/>
                      <a:pt x="14277" y="17276"/>
                      <a:pt x="14277" y="18044"/>
                    </a:cubicBezTo>
                    <a:cubicBezTo>
                      <a:pt x="14277" y="18511"/>
                      <a:pt x="14277" y="18978"/>
                      <a:pt x="14277" y="19445"/>
                    </a:cubicBezTo>
                    <a:cubicBezTo>
                      <a:pt x="14277" y="19545"/>
                      <a:pt x="14277" y="19678"/>
                      <a:pt x="14277" y="19812"/>
                    </a:cubicBezTo>
                    <a:cubicBezTo>
                      <a:pt x="16178" y="20145"/>
                      <a:pt x="17980" y="20445"/>
                      <a:pt x="19748" y="20679"/>
                    </a:cubicBezTo>
                    <a:cubicBezTo>
                      <a:pt x="19848" y="20145"/>
                      <a:pt x="19948" y="19611"/>
                      <a:pt x="20014" y="19044"/>
                    </a:cubicBezTo>
                    <a:cubicBezTo>
                      <a:pt x="20181" y="17877"/>
                      <a:pt x="20281" y="16676"/>
                      <a:pt x="20415" y="15508"/>
                    </a:cubicBezTo>
                    <a:cubicBezTo>
                      <a:pt x="20481" y="14941"/>
                      <a:pt x="20515" y="14408"/>
                      <a:pt x="20582" y="13841"/>
                    </a:cubicBezTo>
                    <a:cubicBezTo>
                      <a:pt x="20582" y="13787"/>
                      <a:pt x="20648" y="13753"/>
                      <a:pt x="20711" y="13753"/>
                    </a:cubicBezTo>
                    <a:cubicBezTo>
                      <a:pt x="20765" y="13753"/>
                      <a:pt x="20815" y="13779"/>
                      <a:pt x="20815" y="13841"/>
                    </a:cubicBezTo>
                    <a:cubicBezTo>
                      <a:pt x="20848" y="14408"/>
                      <a:pt x="20915" y="14975"/>
                      <a:pt x="20948" y="15542"/>
                    </a:cubicBezTo>
                    <a:cubicBezTo>
                      <a:pt x="21015" y="16743"/>
                      <a:pt x="21049" y="17977"/>
                      <a:pt x="21015" y="19178"/>
                    </a:cubicBezTo>
                    <a:cubicBezTo>
                      <a:pt x="21015" y="19611"/>
                      <a:pt x="21015" y="20012"/>
                      <a:pt x="20982" y="20412"/>
                    </a:cubicBezTo>
                    <a:cubicBezTo>
                      <a:pt x="20982" y="20545"/>
                      <a:pt x="20982" y="20679"/>
                      <a:pt x="20982" y="20812"/>
                    </a:cubicBezTo>
                    <a:cubicBezTo>
                      <a:pt x="24117" y="21213"/>
                      <a:pt x="27120" y="21413"/>
                      <a:pt x="30055" y="21413"/>
                    </a:cubicBezTo>
                    <a:cubicBezTo>
                      <a:pt x="30188" y="20779"/>
                      <a:pt x="30288" y="20145"/>
                      <a:pt x="30322" y="19511"/>
                    </a:cubicBezTo>
                    <a:cubicBezTo>
                      <a:pt x="30355" y="19011"/>
                      <a:pt x="30355" y="18511"/>
                      <a:pt x="30288" y="17977"/>
                    </a:cubicBezTo>
                    <a:cubicBezTo>
                      <a:pt x="30269" y="17919"/>
                      <a:pt x="30317" y="17883"/>
                      <a:pt x="30368" y="17883"/>
                    </a:cubicBezTo>
                    <a:cubicBezTo>
                      <a:pt x="30404" y="17883"/>
                      <a:pt x="30441" y="17902"/>
                      <a:pt x="30455" y="17944"/>
                    </a:cubicBezTo>
                    <a:cubicBezTo>
                      <a:pt x="30722" y="18444"/>
                      <a:pt x="30922" y="18944"/>
                      <a:pt x="31089" y="19478"/>
                    </a:cubicBezTo>
                    <a:cubicBezTo>
                      <a:pt x="31256" y="20112"/>
                      <a:pt x="31356" y="20746"/>
                      <a:pt x="31389" y="21379"/>
                    </a:cubicBezTo>
                    <a:cubicBezTo>
                      <a:pt x="31956" y="21379"/>
                      <a:pt x="32557" y="21379"/>
                      <a:pt x="33124" y="21346"/>
                    </a:cubicBezTo>
                    <a:cubicBezTo>
                      <a:pt x="33157" y="20679"/>
                      <a:pt x="33191" y="20012"/>
                      <a:pt x="33191" y="19378"/>
                    </a:cubicBezTo>
                    <a:cubicBezTo>
                      <a:pt x="33191" y="18277"/>
                      <a:pt x="33090" y="17210"/>
                      <a:pt x="32623" y="16142"/>
                    </a:cubicBezTo>
                    <a:cubicBezTo>
                      <a:pt x="32623" y="16101"/>
                      <a:pt x="32649" y="16073"/>
                      <a:pt x="32676" y="16073"/>
                    </a:cubicBezTo>
                    <a:cubicBezTo>
                      <a:pt x="32693" y="16073"/>
                      <a:pt x="32711" y="16083"/>
                      <a:pt x="32724" y="16109"/>
                    </a:cubicBezTo>
                    <a:cubicBezTo>
                      <a:pt x="33557" y="17076"/>
                      <a:pt x="34024" y="18144"/>
                      <a:pt x="34325" y="19278"/>
                    </a:cubicBezTo>
                    <a:cubicBezTo>
                      <a:pt x="34491" y="19912"/>
                      <a:pt x="34558" y="20579"/>
                      <a:pt x="34625" y="21246"/>
                    </a:cubicBezTo>
                    <a:cubicBezTo>
                      <a:pt x="35759" y="21179"/>
                      <a:pt x="36893" y="21079"/>
                      <a:pt x="38027" y="20912"/>
                    </a:cubicBezTo>
                    <a:cubicBezTo>
                      <a:pt x="38261" y="20879"/>
                      <a:pt x="38428" y="19812"/>
                      <a:pt x="38528" y="18811"/>
                    </a:cubicBezTo>
                    <a:cubicBezTo>
                      <a:pt x="38594" y="17944"/>
                      <a:pt x="38661" y="17143"/>
                      <a:pt x="38628" y="17043"/>
                    </a:cubicBezTo>
                    <a:cubicBezTo>
                      <a:pt x="38561" y="16543"/>
                      <a:pt x="38494" y="15942"/>
                      <a:pt x="38461" y="15308"/>
                    </a:cubicBezTo>
                    <a:cubicBezTo>
                      <a:pt x="38361" y="14241"/>
                      <a:pt x="38294" y="13107"/>
                      <a:pt x="38061" y="12273"/>
                    </a:cubicBezTo>
                    <a:cubicBezTo>
                      <a:pt x="36693" y="7369"/>
                      <a:pt x="32523" y="4401"/>
                      <a:pt x="28821" y="2432"/>
                    </a:cubicBezTo>
                    <a:cubicBezTo>
                      <a:pt x="25618" y="731"/>
                      <a:pt x="22116" y="264"/>
                      <a:pt x="18714" y="64"/>
                    </a:cubicBezTo>
                    <a:cubicBezTo>
                      <a:pt x="17981" y="27"/>
                      <a:pt x="17246" y="0"/>
                      <a:pt x="165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37" name="Google Shape;2637;p65"/>
              <p:cNvSpPr/>
              <p:nvPr/>
            </p:nvSpPr>
            <p:spPr>
              <a:xfrm>
                <a:off x="1117250" y="3678750"/>
                <a:ext cx="467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2469" extrusionOk="0">
                    <a:moveTo>
                      <a:pt x="368" y="0"/>
                    </a:moveTo>
                    <a:cubicBezTo>
                      <a:pt x="201" y="567"/>
                      <a:pt x="101" y="1168"/>
                      <a:pt x="1" y="1835"/>
                    </a:cubicBezTo>
                    <a:cubicBezTo>
                      <a:pt x="468" y="2035"/>
                      <a:pt x="968" y="2268"/>
                      <a:pt x="1468" y="2468"/>
                    </a:cubicBezTo>
                    <a:cubicBezTo>
                      <a:pt x="1535" y="2168"/>
                      <a:pt x="1602" y="1868"/>
                      <a:pt x="1669" y="1568"/>
                    </a:cubicBezTo>
                    <a:cubicBezTo>
                      <a:pt x="1735" y="1234"/>
                      <a:pt x="1802" y="867"/>
                      <a:pt x="1869" y="467"/>
                    </a:cubicBezTo>
                    <a:cubicBezTo>
                      <a:pt x="1368" y="300"/>
                      <a:pt x="868" y="167"/>
                      <a:pt x="368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38" name="Google Shape;2638;p65"/>
              <p:cNvSpPr/>
              <p:nvPr/>
            </p:nvSpPr>
            <p:spPr>
              <a:xfrm>
                <a:off x="1175625" y="3697075"/>
                <a:ext cx="144300" cy="92600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3704" extrusionOk="0">
                    <a:moveTo>
                      <a:pt x="334" y="1"/>
                    </a:moveTo>
                    <a:cubicBezTo>
                      <a:pt x="234" y="535"/>
                      <a:pt x="168" y="1068"/>
                      <a:pt x="67" y="1602"/>
                    </a:cubicBezTo>
                    <a:cubicBezTo>
                      <a:pt x="34" y="1769"/>
                      <a:pt x="34" y="1902"/>
                      <a:pt x="1" y="2036"/>
                    </a:cubicBezTo>
                    <a:cubicBezTo>
                      <a:pt x="134" y="2102"/>
                      <a:pt x="301" y="2169"/>
                      <a:pt x="468" y="2236"/>
                    </a:cubicBezTo>
                    <a:cubicBezTo>
                      <a:pt x="534" y="2269"/>
                      <a:pt x="635" y="2303"/>
                      <a:pt x="701" y="2336"/>
                    </a:cubicBezTo>
                    <a:cubicBezTo>
                      <a:pt x="1468" y="2603"/>
                      <a:pt x="2236" y="2870"/>
                      <a:pt x="2970" y="3170"/>
                    </a:cubicBezTo>
                    <a:cubicBezTo>
                      <a:pt x="3537" y="3337"/>
                      <a:pt x="4070" y="3537"/>
                      <a:pt x="4604" y="3704"/>
                    </a:cubicBezTo>
                    <a:cubicBezTo>
                      <a:pt x="4904" y="2870"/>
                      <a:pt x="5305" y="2102"/>
                      <a:pt x="5772" y="1402"/>
                    </a:cubicBezTo>
                    <a:cubicBezTo>
                      <a:pt x="5138" y="1268"/>
                      <a:pt x="4504" y="1135"/>
                      <a:pt x="3870" y="968"/>
                    </a:cubicBezTo>
                    <a:cubicBezTo>
                      <a:pt x="2703" y="701"/>
                      <a:pt x="1502" y="334"/>
                      <a:pt x="3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39" name="Google Shape;2639;p65"/>
              <p:cNvSpPr/>
              <p:nvPr/>
            </p:nvSpPr>
            <p:spPr>
              <a:xfrm>
                <a:off x="1319075" y="3735450"/>
                <a:ext cx="67575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070" extrusionOk="0">
                    <a:moveTo>
                      <a:pt x="601" y="0"/>
                    </a:moveTo>
                    <a:cubicBezTo>
                      <a:pt x="334" y="834"/>
                      <a:pt x="134" y="1668"/>
                      <a:pt x="0" y="2536"/>
                    </a:cubicBezTo>
                    <a:cubicBezTo>
                      <a:pt x="601" y="2736"/>
                      <a:pt x="1168" y="2902"/>
                      <a:pt x="1768" y="3069"/>
                    </a:cubicBezTo>
                    <a:cubicBezTo>
                      <a:pt x="2068" y="2169"/>
                      <a:pt x="2402" y="1268"/>
                      <a:pt x="2702" y="401"/>
                    </a:cubicBezTo>
                    <a:cubicBezTo>
                      <a:pt x="2002" y="267"/>
                      <a:pt x="1301" y="134"/>
                      <a:pt x="601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40" name="Google Shape;2640;p65"/>
              <p:cNvSpPr/>
              <p:nvPr/>
            </p:nvSpPr>
            <p:spPr>
              <a:xfrm>
                <a:off x="1390775" y="3748800"/>
                <a:ext cx="130950" cy="975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3903" extrusionOk="0">
                    <a:moveTo>
                      <a:pt x="735" y="0"/>
                    </a:moveTo>
                    <a:cubicBezTo>
                      <a:pt x="468" y="934"/>
                      <a:pt x="201" y="1868"/>
                      <a:pt x="1" y="2835"/>
                    </a:cubicBezTo>
                    <a:cubicBezTo>
                      <a:pt x="735" y="3036"/>
                      <a:pt x="1435" y="3236"/>
                      <a:pt x="2169" y="3403"/>
                    </a:cubicBezTo>
                    <a:cubicBezTo>
                      <a:pt x="2369" y="2635"/>
                      <a:pt x="2569" y="1901"/>
                      <a:pt x="2803" y="1268"/>
                    </a:cubicBezTo>
                    <a:cubicBezTo>
                      <a:pt x="2816" y="1242"/>
                      <a:pt x="2838" y="1231"/>
                      <a:pt x="2861" y="1231"/>
                    </a:cubicBezTo>
                    <a:cubicBezTo>
                      <a:pt x="2898" y="1231"/>
                      <a:pt x="2936" y="1260"/>
                      <a:pt x="2936" y="1301"/>
                    </a:cubicBezTo>
                    <a:cubicBezTo>
                      <a:pt x="2970" y="2068"/>
                      <a:pt x="3003" y="2835"/>
                      <a:pt x="3003" y="3603"/>
                    </a:cubicBezTo>
                    <a:cubicBezTo>
                      <a:pt x="3503" y="3703"/>
                      <a:pt x="4004" y="3803"/>
                      <a:pt x="4504" y="3903"/>
                    </a:cubicBezTo>
                    <a:cubicBezTo>
                      <a:pt x="4738" y="2835"/>
                      <a:pt x="4938" y="1735"/>
                      <a:pt x="5238" y="667"/>
                    </a:cubicBezTo>
                    <a:cubicBezTo>
                      <a:pt x="3737" y="500"/>
                      <a:pt x="2236" y="267"/>
                      <a:pt x="7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41" name="Google Shape;2641;p65"/>
              <p:cNvSpPr/>
              <p:nvPr/>
            </p:nvSpPr>
            <p:spPr>
              <a:xfrm>
                <a:off x="1540900" y="3768800"/>
                <a:ext cx="784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136" h="3804" extrusionOk="0">
                    <a:moveTo>
                      <a:pt x="534" y="1"/>
                    </a:moveTo>
                    <a:cubicBezTo>
                      <a:pt x="300" y="1135"/>
                      <a:pt x="167" y="2269"/>
                      <a:pt x="0" y="3403"/>
                    </a:cubicBezTo>
                    <a:cubicBezTo>
                      <a:pt x="901" y="3537"/>
                      <a:pt x="1801" y="3703"/>
                      <a:pt x="2735" y="3803"/>
                    </a:cubicBezTo>
                    <a:cubicBezTo>
                      <a:pt x="2902" y="2636"/>
                      <a:pt x="3002" y="1435"/>
                      <a:pt x="3136" y="267"/>
                    </a:cubicBezTo>
                    <a:cubicBezTo>
                      <a:pt x="2268" y="201"/>
                      <a:pt x="1368" y="101"/>
                      <a:pt x="5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42" name="Google Shape;2642;p65"/>
              <p:cNvSpPr/>
              <p:nvPr/>
            </p:nvSpPr>
            <p:spPr>
              <a:xfrm>
                <a:off x="2029575" y="3770475"/>
                <a:ext cx="45050" cy="91750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3670" extrusionOk="0">
                    <a:moveTo>
                      <a:pt x="1635" y="0"/>
                    </a:moveTo>
                    <a:cubicBezTo>
                      <a:pt x="1101" y="67"/>
                      <a:pt x="534" y="134"/>
                      <a:pt x="0" y="167"/>
                    </a:cubicBezTo>
                    <a:cubicBezTo>
                      <a:pt x="67" y="968"/>
                      <a:pt x="134" y="1735"/>
                      <a:pt x="234" y="2502"/>
                    </a:cubicBezTo>
                    <a:cubicBezTo>
                      <a:pt x="301" y="2869"/>
                      <a:pt x="334" y="3269"/>
                      <a:pt x="401" y="3670"/>
                    </a:cubicBezTo>
                    <a:cubicBezTo>
                      <a:pt x="834" y="3603"/>
                      <a:pt x="1268" y="3570"/>
                      <a:pt x="1702" y="3503"/>
                    </a:cubicBezTo>
                    <a:cubicBezTo>
                      <a:pt x="1768" y="2636"/>
                      <a:pt x="1802" y="1835"/>
                      <a:pt x="1802" y="1702"/>
                    </a:cubicBezTo>
                    <a:cubicBezTo>
                      <a:pt x="1735" y="1235"/>
                      <a:pt x="1668" y="634"/>
                      <a:pt x="16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43" name="Google Shape;2643;p65"/>
              <p:cNvSpPr/>
              <p:nvPr/>
            </p:nvSpPr>
            <p:spPr>
              <a:xfrm>
                <a:off x="1632625" y="3776300"/>
                <a:ext cx="67575" cy="96775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87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7" y="1202"/>
                      <a:pt x="101" y="2436"/>
                      <a:pt x="67" y="3637"/>
                    </a:cubicBezTo>
                    <a:cubicBezTo>
                      <a:pt x="901" y="3737"/>
                      <a:pt x="1735" y="3804"/>
                      <a:pt x="2569" y="3870"/>
                    </a:cubicBezTo>
                    <a:cubicBezTo>
                      <a:pt x="2502" y="2636"/>
                      <a:pt x="2569" y="1402"/>
                      <a:pt x="2702" y="168"/>
                    </a:cubicBezTo>
                    <a:cubicBezTo>
                      <a:pt x="1802" y="134"/>
                      <a:pt x="901" y="68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44" name="Google Shape;2644;p65"/>
              <p:cNvSpPr/>
              <p:nvPr/>
            </p:nvSpPr>
            <p:spPr>
              <a:xfrm>
                <a:off x="1716850" y="3781300"/>
                <a:ext cx="59225" cy="94275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3771" extrusionOk="0">
                    <a:moveTo>
                      <a:pt x="34" y="1"/>
                    </a:moveTo>
                    <a:cubicBezTo>
                      <a:pt x="1" y="1235"/>
                      <a:pt x="1" y="2469"/>
                      <a:pt x="67" y="3704"/>
                    </a:cubicBezTo>
                    <a:cubicBezTo>
                      <a:pt x="701" y="3737"/>
                      <a:pt x="1335" y="3770"/>
                      <a:pt x="1969" y="3770"/>
                    </a:cubicBezTo>
                    <a:cubicBezTo>
                      <a:pt x="2169" y="2570"/>
                      <a:pt x="2336" y="1335"/>
                      <a:pt x="2369" y="101"/>
                    </a:cubicBezTo>
                    <a:cubicBezTo>
                      <a:pt x="1602" y="68"/>
                      <a:pt x="801" y="34"/>
                      <a:pt x="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45" name="Google Shape;2645;p65"/>
              <p:cNvSpPr/>
              <p:nvPr/>
            </p:nvSpPr>
            <p:spPr>
              <a:xfrm>
                <a:off x="1791900" y="3776300"/>
                <a:ext cx="226025" cy="100100"/>
              </a:xfrm>
              <a:custGeom>
                <a:avLst/>
                <a:gdLst/>
                <a:ahLst/>
                <a:cxnLst/>
                <a:rect l="l" t="t" r="r" b="b"/>
                <a:pathLst>
                  <a:path w="9041" h="4004" extrusionOk="0">
                    <a:moveTo>
                      <a:pt x="8774" y="1"/>
                    </a:moveTo>
                    <a:cubicBezTo>
                      <a:pt x="6349" y="226"/>
                      <a:pt x="3924" y="309"/>
                      <a:pt x="1479" y="309"/>
                    </a:cubicBezTo>
                    <a:cubicBezTo>
                      <a:pt x="1031" y="309"/>
                      <a:pt x="583" y="306"/>
                      <a:pt x="134" y="301"/>
                    </a:cubicBezTo>
                    <a:lnTo>
                      <a:pt x="134" y="301"/>
                    </a:lnTo>
                    <a:cubicBezTo>
                      <a:pt x="167" y="1535"/>
                      <a:pt x="134" y="2770"/>
                      <a:pt x="1" y="4004"/>
                    </a:cubicBezTo>
                    <a:cubicBezTo>
                      <a:pt x="1001" y="4004"/>
                      <a:pt x="2002" y="4004"/>
                      <a:pt x="3003" y="3970"/>
                    </a:cubicBezTo>
                    <a:cubicBezTo>
                      <a:pt x="3036" y="3470"/>
                      <a:pt x="3036" y="2970"/>
                      <a:pt x="2969" y="2436"/>
                    </a:cubicBezTo>
                    <a:cubicBezTo>
                      <a:pt x="2948" y="2371"/>
                      <a:pt x="3010" y="2335"/>
                      <a:pt x="3065" y="2335"/>
                    </a:cubicBezTo>
                    <a:cubicBezTo>
                      <a:pt x="3096" y="2335"/>
                      <a:pt x="3124" y="2346"/>
                      <a:pt x="3136" y="2369"/>
                    </a:cubicBezTo>
                    <a:cubicBezTo>
                      <a:pt x="3403" y="2870"/>
                      <a:pt x="3603" y="3403"/>
                      <a:pt x="3737" y="3937"/>
                    </a:cubicBezTo>
                    <a:cubicBezTo>
                      <a:pt x="4471" y="3904"/>
                      <a:pt x="5171" y="3870"/>
                      <a:pt x="5872" y="3837"/>
                    </a:cubicBezTo>
                    <a:cubicBezTo>
                      <a:pt x="5872" y="2736"/>
                      <a:pt x="5738" y="1635"/>
                      <a:pt x="5304" y="601"/>
                    </a:cubicBezTo>
                    <a:cubicBezTo>
                      <a:pt x="5304" y="560"/>
                      <a:pt x="5330" y="532"/>
                      <a:pt x="5357" y="532"/>
                    </a:cubicBezTo>
                    <a:cubicBezTo>
                      <a:pt x="5374" y="532"/>
                      <a:pt x="5392" y="542"/>
                      <a:pt x="5405" y="568"/>
                    </a:cubicBezTo>
                    <a:cubicBezTo>
                      <a:pt x="6238" y="1535"/>
                      <a:pt x="6705" y="2603"/>
                      <a:pt x="7006" y="3737"/>
                    </a:cubicBezTo>
                    <a:cubicBezTo>
                      <a:pt x="7673" y="3670"/>
                      <a:pt x="8373" y="3603"/>
                      <a:pt x="9040" y="3537"/>
                    </a:cubicBezTo>
                    <a:cubicBezTo>
                      <a:pt x="9007" y="3036"/>
                      <a:pt x="8974" y="2536"/>
                      <a:pt x="8907" y="2036"/>
                    </a:cubicBezTo>
                    <a:cubicBezTo>
                      <a:pt x="8840" y="1369"/>
                      <a:pt x="8807" y="701"/>
                      <a:pt x="877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46" name="Google Shape;2646;p65"/>
              <p:cNvSpPr/>
              <p:nvPr/>
            </p:nvSpPr>
            <p:spPr>
              <a:xfrm>
                <a:off x="1479175" y="4027325"/>
                <a:ext cx="154300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6172" h="1602" extrusionOk="0">
                    <a:moveTo>
                      <a:pt x="2170" y="0"/>
                    </a:moveTo>
                    <a:cubicBezTo>
                      <a:pt x="1439" y="0"/>
                      <a:pt x="712" y="89"/>
                      <a:pt x="1" y="267"/>
                    </a:cubicBezTo>
                    <a:lnTo>
                      <a:pt x="168" y="1034"/>
                    </a:lnTo>
                    <a:cubicBezTo>
                      <a:pt x="868" y="871"/>
                      <a:pt x="1569" y="789"/>
                      <a:pt x="2269" y="789"/>
                    </a:cubicBezTo>
                    <a:cubicBezTo>
                      <a:pt x="2569" y="789"/>
                      <a:pt x="2869" y="804"/>
                      <a:pt x="3170" y="834"/>
                    </a:cubicBezTo>
                    <a:cubicBezTo>
                      <a:pt x="4104" y="934"/>
                      <a:pt x="5004" y="1201"/>
                      <a:pt x="5838" y="1602"/>
                    </a:cubicBezTo>
                    <a:lnTo>
                      <a:pt x="6172" y="901"/>
                    </a:lnTo>
                    <a:cubicBezTo>
                      <a:pt x="5271" y="467"/>
                      <a:pt x="4270" y="167"/>
                      <a:pt x="3270" y="67"/>
                    </a:cubicBezTo>
                    <a:cubicBezTo>
                      <a:pt x="2903" y="23"/>
                      <a:pt x="2536" y="0"/>
                      <a:pt x="21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47" name="Google Shape;2647;p65"/>
              <p:cNvSpPr/>
              <p:nvPr/>
            </p:nvSpPr>
            <p:spPr>
              <a:xfrm>
                <a:off x="1593425" y="3737450"/>
                <a:ext cx="460350" cy="482750"/>
              </a:xfrm>
              <a:custGeom>
                <a:avLst/>
                <a:gdLst/>
                <a:ahLst/>
                <a:cxnLst/>
                <a:rect l="l" t="t" r="r" b="b"/>
                <a:pathLst>
                  <a:path w="18414" h="19310" extrusionOk="0">
                    <a:moveTo>
                      <a:pt x="9558" y="804"/>
                    </a:moveTo>
                    <a:cubicBezTo>
                      <a:pt x="9841" y="804"/>
                      <a:pt x="10125" y="821"/>
                      <a:pt x="10408" y="854"/>
                    </a:cubicBezTo>
                    <a:cubicBezTo>
                      <a:pt x="12510" y="1088"/>
                      <a:pt x="14411" y="2222"/>
                      <a:pt x="15712" y="4057"/>
                    </a:cubicBezTo>
                    <a:cubicBezTo>
                      <a:pt x="17046" y="5891"/>
                      <a:pt x="17613" y="8226"/>
                      <a:pt x="17346" y="10561"/>
                    </a:cubicBezTo>
                    <a:cubicBezTo>
                      <a:pt x="17046" y="12930"/>
                      <a:pt x="15979" y="15065"/>
                      <a:pt x="14278" y="16532"/>
                    </a:cubicBezTo>
                    <a:cubicBezTo>
                      <a:pt x="12798" y="17838"/>
                      <a:pt x="11016" y="18513"/>
                      <a:pt x="9172" y="18513"/>
                    </a:cubicBezTo>
                    <a:cubicBezTo>
                      <a:pt x="8896" y="18513"/>
                      <a:pt x="8618" y="18497"/>
                      <a:pt x="8340" y="18467"/>
                    </a:cubicBezTo>
                    <a:cubicBezTo>
                      <a:pt x="3937" y="17967"/>
                      <a:pt x="835" y="13597"/>
                      <a:pt x="1402" y="8727"/>
                    </a:cubicBezTo>
                    <a:cubicBezTo>
                      <a:pt x="1669" y="6358"/>
                      <a:pt x="2769" y="4257"/>
                      <a:pt x="4471" y="2756"/>
                    </a:cubicBezTo>
                    <a:cubicBezTo>
                      <a:pt x="5705" y="1655"/>
                      <a:pt x="7172" y="1021"/>
                      <a:pt x="8707" y="854"/>
                    </a:cubicBezTo>
                    <a:cubicBezTo>
                      <a:pt x="8990" y="821"/>
                      <a:pt x="9274" y="804"/>
                      <a:pt x="9558" y="804"/>
                    </a:cubicBezTo>
                    <a:close/>
                    <a:moveTo>
                      <a:pt x="9537" y="0"/>
                    </a:moveTo>
                    <a:cubicBezTo>
                      <a:pt x="7530" y="0"/>
                      <a:pt x="5587" y="740"/>
                      <a:pt x="3970" y="2155"/>
                    </a:cubicBezTo>
                    <a:cubicBezTo>
                      <a:pt x="2102" y="3790"/>
                      <a:pt x="901" y="6091"/>
                      <a:pt x="634" y="8627"/>
                    </a:cubicBezTo>
                    <a:cubicBezTo>
                      <a:pt x="1" y="13930"/>
                      <a:pt x="3436" y="18667"/>
                      <a:pt x="8273" y="19234"/>
                    </a:cubicBezTo>
                    <a:cubicBezTo>
                      <a:pt x="8573" y="19284"/>
                      <a:pt x="8882" y="19309"/>
                      <a:pt x="9195" y="19309"/>
                    </a:cubicBezTo>
                    <a:cubicBezTo>
                      <a:pt x="9507" y="19309"/>
                      <a:pt x="9824" y="19284"/>
                      <a:pt x="10141" y="19234"/>
                    </a:cubicBezTo>
                    <a:cubicBezTo>
                      <a:pt x="11809" y="19067"/>
                      <a:pt x="13410" y="18334"/>
                      <a:pt x="14778" y="17133"/>
                    </a:cubicBezTo>
                    <a:cubicBezTo>
                      <a:pt x="16646" y="15532"/>
                      <a:pt x="17813" y="13230"/>
                      <a:pt x="18114" y="10661"/>
                    </a:cubicBezTo>
                    <a:cubicBezTo>
                      <a:pt x="18414" y="8126"/>
                      <a:pt x="17780" y="5591"/>
                      <a:pt x="16346" y="3590"/>
                    </a:cubicBezTo>
                    <a:cubicBezTo>
                      <a:pt x="14911" y="1588"/>
                      <a:pt x="12843" y="321"/>
                      <a:pt x="10475" y="54"/>
                    </a:cubicBezTo>
                    <a:cubicBezTo>
                      <a:pt x="10161" y="18"/>
                      <a:pt x="9849" y="0"/>
                      <a:pt x="95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48" name="Google Shape;2648;p65"/>
              <p:cNvSpPr/>
              <p:nvPr/>
            </p:nvSpPr>
            <p:spPr>
              <a:xfrm>
                <a:off x="1073900" y="3677400"/>
                <a:ext cx="460350" cy="482125"/>
              </a:xfrm>
              <a:custGeom>
                <a:avLst/>
                <a:gdLst/>
                <a:ahLst/>
                <a:cxnLst/>
                <a:rect l="l" t="t" r="r" b="b"/>
                <a:pathLst>
                  <a:path w="18414" h="19285" extrusionOk="0">
                    <a:moveTo>
                      <a:pt x="9576" y="776"/>
                    </a:moveTo>
                    <a:cubicBezTo>
                      <a:pt x="9852" y="776"/>
                      <a:pt x="10130" y="791"/>
                      <a:pt x="10408" y="821"/>
                    </a:cubicBezTo>
                    <a:cubicBezTo>
                      <a:pt x="12509" y="1088"/>
                      <a:pt x="14410" y="2222"/>
                      <a:pt x="15711" y="4057"/>
                    </a:cubicBezTo>
                    <a:cubicBezTo>
                      <a:pt x="17046" y="5892"/>
                      <a:pt x="17613" y="8193"/>
                      <a:pt x="17346" y="10562"/>
                    </a:cubicBezTo>
                    <a:cubicBezTo>
                      <a:pt x="17079" y="12930"/>
                      <a:pt x="15978" y="15031"/>
                      <a:pt x="14277" y="16533"/>
                    </a:cubicBezTo>
                    <a:cubicBezTo>
                      <a:pt x="12814" y="17795"/>
                      <a:pt x="11055" y="18490"/>
                      <a:pt x="9233" y="18490"/>
                    </a:cubicBezTo>
                    <a:cubicBezTo>
                      <a:pt x="8936" y="18490"/>
                      <a:pt x="8638" y="18471"/>
                      <a:pt x="8339" y="18434"/>
                    </a:cubicBezTo>
                    <a:cubicBezTo>
                      <a:pt x="3970" y="17934"/>
                      <a:pt x="834" y="13564"/>
                      <a:pt x="1401" y="8727"/>
                    </a:cubicBezTo>
                    <a:cubicBezTo>
                      <a:pt x="1668" y="6359"/>
                      <a:pt x="2769" y="4224"/>
                      <a:pt x="4470" y="2756"/>
                    </a:cubicBezTo>
                    <a:cubicBezTo>
                      <a:pt x="5950" y="1450"/>
                      <a:pt x="7732" y="776"/>
                      <a:pt x="9576" y="776"/>
                    </a:cubicBezTo>
                    <a:close/>
                    <a:moveTo>
                      <a:pt x="9537" y="0"/>
                    </a:moveTo>
                    <a:cubicBezTo>
                      <a:pt x="7529" y="0"/>
                      <a:pt x="5587" y="740"/>
                      <a:pt x="3970" y="2156"/>
                    </a:cubicBezTo>
                    <a:cubicBezTo>
                      <a:pt x="2102" y="3757"/>
                      <a:pt x="934" y="6058"/>
                      <a:pt x="634" y="8627"/>
                    </a:cubicBezTo>
                    <a:cubicBezTo>
                      <a:pt x="0" y="13897"/>
                      <a:pt x="3436" y="18667"/>
                      <a:pt x="8273" y="19234"/>
                    </a:cubicBezTo>
                    <a:cubicBezTo>
                      <a:pt x="8573" y="19268"/>
                      <a:pt x="8882" y="19284"/>
                      <a:pt x="9194" y="19284"/>
                    </a:cubicBezTo>
                    <a:cubicBezTo>
                      <a:pt x="9507" y="19284"/>
                      <a:pt x="9824" y="19268"/>
                      <a:pt x="10141" y="19234"/>
                    </a:cubicBezTo>
                    <a:cubicBezTo>
                      <a:pt x="11809" y="19034"/>
                      <a:pt x="13410" y="18334"/>
                      <a:pt x="14777" y="17133"/>
                    </a:cubicBezTo>
                    <a:cubicBezTo>
                      <a:pt x="16645" y="15498"/>
                      <a:pt x="17846" y="13197"/>
                      <a:pt x="18113" y="10662"/>
                    </a:cubicBezTo>
                    <a:cubicBezTo>
                      <a:pt x="18413" y="8093"/>
                      <a:pt x="17780" y="5591"/>
                      <a:pt x="16345" y="3590"/>
                    </a:cubicBezTo>
                    <a:cubicBezTo>
                      <a:pt x="14911" y="1588"/>
                      <a:pt x="12843" y="321"/>
                      <a:pt x="10474" y="54"/>
                    </a:cubicBezTo>
                    <a:cubicBezTo>
                      <a:pt x="10161" y="18"/>
                      <a:pt x="9848" y="0"/>
                      <a:pt x="95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649" name="Google Shape;2649;p65"/>
          <p:cNvGrpSpPr/>
          <p:nvPr/>
        </p:nvGrpSpPr>
        <p:grpSpPr>
          <a:xfrm rot="-436216">
            <a:off x="652274" y="1505069"/>
            <a:ext cx="2631349" cy="1787364"/>
            <a:chOff x="6570561" y="1291525"/>
            <a:chExt cx="1646325" cy="1118279"/>
          </a:xfrm>
        </p:grpSpPr>
        <p:grpSp>
          <p:nvGrpSpPr>
            <p:cNvPr id="2650" name="Google Shape;2650;p65"/>
            <p:cNvGrpSpPr/>
            <p:nvPr/>
          </p:nvGrpSpPr>
          <p:grpSpPr>
            <a:xfrm>
              <a:off x="6570561" y="1291525"/>
              <a:ext cx="1646325" cy="1118279"/>
              <a:chOff x="669286" y="1573888"/>
              <a:chExt cx="1646325" cy="1118279"/>
            </a:xfrm>
          </p:grpSpPr>
          <p:sp>
            <p:nvSpPr>
              <p:cNvPr id="2651" name="Google Shape;2651;p65"/>
              <p:cNvSpPr/>
              <p:nvPr/>
            </p:nvSpPr>
            <p:spPr>
              <a:xfrm>
                <a:off x="669286" y="1573888"/>
                <a:ext cx="1646321" cy="1118250"/>
              </a:xfrm>
              <a:custGeom>
                <a:avLst/>
                <a:gdLst/>
                <a:ahLst/>
                <a:cxnLst/>
                <a:rect l="l" t="t" r="r" b="b"/>
                <a:pathLst>
                  <a:path w="76422" h="51909" extrusionOk="0">
                    <a:moveTo>
                      <a:pt x="40463" y="0"/>
                    </a:moveTo>
                    <a:cubicBezTo>
                      <a:pt x="37460" y="34"/>
                      <a:pt x="34492" y="634"/>
                      <a:pt x="31756" y="1735"/>
                    </a:cubicBezTo>
                    <a:cubicBezTo>
                      <a:pt x="29288" y="2769"/>
                      <a:pt x="23184" y="5471"/>
                      <a:pt x="22750" y="10808"/>
                    </a:cubicBezTo>
                    <a:cubicBezTo>
                      <a:pt x="22750" y="10755"/>
                      <a:pt x="22707" y="10732"/>
                      <a:pt x="22635" y="10732"/>
                    </a:cubicBezTo>
                    <a:cubicBezTo>
                      <a:pt x="22256" y="10732"/>
                      <a:pt x="21061" y="11358"/>
                      <a:pt x="20949" y="11442"/>
                    </a:cubicBezTo>
                    <a:cubicBezTo>
                      <a:pt x="20482" y="11876"/>
                      <a:pt x="20015" y="12242"/>
                      <a:pt x="19614" y="12776"/>
                    </a:cubicBezTo>
                    <a:cubicBezTo>
                      <a:pt x="18147" y="14811"/>
                      <a:pt x="18147" y="17413"/>
                      <a:pt x="18647" y="19815"/>
                    </a:cubicBezTo>
                    <a:cubicBezTo>
                      <a:pt x="18780" y="20315"/>
                      <a:pt x="18914" y="20815"/>
                      <a:pt x="19047" y="21316"/>
                    </a:cubicBezTo>
                    <a:cubicBezTo>
                      <a:pt x="19214" y="21816"/>
                      <a:pt x="19381" y="22316"/>
                      <a:pt x="19581" y="22817"/>
                    </a:cubicBezTo>
                    <a:cubicBezTo>
                      <a:pt x="19748" y="23350"/>
                      <a:pt x="19981" y="23851"/>
                      <a:pt x="20181" y="24351"/>
                    </a:cubicBezTo>
                    <a:cubicBezTo>
                      <a:pt x="18680" y="25152"/>
                      <a:pt x="17413" y="26319"/>
                      <a:pt x="16846" y="27954"/>
                    </a:cubicBezTo>
                    <a:cubicBezTo>
                      <a:pt x="15912" y="30756"/>
                      <a:pt x="16512" y="33191"/>
                      <a:pt x="17246" y="35993"/>
                    </a:cubicBezTo>
                    <a:cubicBezTo>
                      <a:pt x="17379" y="36493"/>
                      <a:pt x="17546" y="36960"/>
                      <a:pt x="17680" y="37461"/>
                    </a:cubicBezTo>
                    <a:cubicBezTo>
                      <a:pt x="16445" y="37794"/>
                      <a:pt x="15311" y="38461"/>
                      <a:pt x="14778" y="39562"/>
                    </a:cubicBezTo>
                    <a:cubicBezTo>
                      <a:pt x="13977" y="41130"/>
                      <a:pt x="14411" y="42464"/>
                      <a:pt x="14411" y="44132"/>
                    </a:cubicBezTo>
                    <a:cubicBezTo>
                      <a:pt x="13944" y="43865"/>
                      <a:pt x="13410" y="43565"/>
                      <a:pt x="12876" y="43498"/>
                    </a:cubicBezTo>
                    <a:cubicBezTo>
                      <a:pt x="12741" y="43481"/>
                      <a:pt x="12612" y="43472"/>
                      <a:pt x="12488" y="43472"/>
                    </a:cubicBezTo>
                    <a:cubicBezTo>
                      <a:pt x="11666" y="43472"/>
                      <a:pt x="11075" y="43839"/>
                      <a:pt x="10408" y="44332"/>
                    </a:cubicBezTo>
                    <a:cubicBezTo>
                      <a:pt x="9774" y="44766"/>
                      <a:pt x="9174" y="45166"/>
                      <a:pt x="8540" y="45633"/>
                    </a:cubicBezTo>
                    <a:cubicBezTo>
                      <a:pt x="8440" y="45533"/>
                      <a:pt x="8306" y="45400"/>
                      <a:pt x="8173" y="45299"/>
                    </a:cubicBezTo>
                    <a:cubicBezTo>
                      <a:pt x="7706" y="44232"/>
                      <a:pt x="7539" y="43398"/>
                      <a:pt x="7539" y="41964"/>
                    </a:cubicBezTo>
                    <a:cubicBezTo>
                      <a:pt x="7539" y="41463"/>
                      <a:pt x="7606" y="39462"/>
                      <a:pt x="7639" y="38728"/>
                    </a:cubicBezTo>
                    <a:cubicBezTo>
                      <a:pt x="7228" y="38663"/>
                      <a:pt x="6821" y="38632"/>
                      <a:pt x="6420" y="38632"/>
                    </a:cubicBezTo>
                    <a:cubicBezTo>
                      <a:pt x="4348" y="38632"/>
                      <a:pt x="2454" y="39476"/>
                      <a:pt x="1168" y="40930"/>
                    </a:cubicBezTo>
                    <a:cubicBezTo>
                      <a:pt x="701" y="41530"/>
                      <a:pt x="301" y="42197"/>
                      <a:pt x="0" y="42931"/>
                    </a:cubicBezTo>
                    <a:cubicBezTo>
                      <a:pt x="2312" y="44917"/>
                      <a:pt x="5195" y="46871"/>
                      <a:pt x="8247" y="46871"/>
                    </a:cubicBezTo>
                    <a:cubicBezTo>
                      <a:pt x="8322" y="46871"/>
                      <a:pt x="8398" y="46870"/>
                      <a:pt x="8473" y="46867"/>
                    </a:cubicBezTo>
                    <a:cubicBezTo>
                      <a:pt x="8873" y="47801"/>
                      <a:pt x="9541" y="48702"/>
                      <a:pt x="10308" y="49369"/>
                    </a:cubicBezTo>
                    <a:cubicBezTo>
                      <a:pt x="11442" y="50336"/>
                      <a:pt x="12776" y="51137"/>
                      <a:pt x="14177" y="51404"/>
                    </a:cubicBezTo>
                    <a:cubicBezTo>
                      <a:pt x="14427" y="51454"/>
                      <a:pt x="14659" y="51477"/>
                      <a:pt x="14878" y="51477"/>
                    </a:cubicBezTo>
                    <a:cubicBezTo>
                      <a:pt x="15534" y="51477"/>
                      <a:pt x="16079" y="51270"/>
                      <a:pt x="16679" y="50970"/>
                    </a:cubicBezTo>
                    <a:cubicBezTo>
                      <a:pt x="17913" y="51437"/>
                      <a:pt x="19181" y="51871"/>
                      <a:pt x="20482" y="51904"/>
                    </a:cubicBezTo>
                    <a:cubicBezTo>
                      <a:pt x="20584" y="51907"/>
                      <a:pt x="20685" y="51908"/>
                      <a:pt x="20787" y="51908"/>
                    </a:cubicBezTo>
                    <a:cubicBezTo>
                      <a:pt x="23227" y="51908"/>
                      <a:pt x="25347" y="51131"/>
                      <a:pt x="26853" y="49369"/>
                    </a:cubicBezTo>
                    <a:cubicBezTo>
                      <a:pt x="27987" y="48035"/>
                      <a:pt x="28154" y="46534"/>
                      <a:pt x="27954" y="44832"/>
                    </a:cubicBezTo>
                    <a:cubicBezTo>
                      <a:pt x="30022" y="44099"/>
                      <a:pt x="31856" y="42864"/>
                      <a:pt x="33391" y="41363"/>
                    </a:cubicBezTo>
                    <a:cubicBezTo>
                      <a:pt x="35714" y="42283"/>
                      <a:pt x="38249" y="42711"/>
                      <a:pt x="40853" y="42711"/>
                    </a:cubicBezTo>
                    <a:cubicBezTo>
                      <a:pt x="41839" y="42711"/>
                      <a:pt x="42834" y="42650"/>
                      <a:pt x="43832" y="42531"/>
                    </a:cubicBezTo>
                    <a:lnTo>
                      <a:pt x="44065" y="42497"/>
                    </a:lnTo>
                    <a:cubicBezTo>
                      <a:pt x="47468" y="42064"/>
                      <a:pt x="50770" y="40730"/>
                      <a:pt x="53205" y="38561"/>
                    </a:cubicBezTo>
                    <a:cubicBezTo>
                      <a:pt x="53672" y="38561"/>
                      <a:pt x="54172" y="38528"/>
                      <a:pt x="54639" y="38461"/>
                    </a:cubicBezTo>
                    <a:cubicBezTo>
                      <a:pt x="55073" y="39929"/>
                      <a:pt x="55673" y="41030"/>
                      <a:pt x="57074" y="41664"/>
                    </a:cubicBezTo>
                    <a:cubicBezTo>
                      <a:pt x="57803" y="41989"/>
                      <a:pt x="58562" y="42142"/>
                      <a:pt x="59338" y="42142"/>
                    </a:cubicBezTo>
                    <a:cubicBezTo>
                      <a:pt x="60551" y="42142"/>
                      <a:pt x="61804" y="41768"/>
                      <a:pt x="63045" y="41096"/>
                    </a:cubicBezTo>
                    <a:cubicBezTo>
                      <a:pt x="64046" y="40563"/>
                      <a:pt x="64947" y="39695"/>
                      <a:pt x="65781" y="38828"/>
                    </a:cubicBezTo>
                    <a:cubicBezTo>
                      <a:pt x="66548" y="38828"/>
                      <a:pt x="67182" y="38728"/>
                      <a:pt x="67916" y="38161"/>
                    </a:cubicBezTo>
                    <a:cubicBezTo>
                      <a:pt x="68916" y="37427"/>
                      <a:pt x="69683" y="36326"/>
                      <a:pt x="70251" y="35126"/>
                    </a:cubicBezTo>
                    <a:cubicBezTo>
                      <a:pt x="70284" y="35092"/>
                      <a:pt x="70317" y="35025"/>
                      <a:pt x="70351" y="34992"/>
                    </a:cubicBezTo>
                    <a:cubicBezTo>
                      <a:pt x="70718" y="34158"/>
                      <a:pt x="70951" y="33157"/>
                      <a:pt x="70951" y="32257"/>
                    </a:cubicBezTo>
                    <a:cubicBezTo>
                      <a:pt x="71018" y="32223"/>
                      <a:pt x="71084" y="32190"/>
                      <a:pt x="71151" y="32157"/>
                    </a:cubicBezTo>
                    <a:cubicBezTo>
                      <a:pt x="73586" y="30923"/>
                      <a:pt x="75221" y="28187"/>
                      <a:pt x="76422" y="25685"/>
                    </a:cubicBezTo>
                    <a:cubicBezTo>
                      <a:pt x="76121" y="25385"/>
                      <a:pt x="75788" y="25118"/>
                      <a:pt x="75421" y="24885"/>
                    </a:cubicBezTo>
                    <a:cubicBezTo>
                      <a:pt x="74601" y="24381"/>
                      <a:pt x="73669" y="24132"/>
                      <a:pt x="72703" y="24132"/>
                    </a:cubicBezTo>
                    <a:cubicBezTo>
                      <a:pt x="71429" y="24132"/>
                      <a:pt x="70097" y="24565"/>
                      <a:pt x="68883" y="25419"/>
                    </a:cubicBezTo>
                    <a:cubicBezTo>
                      <a:pt x="69150" y="25986"/>
                      <a:pt x="69884" y="27520"/>
                      <a:pt x="70050" y="27920"/>
                    </a:cubicBezTo>
                    <a:cubicBezTo>
                      <a:pt x="70584" y="29255"/>
                      <a:pt x="70718" y="30022"/>
                      <a:pt x="70651" y="31323"/>
                    </a:cubicBezTo>
                    <a:cubicBezTo>
                      <a:pt x="69950" y="31189"/>
                      <a:pt x="69250" y="31089"/>
                      <a:pt x="68549" y="30989"/>
                    </a:cubicBezTo>
                    <a:cubicBezTo>
                      <a:pt x="68253" y="30940"/>
                      <a:pt x="67975" y="30904"/>
                      <a:pt x="67702" y="30904"/>
                    </a:cubicBezTo>
                    <a:cubicBezTo>
                      <a:pt x="67237" y="30904"/>
                      <a:pt x="66785" y="31008"/>
                      <a:pt x="66281" y="31323"/>
                    </a:cubicBezTo>
                    <a:cubicBezTo>
                      <a:pt x="65881" y="31590"/>
                      <a:pt x="65547" y="32057"/>
                      <a:pt x="65280" y="32457"/>
                    </a:cubicBezTo>
                    <a:cubicBezTo>
                      <a:pt x="64713" y="31123"/>
                      <a:pt x="64613" y="29888"/>
                      <a:pt x="63446" y="28954"/>
                    </a:cubicBezTo>
                    <a:cubicBezTo>
                      <a:pt x="62896" y="28496"/>
                      <a:pt x="62174" y="28321"/>
                      <a:pt x="61419" y="28321"/>
                    </a:cubicBezTo>
                    <a:cubicBezTo>
                      <a:pt x="61074" y="28321"/>
                      <a:pt x="60722" y="28358"/>
                      <a:pt x="60377" y="28421"/>
                    </a:cubicBezTo>
                    <a:cubicBezTo>
                      <a:pt x="60343" y="27987"/>
                      <a:pt x="60310" y="27553"/>
                      <a:pt x="60243" y="27120"/>
                    </a:cubicBezTo>
                    <a:cubicBezTo>
                      <a:pt x="59876" y="24551"/>
                      <a:pt x="59543" y="22350"/>
                      <a:pt x="57808" y="20515"/>
                    </a:cubicBezTo>
                    <a:cubicBezTo>
                      <a:pt x="57508" y="20181"/>
                      <a:pt x="57175" y="19915"/>
                      <a:pt x="56774" y="19714"/>
                    </a:cubicBezTo>
                    <a:cubicBezTo>
                      <a:pt x="56908" y="18747"/>
                      <a:pt x="56941" y="17913"/>
                      <a:pt x="56941" y="17680"/>
                    </a:cubicBezTo>
                    <a:cubicBezTo>
                      <a:pt x="56941" y="15778"/>
                      <a:pt x="56708" y="13877"/>
                      <a:pt x="56207" y="12076"/>
                    </a:cubicBezTo>
                    <a:cubicBezTo>
                      <a:pt x="56074" y="11575"/>
                      <a:pt x="55940" y="11042"/>
                      <a:pt x="55740" y="10541"/>
                    </a:cubicBezTo>
                    <a:cubicBezTo>
                      <a:pt x="55340" y="9307"/>
                      <a:pt x="54773" y="8006"/>
                      <a:pt x="54106" y="6839"/>
                    </a:cubicBezTo>
                    <a:cubicBezTo>
                      <a:pt x="53272" y="5304"/>
                      <a:pt x="52271" y="3903"/>
                      <a:pt x="51070" y="2869"/>
                    </a:cubicBezTo>
                    <a:cubicBezTo>
                      <a:pt x="48101" y="367"/>
                      <a:pt x="43965" y="0"/>
                      <a:pt x="404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2286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47625" dir="2460000" algn="bl" rotWithShape="0">
                  <a:schemeClr val="dk1">
                    <a:alpha val="19000"/>
                  </a:scheme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652" name="Google Shape;2652;p65"/>
              <p:cNvGrpSpPr/>
              <p:nvPr/>
            </p:nvGrpSpPr>
            <p:grpSpPr>
              <a:xfrm>
                <a:off x="669290" y="1573917"/>
                <a:ext cx="1646321" cy="1118250"/>
                <a:chOff x="415175" y="1554775"/>
                <a:chExt cx="1910550" cy="1297725"/>
              </a:xfrm>
            </p:grpSpPr>
            <p:sp>
              <p:nvSpPr>
                <p:cNvPr id="2653" name="Google Shape;2653;p65"/>
                <p:cNvSpPr/>
                <p:nvPr/>
              </p:nvSpPr>
              <p:spPr>
                <a:xfrm>
                  <a:off x="415175" y="2150200"/>
                  <a:ext cx="894825" cy="70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3" h="28092" extrusionOk="0">
                      <a:moveTo>
                        <a:pt x="21382" y="0"/>
                      </a:moveTo>
                      <a:cubicBezTo>
                        <a:pt x="19314" y="768"/>
                        <a:pt x="17546" y="2102"/>
                        <a:pt x="16846" y="4137"/>
                      </a:cubicBezTo>
                      <a:cubicBezTo>
                        <a:pt x="15878" y="6939"/>
                        <a:pt x="16512" y="9374"/>
                        <a:pt x="17246" y="12176"/>
                      </a:cubicBezTo>
                      <a:cubicBezTo>
                        <a:pt x="17379" y="12676"/>
                        <a:pt x="17546" y="13143"/>
                        <a:pt x="17680" y="13644"/>
                      </a:cubicBezTo>
                      <a:cubicBezTo>
                        <a:pt x="16445" y="13977"/>
                        <a:pt x="15311" y="14644"/>
                        <a:pt x="14778" y="15745"/>
                      </a:cubicBezTo>
                      <a:cubicBezTo>
                        <a:pt x="13977" y="17313"/>
                        <a:pt x="14411" y="18647"/>
                        <a:pt x="14411" y="20315"/>
                      </a:cubicBezTo>
                      <a:cubicBezTo>
                        <a:pt x="13944" y="20048"/>
                        <a:pt x="13410" y="19748"/>
                        <a:pt x="12876" y="19681"/>
                      </a:cubicBezTo>
                      <a:cubicBezTo>
                        <a:pt x="12741" y="19664"/>
                        <a:pt x="12612" y="19655"/>
                        <a:pt x="12488" y="19655"/>
                      </a:cubicBezTo>
                      <a:cubicBezTo>
                        <a:pt x="11666" y="19655"/>
                        <a:pt x="11075" y="20022"/>
                        <a:pt x="10408" y="20515"/>
                      </a:cubicBezTo>
                      <a:cubicBezTo>
                        <a:pt x="9774" y="20949"/>
                        <a:pt x="9174" y="21349"/>
                        <a:pt x="8540" y="21816"/>
                      </a:cubicBezTo>
                      <a:cubicBezTo>
                        <a:pt x="8506" y="21849"/>
                        <a:pt x="8440" y="21883"/>
                        <a:pt x="8406" y="21949"/>
                      </a:cubicBezTo>
                      <a:cubicBezTo>
                        <a:pt x="8306" y="21783"/>
                        <a:pt x="8240" y="21616"/>
                        <a:pt x="8173" y="21482"/>
                      </a:cubicBezTo>
                      <a:cubicBezTo>
                        <a:pt x="7706" y="20415"/>
                        <a:pt x="7539" y="19581"/>
                        <a:pt x="7539" y="18147"/>
                      </a:cubicBezTo>
                      <a:cubicBezTo>
                        <a:pt x="7539" y="17613"/>
                        <a:pt x="7606" y="15645"/>
                        <a:pt x="7639" y="14911"/>
                      </a:cubicBezTo>
                      <a:cubicBezTo>
                        <a:pt x="7228" y="14846"/>
                        <a:pt x="6821" y="14815"/>
                        <a:pt x="6420" y="14815"/>
                      </a:cubicBezTo>
                      <a:cubicBezTo>
                        <a:pt x="4348" y="14815"/>
                        <a:pt x="2454" y="15659"/>
                        <a:pt x="1168" y="17113"/>
                      </a:cubicBezTo>
                      <a:cubicBezTo>
                        <a:pt x="701" y="17713"/>
                        <a:pt x="301" y="18380"/>
                        <a:pt x="0" y="19114"/>
                      </a:cubicBezTo>
                      <a:cubicBezTo>
                        <a:pt x="2312" y="21100"/>
                        <a:pt x="5195" y="23054"/>
                        <a:pt x="8247" y="23054"/>
                      </a:cubicBezTo>
                      <a:cubicBezTo>
                        <a:pt x="8322" y="23054"/>
                        <a:pt x="8398" y="23053"/>
                        <a:pt x="8473" y="23050"/>
                      </a:cubicBezTo>
                      <a:cubicBezTo>
                        <a:pt x="8873" y="23984"/>
                        <a:pt x="9541" y="24885"/>
                        <a:pt x="10308" y="25552"/>
                      </a:cubicBezTo>
                      <a:cubicBezTo>
                        <a:pt x="11442" y="26519"/>
                        <a:pt x="12776" y="27320"/>
                        <a:pt x="14177" y="27587"/>
                      </a:cubicBezTo>
                      <a:cubicBezTo>
                        <a:pt x="14427" y="27637"/>
                        <a:pt x="14659" y="27660"/>
                        <a:pt x="14878" y="27660"/>
                      </a:cubicBezTo>
                      <a:cubicBezTo>
                        <a:pt x="15534" y="27660"/>
                        <a:pt x="16079" y="27453"/>
                        <a:pt x="16679" y="27153"/>
                      </a:cubicBezTo>
                      <a:cubicBezTo>
                        <a:pt x="17913" y="27620"/>
                        <a:pt x="19181" y="28054"/>
                        <a:pt x="20482" y="28087"/>
                      </a:cubicBezTo>
                      <a:cubicBezTo>
                        <a:pt x="20584" y="28090"/>
                        <a:pt x="20685" y="28091"/>
                        <a:pt x="20787" y="28091"/>
                      </a:cubicBezTo>
                      <a:cubicBezTo>
                        <a:pt x="23227" y="28091"/>
                        <a:pt x="25347" y="27314"/>
                        <a:pt x="26853" y="25552"/>
                      </a:cubicBezTo>
                      <a:cubicBezTo>
                        <a:pt x="27987" y="24218"/>
                        <a:pt x="28154" y="22717"/>
                        <a:pt x="27954" y="21015"/>
                      </a:cubicBezTo>
                      <a:cubicBezTo>
                        <a:pt x="30622" y="20081"/>
                        <a:pt x="32924" y="18314"/>
                        <a:pt x="34658" y="16145"/>
                      </a:cubicBezTo>
                      <a:cubicBezTo>
                        <a:pt x="35192" y="15445"/>
                        <a:pt x="35459" y="14711"/>
                        <a:pt x="35793" y="13877"/>
                      </a:cubicBezTo>
                      <a:cubicBezTo>
                        <a:pt x="35693" y="13644"/>
                        <a:pt x="35626" y="13410"/>
                        <a:pt x="35559" y="13210"/>
                      </a:cubicBezTo>
                      <a:cubicBezTo>
                        <a:pt x="34492" y="10341"/>
                        <a:pt x="32991" y="7839"/>
                        <a:pt x="30689" y="5671"/>
                      </a:cubicBezTo>
                      <a:cubicBezTo>
                        <a:pt x="27954" y="3069"/>
                        <a:pt x="24785" y="1535"/>
                        <a:pt x="2138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4" name="Google Shape;2654;p65"/>
                <p:cNvSpPr/>
                <p:nvPr/>
              </p:nvSpPr>
              <p:spPr>
                <a:xfrm>
                  <a:off x="1561825" y="2029600"/>
                  <a:ext cx="763900" cy="57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56" h="23149" extrusionOk="0">
                      <a:moveTo>
                        <a:pt x="7926" y="1"/>
                      </a:moveTo>
                      <a:cubicBezTo>
                        <a:pt x="7600" y="1"/>
                        <a:pt x="7270" y="19"/>
                        <a:pt x="6939" y="54"/>
                      </a:cubicBezTo>
                      <a:cubicBezTo>
                        <a:pt x="4704" y="2656"/>
                        <a:pt x="2702" y="5158"/>
                        <a:pt x="1368" y="8327"/>
                      </a:cubicBezTo>
                      <a:cubicBezTo>
                        <a:pt x="534" y="10362"/>
                        <a:pt x="101" y="12363"/>
                        <a:pt x="34" y="14398"/>
                      </a:cubicBezTo>
                      <a:cubicBezTo>
                        <a:pt x="0" y="15232"/>
                        <a:pt x="0" y="16099"/>
                        <a:pt x="67" y="16966"/>
                      </a:cubicBezTo>
                      <a:cubicBezTo>
                        <a:pt x="601" y="17467"/>
                        <a:pt x="1068" y="17934"/>
                        <a:pt x="1735" y="18301"/>
                      </a:cubicBezTo>
                      <a:cubicBezTo>
                        <a:pt x="3385" y="19112"/>
                        <a:pt x="5260" y="19575"/>
                        <a:pt x="7184" y="19575"/>
                      </a:cubicBezTo>
                      <a:cubicBezTo>
                        <a:pt x="7712" y="19575"/>
                        <a:pt x="8242" y="19540"/>
                        <a:pt x="8773" y="19468"/>
                      </a:cubicBezTo>
                      <a:cubicBezTo>
                        <a:pt x="9207" y="20936"/>
                        <a:pt x="9807" y="22037"/>
                        <a:pt x="11208" y="22671"/>
                      </a:cubicBezTo>
                      <a:cubicBezTo>
                        <a:pt x="11937" y="22996"/>
                        <a:pt x="12696" y="23149"/>
                        <a:pt x="13472" y="23149"/>
                      </a:cubicBezTo>
                      <a:cubicBezTo>
                        <a:pt x="14685" y="23149"/>
                        <a:pt x="15938" y="22775"/>
                        <a:pt x="17179" y="22103"/>
                      </a:cubicBezTo>
                      <a:cubicBezTo>
                        <a:pt x="18180" y="21570"/>
                        <a:pt x="19081" y="20702"/>
                        <a:pt x="19915" y="19835"/>
                      </a:cubicBezTo>
                      <a:cubicBezTo>
                        <a:pt x="20682" y="19835"/>
                        <a:pt x="21316" y="19735"/>
                        <a:pt x="22050" y="19168"/>
                      </a:cubicBezTo>
                      <a:cubicBezTo>
                        <a:pt x="23050" y="18434"/>
                        <a:pt x="23817" y="17333"/>
                        <a:pt x="24385" y="16133"/>
                      </a:cubicBezTo>
                      <a:cubicBezTo>
                        <a:pt x="24418" y="16099"/>
                        <a:pt x="24451" y="16032"/>
                        <a:pt x="24485" y="15999"/>
                      </a:cubicBezTo>
                      <a:cubicBezTo>
                        <a:pt x="24852" y="15165"/>
                        <a:pt x="25118" y="14164"/>
                        <a:pt x="25118" y="13264"/>
                      </a:cubicBezTo>
                      <a:cubicBezTo>
                        <a:pt x="25152" y="13230"/>
                        <a:pt x="25218" y="13197"/>
                        <a:pt x="25285" y="13164"/>
                      </a:cubicBezTo>
                      <a:cubicBezTo>
                        <a:pt x="27720" y="11930"/>
                        <a:pt x="29388" y="9194"/>
                        <a:pt x="30556" y="6692"/>
                      </a:cubicBezTo>
                      <a:cubicBezTo>
                        <a:pt x="30255" y="6392"/>
                        <a:pt x="29922" y="6125"/>
                        <a:pt x="29555" y="5892"/>
                      </a:cubicBezTo>
                      <a:cubicBezTo>
                        <a:pt x="28735" y="5388"/>
                        <a:pt x="27803" y="5139"/>
                        <a:pt x="26837" y="5139"/>
                      </a:cubicBezTo>
                      <a:cubicBezTo>
                        <a:pt x="25563" y="5139"/>
                        <a:pt x="24231" y="5572"/>
                        <a:pt x="23017" y="6426"/>
                      </a:cubicBezTo>
                      <a:cubicBezTo>
                        <a:pt x="23284" y="6993"/>
                        <a:pt x="24018" y="8527"/>
                        <a:pt x="24184" y="8927"/>
                      </a:cubicBezTo>
                      <a:cubicBezTo>
                        <a:pt x="24718" y="10262"/>
                        <a:pt x="24852" y="11029"/>
                        <a:pt x="24785" y="12330"/>
                      </a:cubicBezTo>
                      <a:cubicBezTo>
                        <a:pt x="24084" y="12196"/>
                        <a:pt x="23384" y="12096"/>
                        <a:pt x="22683" y="11996"/>
                      </a:cubicBezTo>
                      <a:cubicBezTo>
                        <a:pt x="22387" y="11947"/>
                        <a:pt x="22109" y="11911"/>
                        <a:pt x="21836" y="11911"/>
                      </a:cubicBezTo>
                      <a:cubicBezTo>
                        <a:pt x="21371" y="11911"/>
                        <a:pt x="20919" y="12015"/>
                        <a:pt x="20415" y="12330"/>
                      </a:cubicBezTo>
                      <a:cubicBezTo>
                        <a:pt x="20015" y="12597"/>
                        <a:pt x="19681" y="13064"/>
                        <a:pt x="19414" y="13464"/>
                      </a:cubicBezTo>
                      <a:cubicBezTo>
                        <a:pt x="18847" y="12130"/>
                        <a:pt x="18714" y="10895"/>
                        <a:pt x="17580" y="9961"/>
                      </a:cubicBezTo>
                      <a:cubicBezTo>
                        <a:pt x="17030" y="9503"/>
                        <a:pt x="16308" y="9328"/>
                        <a:pt x="15553" y="9328"/>
                      </a:cubicBezTo>
                      <a:cubicBezTo>
                        <a:pt x="15208" y="9328"/>
                        <a:pt x="14856" y="9365"/>
                        <a:pt x="14511" y="9428"/>
                      </a:cubicBezTo>
                      <a:cubicBezTo>
                        <a:pt x="14477" y="8994"/>
                        <a:pt x="14444" y="8560"/>
                        <a:pt x="14377" y="8127"/>
                      </a:cubicBezTo>
                      <a:cubicBezTo>
                        <a:pt x="14010" y="5558"/>
                        <a:pt x="13677" y="3357"/>
                        <a:pt x="11942" y="1522"/>
                      </a:cubicBezTo>
                      <a:cubicBezTo>
                        <a:pt x="10923" y="420"/>
                        <a:pt x="9472" y="1"/>
                        <a:pt x="79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5" name="Google Shape;2655;p65"/>
                <p:cNvSpPr/>
                <p:nvPr/>
              </p:nvSpPr>
              <p:spPr>
                <a:xfrm>
                  <a:off x="415175" y="2480425"/>
                  <a:ext cx="894825" cy="37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3" h="14883" extrusionOk="0">
                      <a:moveTo>
                        <a:pt x="35559" y="1"/>
                      </a:moveTo>
                      <a:cubicBezTo>
                        <a:pt x="32257" y="2636"/>
                        <a:pt x="28221" y="4304"/>
                        <a:pt x="24018" y="4604"/>
                      </a:cubicBezTo>
                      <a:cubicBezTo>
                        <a:pt x="24284" y="6672"/>
                        <a:pt x="23284" y="8841"/>
                        <a:pt x="21549" y="10008"/>
                      </a:cubicBezTo>
                      <a:cubicBezTo>
                        <a:pt x="20642" y="10601"/>
                        <a:pt x="19563" y="10902"/>
                        <a:pt x="18481" y="10902"/>
                      </a:cubicBezTo>
                      <a:cubicBezTo>
                        <a:pt x="17494" y="10902"/>
                        <a:pt x="16505" y="10651"/>
                        <a:pt x="15645" y="10141"/>
                      </a:cubicBezTo>
                      <a:cubicBezTo>
                        <a:pt x="14811" y="10716"/>
                        <a:pt x="13655" y="11143"/>
                        <a:pt x="12626" y="11143"/>
                      </a:cubicBezTo>
                      <a:cubicBezTo>
                        <a:pt x="12461" y="11143"/>
                        <a:pt x="12299" y="11132"/>
                        <a:pt x="12142" y="11109"/>
                      </a:cubicBezTo>
                      <a:cubicBezTo>
                        <a:pt x="11008" y="10909"/>
                        <a:pt x="9941" y="10275"/>
                        <a:pt x="9240" y="9374"/>
                      </a:cubicBezTo>
                      <a:cubicBezTo>
                        <a:pt x="9040" y="9107"/>
                        <a:pt x="8807" y="8841"/>
                        <a:pt x="8540" y="8607"/>
                      </a:cubicBezTo>
                      <a:cubicBezTo>
                        <a:pt x="8440" y="8507"/>
                        <a:pt x="8306" y="8374"/>
                        <a:pt x="8173" y="8273"/>
                      </a:cubicBezTo>
                      <a:cubicBezTo>
                        <a:pt x="6372" y="6772"/>
                        <a:pt x="3903" y="6039"/>
                        <a:pt x="2002" y="4537"/>
                      </a:cubicBezTo>
                      <a:cubicBezTo>
                        <a:pt x="1735" y="4337"/>
                        <a:pt x="1468" y="4137"/>
                        <a:pt x="1168" y="3904"/>
                      </a:cubicBezTo>
                      <a:cubicBezTo>
                        <a:pt x="701" y="4504"/>
                        <a:pt x="301" y="5171"/>
                        <a:pt x="0" y="5905"/>
                      </a:cubicBezTo>
                      <a:cubicBezTo>
                        <a:pt x="2312" y="7891"/>
                        <a:pt x="5195" y="9845"/>
                        <a:pt x="8247" y="9845"/>
                      </a:cubicBezTo>
                      <a:cubicBezTo>
                        <a:pt x="8322" y="9845"/>
                        <a:pt x="8398" y="9844"/>
                        <a:pt x="8473" y="9841"/>
                      </a:cubicBezTo>
                      <a:cubicBezTo>
                        <a:pt x="8873" y="10775"/>
                        <a:pt x="9541" y="11676"/>
                        <a:pt x="10308" y="12343"/>
                      </a:cubicBezTo>
                      <a:cubicBezTo>
                        <a:pt x="11442" y="13310"/>
                        <a:pt x="12776" y="14111"/>
                        <a:pt x="14177" y="14378"/>
                      </a:cubicBezTo>
                      <a:cubicBezTo>
                        <a:pt x="14427" y="14428"/>
                        <a:pt x="14659" y="14451"/>
                        <a:pt x="14878" y="14451"/>
                      </a:cubicBezTo>
                      <a:cubicBezTo>
                        <a:pt x="15534" y="14451"/>
                        <a:pt x="16079" y="14244"/>
                        <a:pt x="16679" y="13944"/>
                      </a:cubicBezTo>
                      <a:cubicBezTo>
                        <a:pt x="17913" y="14411"/>
                        <a:pt x="19181" y="14845"/>
                        <a:pt x="20482" y="14878"/>
                      </a:cubicBezTo>
                      <a:cubicBezTo>
                        <a:pt x="20584" y="14881"/>
                        <a:pt x="20685" y="14882"/>
                        <a:pt x="20787" y="14882"/>
                      </a:cubicBezTo>
                      <a:cubicBezTo>
                        <a:pt x="23227" y="14882"/>
                        <a:pt x="25347" y="14105"/>
                        <a:pt x="26853" y="12343"/>
                      </a:cubicBezTo>
                      <a:cubicBezTo>
                        <a:pt x="27987" y="11009"/>
                        <a:pt x="28154" y="9508"/>
                        <a:pt x="27954" y="7806"/>
                      </a:cubicBezTo>
                      <a:cubicBezTo>
                        <a:pt x="30622" y="6872"/>
                        <a:pt x="32924" y="5105"/>
                        <a:pt x="34658" y="2936"/>
                      </a:cubicBezTo>
                      <a:cubicBezTo>
                        <a:pt x="35192" y="2236"/>
                        <a:pt x="35459" y="1502"/>
                        <a:pt x="35793" y="668"/>
                      </a:cubicBezTo>
                      <a:cubicBezTo>
                        <a:pt x="35693" y="435"/>
                        <a:pt x="35626" y="201"/>
                        <a:pt x="3555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6" name="Google Shape;2656;p65"/>
                <p:cNvSpPr/>
                <p:nvPr/>
              </p:nvSpPr>
              <p:spPr>
                <a:xfrm>
                  <a:off x="1561825" y="2389525"/>
                  <a:ext cx="609625" cy="2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85" h="8752" extrusionOk="0">
                      <a:moveTo>
                        <a:pt x="34" y="1"/>
                      </a:moveTo>
                      <a:cubicBezTo>
                        <a:pt x="0" y="835"/>
                        <a:pt x="0" y="1702"/>
                        <a:pt x="67" y="2569"/>
                      </a:cubicBezTo>
                      <a:cubicBezTo>
                        <a:pt x="601" y="3070"/>
                        <a:pt x="1068" y="3537"/>
                        <a:pt x="1735" y="3904"/>
                      </a:cubicBezTo>
                      <a:cubicBezTo>
                        <a:pt x="3385" y="4715"/>
                        <a:pt x="5260" y="5178"/>
                        <a:pt x="7184" y="5178"/>
                      </a:cubicBezTo>
                      <a:cubicBezTo>
                        <a:pt x="7712" y="5178"/>
                        <a:pt x="8242" y="5143"/>
                        <a:pt x="8773" y="5071"/>
                      </a:cubicBezTo>
                      <a:cubicBezTo>
                        <a:pt x="9207" y="6539"/>
                        <a:pt x="9807" y="7640"/>
                        <a:pt x="11208" y="8274"/>
                      </a:cubicBezTo>
                      <a:cubicBezTo>
                        <a:pt x="11937" y="8599"/>
                        <a:pt x="12696" y="8752"/>
                        <a:pt x="13472" y="8752"/>
                      </a:cubicBezTo>
                      <a:cubicBezTo>
                        <a:pt x="14685" y="8752"/>
                        <a:pt x="15938" y="8378"/>
                        <a:pt x="17179" y="7706"/>
                      </a:cubicBezTo>
                      <a:cubicBezTo>
                        <a:pt x="18180" y="7173"/>
                        <a:pt x="19081" y="6305"/>
                        <a:pt x="19915" y="5438"/>
                      </a:cubicBezTo>
                      <a:cubicBezTo>
                        <a:pt x="20682" y="5438"/>
                        <a:pt x="21316" y="5338"/>
                        <a:pt x="22050" y="4771"/>
                      </a:cubicBezTo>
                      <a:cubicBezTo>
                        <a:pt x="23050" y="4037"/>
                        <a:pt x="23817" y="2936"/>
                        <a:pt x="24385" y="1736"/>
                      </a:cubicBezTo>
                      <a:lnTo>
                        <a:pt x="24385" y="1736"/>
                      </a:lnTo>
                      <a:cubicBezTo>
                        <a:pt x="24218" y="1936"/>
                        <a:pt x="24051" y="2136"/>
                        <a:pt x="23817" y="2303"/>
                      </a:cubicBezTo>
                      <a:cubicBezTo>
                        <a:pt x="23167" y="2786"/>
                        <a:pt x="22350" y="3028"/>
                        <a:pt x="21532" y="3028"/>
                      </a:cubicBezTo>
                      <a:cubicBezTo>
                        <a:pt x="20715" y="3028"/>
                        <a:pt x="19898" y="2786"/>
                        <a:pt x="19248" y="2303"/>
                      </a:cubicBezTo>
                      <a:cubicBezTo>
                        <a:pt x="18495" y="3635"/>
                        <a:pt x="17211" y="4175"/>
                        <a:pt x="15830" y="4175"/>
                      </a:cubicBezTo>
                      <a:cubicBezTo>
                        <a:pt x="13719" y="4175"/>
                        <a:pt x="11383" y="2915"/>
                        <a:pt x="10375" y="1302"/>
                      </a:cubicBezTo>
                      <a:cubicBezTo>
                        <a:pt x="10352" y="1271"/>
                        <a:pt x="10115" y="1260"/>
                        <a:pt x="9759" y="1260"/>
                      </a:cubicBezTo>
                      <a:cubicBezTo>
                        <a:pt x="8766" y="1260"/>
                        <a:pt x="6842" y="1347"/>
                        <a:pt x="6000" y="1347"/>
                      </a:cubicBezTo>
                      <a:cubicBezTo>
                        <a:pt x="5829" y="1347"/>
                        <a:pt x="5703" y="1344"/>
                        <a:pt x="5638" y="1335"/>
                      </a:cubicBezTo>
                      <a:cubicBezTo>
                        <a:pt x="4003" y="1168"/>
                        <a:pt x="2402" y="835"/>
                        <a:pt x="834" y="301"/>
                      </a:cubicBezTo>
                      <a:cubicBezTo>
                        <a:pt x="568" y="201"/>
                        <a:pt x="301" y="101"/>
                        <a:pt x="34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7" name="Google Shape;2657;p65"/>
                <p:cNvSpPr/>
                <p:nvPr/>
              </p:nvSpPr>
              <p:spPr>
                <a:xfrm>
                  <a:off x="2188100" y="2176875"/>
                  <a:ext cx="137625" cy="18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05" h="7273" extrusionOk="0">
                      <a:moveTo>
                        <a:pt x="4504" y="1"/>
                      </a:moveTo>
                      <a:cubicBezTo>
                        <a:pt x="3770" y="2569"/>
                        <a:pt x="2202" y="4871"/>
                        <a:pt x="1" y="6372"/>
                      </a:cubicBezTo>
                      <a:cubicBezTo>
                        <a:pt x="101" y="6672"/>
                        <a:pt x="201" y="6973"/>
                        <a:pt x="234" y="7273"/>
                      </a:cubicBezTo>
                      <a:cubicBezTo>
                        <a:pt x="2669" y="6039"/>
                        <a:pt x="4337" y="3303"/>
                        <a:pt x="5505" y="801"/>
                      </a:cubicBezTo>
                      <a:cubicBezTo>
                        <a:pt x="5204" y="501"/>
                        <a:pt x="4871" y="234"/>
                        <a:pt x="4504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8" name="Google Shape;2658;p65"/>
                <p:cNvSpPr/>
                <p:nvPr/>
              </p:nvSpPr>
              <p:spPr>
                <a:xfrm>
                  <a:off x="1691075" y="2092025"/>
                  <a:ext cx="219350" cy="32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4" h="12979" extrusionOk="0">
                      <a:moveTo>
                        <a:pt x="3871" y="1"/>
                      </a:moveTo>
                      <a:cubicBezTo>
                        <a:pt x="3323" y="1"/>
                        <a:pt x="2792" y="118"/>
                        <a:pt x="2336" y="359"/>
                      </a:cubicBezTo>
                      <a:cubicBezTo>
                        <a:pt x="935" y="1093"/>
                        <a:pt x="434" y="3061"/>
                        <a:pt x="268" y="4529"/>
                      </a:cubicBezTo>
                      <a:cubicBezTo>
                        <a:pt x="1" y="6764"/>
                        <a:pt x="34" y="9066"/>
                        <a:pt x="234" y="11334"/>
                      </a:cubicBezTo>
                      <a:cubicBezTo>
                        <a:pt x="268" y="11901"/>
                        <a:pt x="434" y="12601"/>
                        <a:pt x="1035" y="12868"/>
                      </a:cubicBezTo>
                      <a:cubicBezTo>
                        <a:pt x="1211" y="12946"/>
                        <a:pt x="1398" y="12979"/>
                        <a:pt x="1583" y="12979"/>
                      </a:cubicBezTo>
                      <a:cubicBezTo>
                        <a:pt x="1714" y="12979"/>
                        <a:pt x="1845" y="12963"/>
                        <a:pt x="1969" y="12935"/>
                      </a:cubicBezTo>
                      <a:cubicBezTo>
                        <a:pt x="4137" y="12635"/>
                        <a:pt x="6038" y="11534"/>
                        <a:pt x="7206" y="9933"/>
                      </a:cubicBezTo>
                      <a:cubicBezTo>
                        <a:pt x="8340" y="8332"/>
                        <a:pt x="8774" y="6230"/>
                        <a:pt x="8340" y="4195"/>
                      </a:cubicBezTo>
                      <a:cubicBezTo>
                        <a:pt x="8073" y="2894"/>
                        <a:pt x="7439" y="1560"/>
                        <a:pt x="6239" y="760"/>
                      </a:cubicBezTo>
                      <a:cubicBezTo>
                        <a:pt x="5540" y="261"/>
                        <a:pt x="4687" y="1"/>
                        <a:pt x="3871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9" name="Google Shape;2659;p65"/>
                <p:cNvSpPr/>
                <p:nvPr/>
              </p:nvSpPr>
              <p:spPr>
                <a:xfrm>
                  <a:off x="1758625" y="2172675"/>
                  <a:ext cx="110100" cy="19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4" h="7718" extrusionOk="0">
                      <a:moveTo>
                        <a:pt x="3045" y="0"/>
                      </a:moveTo>
                      <a:cubicBezTo>
                        <a:pt x="2152" y="0"/>
                        <a:pt x="1516" y="852"/>
                        <a:pt x="1035" y="1670"/>
                      </a:cubicBezTo>
                      <a:cubicBezTo>
                        <a:pt x="568" y="2437"/>
                        <a:pt x="301" y="3304"/>
                        <a:pt x="134" y="4238"/>
                      </a:cubicBezTo>
                      <a:cubicBezTo>
                        <a:pt x="67" y="4605"/>
                        <a:pt x="34" y="5006"/>
                        <a:pt x="34" y="5439"/>
                      </a:cubicBezTo>
                      <a:cubicBezTo>
                        <a:pt x="1" y="6040"/>
                        <a:pt x="34" y="6674"/>
                        <a:pt x="134" y="7307"/>
                      </a:cubicBezTo>
                      <a:cubicBezTo>
                        <a:pt x="170" y="7574"/>
                        <a:pt x="385" y="7718"/>
                        <a:pt x="569" y="7718"/>
                      </a:cubicBezTo>
                      <a:cubicBezTo>
                        <a:pt x="730" y="7718"/>
                        <a:pt x="866" y="7608"/>
                        <a:pt x="835" y="7374"/>
                      </a:cubicBezTo>
                      <a:cubicBezTo>
                        <a:pt x="701" y="6407"/>
                        <a:pt x="701" y="5506"/>
                        <a:pt x="801" y="4639"/>
                      </a:cubicBezTo>
                      <a:cubicBezTo>
                        <a:pt x="1489" y="4042"/>
                        <a:pt x="2414" y="3446"/>
                        <a:pt x="3271" y="3446"/>
                      </a:cubicBezTo>
                      <a:cubicBezTo>
                        <a:pt x="3661" y="3446"/>
                        <a:pt x="4037" y="3569"/>
                        <a:pt x="4371" y="3872"/>
                      </a:cubicBezTo>
                      <a:cubicBezTo>
                        <a:pt x="4404" y="3872"/>
                        <a:pt x="4404" y="3872"/>
                        <a:pt x="4404" y="3838"/>
                      </a:cubicBezTo>
                      <a:cubicBezTo>
                        <a:pt x="3994" y="3066"/>
                        <a:pt x="3473" y="2793"/>
                        <a:pt x="2922" y="2793"/>
                      </a:cubicBezTo>
                      <a:cubicBezTo>
                        <a:pt x="2305" y="2793"/>
                        <a:pt x="1649" y="3135"/>
                        <a:pt x="1068" y="3505"/>
                      </a:cubicBezTo>
                      <a:cubicBezTo>
                        <a:pt x="1068" y="3471"/>
                        <a:pt x="1102" y="3471"/>
                        <a:pt x="1102" y="3438"/>
                      </a:cubicBezTo>
                      <a:cubicBezTo>
                        <a:pt x="1462" y="2296"/>
                        <a:pt x="2310" y="396"/>
                        <a:pt x="3718" y="396"/>
                      </a:cubicBezTo>
                      <a:cubicBezTo>
                        <a:pt x="3873" y="396"/>
                        <a:pt x="4035" y="419"/>
                        <a:pt x="4204" y="469"/>
                      </a:cubicBezTo>
                      <a:cubicBezTo>
                        <a:pt x="4204" y="469"/>
                        <a:pt x="4237" y="436"/>
                        <a:pt x="4204" y="436"/>
                      </a:cubicBezTo>
                      <a:cubicBezTo>
                        <a:pt x="3775" y="128"/>
                        <a:pt x="3391" y="0"/>
                        <a:pt x="3045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0" name="Google Shape;2660;p65"/>
                <p:cNvSpPr/>
                <p:nvPr/>
              </p:nvSpPr>
              <p:spPr>
                <a:xfrm>
                  <a:off x="953050" y="1704750"/>
                  <a:ext cx="891500" cy="91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60" h="36719" extrusionOk="0">
                      <a:moveTo>
                        <a:pt x="22305" y="0"/>
                      </a:moveTo>
                      <a:cubicBezTo>
                        <a:pt x="22187" y="0"/>
                        <a:pt x="22068" y="2"/>
                        <a:pt x="21950" y="6"/>
                      </a:cubicBezTo>
                      <a:cubicBezTo>
                        <a:pt x="17113" y="206"/>
                        <a:pt x="12443" y="1006"/>
                        <a:pt x="7840" y="2541"/>
                      </a:cubicBezTo>
                      <a:cubicBezTo>
                        <a:pt x="5171" y="3408"/>
                        <a:pt x="2903" y="5309"/>
                        <a:pt x="1569" y="7778"/>
                      </a:cubicBezTo>
                      <a:cubicBezTo>
                        <a:pt x="101" y="10446"/>
                        <a:pt x="1" y="13582"/>
                        <a:pt x="301" y="16551"/>
                      </a:cubicBezTo>
                      <a:cubicBezTo>
                        <a:pt x="801" y="21054"/>
                        <a:pt x="1969" y="25691"/>
                        <a:pt x="4537" y="29493"/>
                      </a:cubicBezTo>
                      <a:cubicBezTo>
                        <a:pt x="7980" y="34586"/>
                        <a:pt x="13484" y="36718"/>
                        <a:pt x="19292" y="36718"/>
                      </a:cubicBezTo>
                      <a:cubicBezTo>
                        <a:pt x="20294" y="36718"/>
                        <a:pt x="21305" y="36655"/>
                        <a:pt x="22317" y="36532"/>
                      </a:cubicBezTo>
                      <a:lnTo>
                        <a:pt x="22550" y="36498"/>
                      </a:lnTo>
                      <a:cubicBezTo>
                        <a:pt x="28921" y="35698"/>
                        <a:pt x="34992" y="31728"/>
                        <a:pt x="35593" y="24857"/>
                      </a:cubicBezTo>
                      <a:cubicBezTo>
                        <a:pt x="35660" y="24056"/>
                        <a:pt x="35660" y="23256"/>
                        <a:pt x="35559" y="22488"/>
                      </a:cubicBezTo>
                      <a:cubicBezTo>
                        <a:pt x="35026" y="17785"/>
                        <a:pt x="34192" y="13115"/>
                        <a:pt x="33091" y="8512"/>
                      </a:cubicBezTo>
                      <a:cubicBezTo>
                        <a:pt x="31885" y="3491"/>
                        <a:pt x="27397" y="0"/>
                        <a:pt x="22305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1" name="Google Shape;2661;p65"/>
                <p:cNvSpPr/>
                <p:nvPr/>
              </p:nvSpPr>
              <p:spPr>
                <a:xfrm>
                  <a:off x="864650" y="2269675"/>
                  <a:ext cx="262725" cy="29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9" h="11899" extrusionOk="0">
                      <a:moveTo>
                        <a:pt x="4135" y="0"/>
                      </a:moveTo>
                      <a:cubicBezTo>
                        <a:pt x="2988" y="0"/>
                        <a:pt x="1720" y="676"/>
                        <a:pt x="968" y="1759"/>
                      </a:cubicBezTo>
                      <a:cubicBezTo>
                        <a:pt x="134" y="2927"/>
                        <a:pt x="1" y="4395"/>
                        <a:pt x="201" y="5696"/>
                      </a:cubicBezTo>
                      <a:cubicBezTo>
                        <a:pt x="501" y="7764"/>
                        <a:pt x="1602" y="9598"/>
                        <a:pt x="3270" y="10699"/>
                      </a:cubicBezTo>
                      <a:cubicBezTo>
                        <a:pt x="4439" y="11486"/>
                        <a:pt x="5881" y="11898"/>
                        <a:pt x="7376" y="11898"/>
                      </a:cubicBezTo>
                      <a:cubicBezTo>
                        <a:pt x="7971" y="11898"/>
                        <a:pt x="8575" y="11833"/>
                        <a:pt x="9174" y="11700"/>
                      </a:cubicBezTo>
                      <a:cubicBezTo>
                        <a:pt x="9474" y="11633"/>
                        <a:pt x="9808" y="11566"/>
                        <a:pt x="10041" y="11333"/>
                      </a:cubicBezTo>
                      <a:cubicBezTo>
                        <a:pt x="10508" y="10866"/>
                        <a:pt x="10408" y="10165"/>
                        <a:pt x="10275" y="9598"/>
                      </a:cubicBezTo>
                      <a:cubicBezTo>
                        <a:pt x="9674" y="7397"/>
                        <a:pt x="8874" y="5229"/>
                        <a:pt x="7873" y="3227"/>
                      </a:cubicBezTo>
                      <a:cubicBezTo>
                        <a:pt x="7206" y="1893"/>
                        <a:pt x="6105" y="225"/>
                        <a:pt x="4504" y="25"/>
                      </a:cubicBezTo>
                      <a:cubicBezTo>
                        <a:pt x="4383" y="8"/>
                        <a:pt x="4259" y="0"/>
                        <a:pt x="4135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2" name="Google Shape;2662;p65"/>
                <p:cNvSpPr/>
                <p:nvPr/>
              </p:nvSpPr>
              <p:spPr>
                <a:xfrm>
                  <a:off x="903025" y="2377475"/>
                  <a:ext cx="171550" cy="14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2" h="5937" extrusionOk="0">
                      <a:moveTo>
                        <a:pt x="1494" y="0"/>
                      </a:moveTo>
                      <a:cubicBezTo>
                        <a:pt x="933" y="0"/>
                        <a:pt x="408" y="284"/>
                        <a:pt x="0" y="1083"/>
                      </a:cubicBezTo>
                      <a:cubicBezTo>
                        <a:pt x="0" y="1083"/>
                        <a:pt x="0" y="1098"/>
                        <a:pt x="10" y="1098"/>
                      </a:cubicBezTo>
                      <a:cubicBezTo>
                        <a:pt x="15" y="1098"/>
                        <a:pt x="23" y="1094"/>
                        <a:pt x="34" y="1083"/>
                      </a:cubicBezTo>
                      <a:cubicBezTo>
                        <a:pt x="376" y="776"/>
                        <a:pt x="758" y="651"/>
                        <a:pt x="1151" y="651"/>
                      </a:cubicBezTo>
                      <a:cubicBezTo>
                        <a:pt x="2253" y="651"/>
                        <a:pt x="3448" y="1629"/>
                        <a:pt x="4137" y="2318"/>
                      </a:cubicBezTo>
                      <a:cubicBezTo>
                        <a:pt x="4167" y="2348"/>
                        <a:pt x="4170" y="2378"/>
                        <a:pt x="4195" y="2383"/>
                      </a:cubicBezTo>
                      <a:lnTo>
                        <a:pt x="4195" y="2383"/>
                      </a:lnTo>
                      <a:cubicBezTo>
                        <a:pt x="3964" y="2360"/>
                        <a:pt x="3728" y="2344"/>
                        <a:pt x="3495" y="2344"/>
                      </a:cubicBezTo>
                      <a:cubicBezTo>
                        <a:pt x="2421" y="2344"/>
                        <a:pt x="1429" y="2687"/>
                        <a:pt x="1401" y="4219"/>
                      </a:cubicBezTo>
                      <a:cubicBezTo>
                        <a:pt x="1401" y="4219"/>
                        <a:pt x="1401" y="4234"/>
                        <a:pt x="1411" y="4234"/>
                      </a:cubicBezTo>
                      <a:cubicBezTo>
                        <a:pt x="1416" y="4234"/>
                        <a:pt x="1424" y="4230"/>
                        <a:pt x="1435" y="4219"/>
                      </a:cubicBezTo>
                      <a:cubicBezTo>
                        <a:pt x="1753" y="3349"/>
                        <a:pt x="2570" y="3073"/>
                        <a:pt x="3449" y="3073"/>
                      </a:cubicBezTo>
                      <a:cubicBezTo>
                        <a:pt x="3952" y="3073"/>
                        <a:pt x="4476" y="3164"/>
                        <a:pt x="4937" y="3285"/>
                      </a:cubicBezTo>
                      <a:cubicBezTo>
                        <a:pt x="5438" y="3985"/>
                        <a:pt x="5838" y="4819"/>
                        <a:pt x="6138" y="5720"/>
                      </a:cubicBezTo>
                      <a:cubicBezTo>
                        <a:pt x="6193" y="5873"/>
                        <a:pt x="6294" y="5936"/>
                        <a:pt x="6400" y="5936"/>
                      </a:cubicBezTo>
                      <a:cubicBezTo>
                        <a:pt x="6619" y="5936"/>
                        <a:pt x="6862" y="5667"/>
                        <a:pt x="6772" y="5353"/>
                      </a:cubicBezTo>
                      <a:cubicBezTo>
                        <a:pt x="6538" y="4753"/>
                        <a:pt x="6305" y="4152"/>
                        <a:pt x="6005" y="3619"/>
                      </a:cubicBezTo>
                      <a:cubicBezTo>
                        <a:pt x="5804" y="3252"/>
                        <a:pt x="5604" y="2918"/>
                        <a:pt x="5371" y="2618"/>
                      </a:cubicBezTo>
                      <a:cubicBezTo>
                        <a:pt x="4804" y="1851"/>
                        <a:pt x="4137" y="1217"/>
                        <a:pt x="3403" y="750"/>
                      </a:cubicBezTo>
                      <a:cubicBezTo>
                        <a:pt x="2802" y="361"/>
                        <a:pt x="2126" y="0"/>
                        <a:pt x="1494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3" name="Google Shape;2663;p65"/>
                <p:cNvSpPr/>
                <p:nvPr/>
              </p:nvSpPr>
              <p:spPr>
                <a:xfrm>
                  <a:off x="868825" y="1554775"/>
                  <a:ext cx="970725" cy="80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29" h="32195" extrusionOk="0">
                      <a:moveTo>
                        <a:pt x="22317" y="0"/>
                      </a:moveTo>
                      <a:cubicBezTo>
                        <a:pt x="19314" y="34"/>
                        <a:pt x="16346" y="634"/>
                        <a:pt x="13610" y="1735"/>
                      </a:cubicBezTo>
                      <a:cubicBezTo>
                        <a:pt x="11142" y="2769"/>
                        <a:pt x="5038" y="5471"/>
                        <a:pt x="4604" y="10808"/>
                      </a:cubicBezTo>
                      <a:cubicBezTo>
                        <a:pt x="4604" y="10755"/>
                        <a:pt x="4561" y="10732"/>
                        <a:pt x="4489" y="10732"/>
                      </a:cubicBezTo>
                      <a:cubicBezTo>
                        <a:pt x="4110" y="10732"/>
                        <a:pt x="2915" y="11358"/>
                        <a:pt x="2803" y="11442"/>
                      </a:cubicBezTo>
                      <a:cubicBezTo>
                        <a:pt x="2336" y="11876"/>
                        <a:pt x="1869" y="12242"/>
                        <a:pt x="1468" y="12776"/>
                      </a:cubicBezTo>
                      <a:cubicBezTo>
                        <a:pt x="1" y="14811"/>
                        <a:pt x="1" y="17413"/>
                        <a:pt x="501" y="19815"/>
                      </a:cubicBezTo>
                      <a:cubicBezTo>
                        <a:pt x="634" y="20315"/>
                        <a:pt x="768" y="20815"/>
                        <a:pt x="901" y="21316"/>
                      </a:cubicBezTo>
                      <a:cubicBezTo>
                        <a:pt x="1068" y="21816"/>
                        <a:pt x="1235" y="22316"/>
                        <a:pt x="1435" y="22817"/>
                      </a:cubicBezTo>
                      <a:cubicBezTo>
                        <a:pt x="2236" y="24985"/>
                        <a:pt x="3336" y="27020"/>
                        <a:pt x="4737" y="28854"/>
                      </a:cubicBezTo>
                      <a:cubicBezTo>
                        <a:pt x="5236" y="29547"/>
                        <a:pt x="6792" y="32194"/>
                        <a:pt x="7440" y="32194"/>
                      </a:cubicBezTo>
                      <a:cubicBezTo>
                        <a:pt x="7572" y="32194"/>
                        <a:pt x="7667" y="32084"/>
                        <a:pt x="7706" y="31823"/>
                      </a:cubicBezTo>
                      <a:cubicBezTo>
                        <a:pt x="8140" y="29088"/>
                        <a:pt x="9040" y="26519"/>
                        <a:pt x="10175" y="24151"/>
                      </a:cubicBezTo>
                      <a:cubicBezTo>
                        <a:pt x="11109" y="22150"/>
                        <a:pt x="12243" y="20315"/>
                        <a:pt x="13410" y="18680"/>
                      </a:cubicBezTo>
                      <a:cubicBezTo>
                        <a:pt x="16746" y="13944"/>
                        <a:pt x="20282" y="10942"/>
                        <a:pt x="20482" y="10942"/>
                      </a:cubicBezTo>
                      <a:cubicBezTo>
                        <a:pt x="21549" y="11042"/>
                        <a:pt x="24485" y="11575"/>
                        <a:pt x="27754" y="13143"/>
                      </a:cubicBezTo>
                      <a:cubicBezTo>
                        <a:pt x="29055" y="13744"/>
                        <a:pt x="30389" y="14511"/>
                        <a:pt x="31690" y="15445"/>
                      </a:cubicBezTo>
                      <a:cubicBezTo>
                        <a:pt x="34058" y="17179"/>
                        <a:pt x="36327" y="19514"/>
                        <a:pt x="37961" y="22683"/>
                      </a:cubicBezTo>
                      <a:cubicBezTo>
                        <a:pt x="37991" y="22713"/>
                        <a:pt x="38035" y="22730"/>
                        <a:pt x="38076" y="22730"/>
                      </a:cubicBezTo>
                      <a:cubicBezTo>
                        <a:pt x="38128" y="22730"/>
                        <a:pt x="38176" y="22705"/>
                        <a:pt x="38195" y="22650"/>
                      </a:cubicBezTo>
                      <a:cubicBezTo>
                        <a:pt x="38562" y="21216"/>
                        <a:pt x="38795" y="18180"/>
                        <a:pt x="38795" y="17680"/>
                      </a:cubicBezTo>
                      <a:cubicBezTo>
                        <a:pt x="38828" y="15778"/>
                        <a:pt x="38562" y="13877"/>
                        <a:pt x="38061" y="12076"/>
                      </a:cubicBezTo>
                      <a:cubicBezTo>
                        <a:pt x="37928" y="11575"/>
                        <a:pt x="37794" y="11042"/>
                        <a:pt x="37594" y="10541"/>
                      </a:cubicBezTo>
                      <a:cubicBezTo>
                        <a:pt x="37194" y="9307"/>
                        <a:pt x="36627" y="8006"/>
                        <a:pt x="35960" y="6839"/>
                      </a:cubicBezTo>
                      <a:cubicBezTo>
                        <a:pt x="35126" y="5304"/>
                        <a:pt x="34125" y="3903"/>
                        <a:pt x="32924" y="2869"/>
                      </a:cubicBezTo>
                      <a:cubicBezTo>
                        <a:pt x="29955" y="367"/>
                        <a:pt x="25819" y="0"/>
                        <a:pt x="2231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4" name="Google Shape;2664;p65"/>
                <p:cNvSpPr/>
                <p:nvPr/>
              </p:nvSpPr>
              <p:spPr>
                <a:xfrm>
                  <a:off x="881350" y="2049300"/>
                  <a:ext cx="53375" cy="8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5" h="3537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3" y="534"/>
                        <a:pt x="267" y="1034"/>
                        <a:pt x="400" y="1535"/>
                      </a:cubicBezTo>
                      <a:cubicBezTo>
                        <a:pt x="567" y="2035"/>
                        <a:pt x="734" y="2535"/>
                        <a:pt x="934" y="3036"/>
                      </a:cubicBezTo>
                      <a:cubicBezTo>
                        <a:pt x="1334" y="3236"/>
                        <a:pt x="1735" y="3369"/>
                        <a:pt x="2135" y="3536"/>
                      </a:cubicBezTo>
                      <a:cubicBezTo>
                        <a:pt x="2035" y="3036"/>
                        <a:pt x="1935" y="2535"/>
                        <a:pt x="1868" y="2035"/>
                      </a:cubicBezTo>
                      <a:cubicBezTo>
                        <a:pt x="1768" y="1535"/>
                        <a:pt x="1701" y="1001"/>
                        <a:pt x="1668" y="467"/>
                      </a:cubicBezTo>
                      <a:cubicBezTo>
                        <a:pt x="1234" y="367"/>
                        <a:pt x="801" y="267"/>
                        <a:pt x="400" y="134"/>
                      </a:cubicBezTo>
                      <a:cubicBezTo>
                        <a:pt x="267" y="100"/>
                        <a:pt x="133" y="67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5" name="Google Shape;2665;p65"/>
                <p:cNvSpPr/>
                <p:nvPr/>
              </p:nvSpPr>
              <p:spPr>
                <a:xfrm>
                  <a:off x="937200" y="2063475"/>
                  <a:ext cx="103450" cy="9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8" h="3870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34" y="1068"/>
                        <a:pt x="368" y="2135"/>
                        <a:pt x="668" y="3136"/>
                      </a:cubicBezTo>
                      <a:cubicBezTo>
                        <a:pt x="668" y="3169"/>
                        <a:pt x="668" y="3203"/>
                        <a:pt x="668" y="3236"/>
                      </a:cubicBezTo>
                      <a:cubicBezTo>
                        <a:pt x="1469" y="3469"/>
                        <a:pt x="2269" y="3670"/>
                        <a:pt x="3070" y="3803"/>
                      </a:cubicBezTo>
                      <a:cubicBezTo>
                        <a:pt x="3270" y="3836"/>
                        <a:pt x="3470" y="3836"/>
                        <a:pt x="3670" y="3870"/>
                      </a:cubicBezTo>
                      <a:cubicBezTo>
                        <a:pt x="3770" y="2602"/>
                        <a:pt x="3937" y="1368"/>
                        <a:pt x="4137" y="134"/>
                      </a:cubicBezTo>
                      <a:lnTo>
                        <a:pt x="4137" y="134"/>
                      </a:lnTo>
                      <a:cubicBezTo>
                        <a:pt x="3608" y="197"/>
                        <a:pt x="3084" y="226"/>
                        <a:pt x="2563" y="226"/>
                      </a:cubicBezTo>
                      <a:cubicBezTo>
                        <a:pt x="1704" y="226"/>
                        <a:pt x="852" y="146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6" name="Google Shape;2666;p65"/>
                <p:cNvSpPr/>
                <p:nvPr/>
              </p:nvSpPr>
              <p:spPr>
                <a:xfrm>
                  <a:off x="1059800" y="2021775"/>
                  <a:ext cx="144300" cy="14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2" h="5638" extrusionOk="0">
                      <a:moveTo>
                        <a:pt x="5771" y="0"/>
                      </a:moveTo>
                      <a:cubicBezTo>
                        <a:pt x="4003" y="768"/>
                        <a:pt x="2135" y="1301"/>
                        <a:pt x="34" y="1668"/>
                      </a:cubicBezTo>
                      <a:cubicBezTo>
                        <a:pt x="34" y="3003"/>
                        <a:pt x="0" y="4303"/>
                        <a:pt x="0" y="5638"/>
                      </a:cubicBezTo>
                      <a:cubicBezTo>
                        <a:pt x="868" y="5638"/>
                        <a:pt x="1702" y="5604"/>
                        <a:pt x="2536" y="5471"/>
                      </a:cubicBezTo>
                      <a:cubicBezTo>
                        <a:pt x="3470" y="3470"/>
                        <a:pt x="4604" y="1635"/>
                        <a:pt x="577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7" name="Google Shape;2667;p65"/>
                <p:cNvSpPr/>
                <p:nvPr/>
              </p:nvSpPr>
              <p:spPr>
                <a:xfrm>
                  <a:off x="1562650" y="1839975"/>
                  <a:ext cx="156800" cy="10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2" h="4037" extrusionOk="0">
                      <a:moveTo>
                        <a:pt x="3103" y="1"/>
                      </a:moveTo>
                      <a:cubicBezTo>
                        <a:pt x="3003" y="67"/>
                        <a:pt x="2903" y="134"/>
                        <a:pt x="2836" y="201"/>
                      </a:cubicBezTo>
                      <a:cubicBezTo>
                        <a:pt x="1869" y="868"/>
                        <a:pt x="968" y="1368"/>
                        <a:pt x="1" y="1735"/>
                      </a:cubicBezTo>
                      <a:cubicBezTo>
                        <a:pt x="1268" y="2336"/>
                        <a:pt x="2636" y="3103"/>
                        <a:pt x="3937" y="4037"/>
                      </a:cubicBezTo>
                      <a:cubicBezTo>
                        <a:pt x="4771" y="3803"/>
                        <a:pt x="5538" y="3470"/>
                        <a:pt x="6272" y="3036"/>
                      </a:cubicBezTo>
                      <a:cubicBezTo>
                        <a:pt x="5905" y="2602"/>
                        <a:pt x="5505" y="2202"/>
                        <a:pt x="5071" y="1802"/>
                      </a:cubicBezTo>
                      <a:cubicBezTo>
                        <a:pt x="4471" y="1235"/>
                        <a:pt x="3804" y="601"/>
                        <a:pt x="310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8" name="Google Shape;2668;p65"/>
                <p:cNvSpPr/>
                <p:nvPr/>
              </p:nvSpPr>
              <p:spPr>
                <a:xfrm>
                  <a:off x="1749450" y="1724900"/>
                  <a:ext cx="59250" cy="10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4270" extrusionOk="0">
                      <a:moveTo>
                        <a:pt x="768" y="0"/>
                      </a:moveTo>
                      <a:cubicBezTo>
                        <a:pt x="501" y="334"/>
                        <a:pt x="268" y="601"/>
                        <a:pt x="1" y="901"/>
                      </a:cubicBezTo>
                      <a:cubicBezTo>
                        <a:pt x="801" y="1935"/>
                        <a:pt x="1469" y="3069"/>
                        <a:pt x="2069" y="4270"/>
                      </a:cubicBezTo>
                      <a:cubicBezTo>
                        <a:pt x="2169" y="4070"/>
                        <a:pt x="2269" y="3903"/>
                        <a:pt x="2369" y="3703"/>
                      </a:cubicBezTo>
                      <a:cubicBezTo>
                        <a:pt x="1969" y="2502"/>
                        <a:pt x="1402" y="1201"/>
                        <a:pt x="76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9" name="Google Shape;2669;p65"/>
                <p:cNvSpPr/>
                <p:nvPr/>
              </p:nvSpPr>
              <p:spPr>
                <a:xfrm>
                  <a:off x="1654400" y="1754925"/>
                  <a:ext cx="133450" cy="14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5771" extrusionOk="0">
                      <a:moveTo>
                        <a:pt x="3503" y="0"/>
                      </a:moveTo>
                      <a:cubicBezTo>
                        <a:pt x="2469" y="1068"/>
                        <a:pt x="1301" y="2035"/>
                        <a:pt x="0" y="2969"/>
                      </a:cubicBezTo>
                      <a:cubicBezTo>
                        <a:pt x="601" y="3403"/>
                        <a:pt x="1134" y="3836"/>
                        <a:pt x="1701" y="4270"/>
                      </a:cubicBezTo>
                      <a:cubicBezTo>
                        <a:pt x="2302" y="4737"/>
                        <a:pt x="2902" y="5237"/>
                        <a:pt x="3503" y="5771"/>
                      </a:cubicBezTo>
                      <a:cubicBezTo>
                        <a:pt x="4203" y="5204"/>
                        <a:pt x="4804" y="4537"/>
                        <a:pt x="5337" y="3836"/>
                      </a:cubicBezTo>
                      <a:cubicBezTo>
                        <a:pt x="4837" y="2502"/>
                        <a:pt x="4236" y="1234"/>
                        <a:pt x="350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670" name="Google Shape;2670;p65"/>
            <p:cNvSpPr/>
            <p:nvPr/>
          </p:nvSpPr>
          <p:spPr>
            <a:xfrm rot="-444119">
              <a:off x="7208042" y="1895910"/>
              <a:ext cx="112733" cy="112733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rgbClr val="DB722F">
                <a:alpha val="54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1" name="Google Shape;2671;p65"/>
            <p:cNvSpPr/>
            <p:nvPr/>
          </p:nvSpPr>
          <p:spPr>
            <a:xfrm rot="-444119">
              <a:off x="7633821" y="1861267"/>
              <a:ext cx="112733" cy="112733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rgbClr val="DB722F">
                <a:alpha val="54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2" name="Google Shape;2672;p65"/>
            <p:cNvSpPr/>
            <p:nvPr/>
          </p:nvSpPr>
          <p:spPr>
            <a:xfrm rot="154740">
              <a:off x="7437737" y="1878295"/>
              <a:ext cx="119740" cy="48418"/>
            </a:xfrm>
            <a:custGeom>
              <a:avLst/>
              <a:gdLst/>
              <a:ahLst/>
              <a:cxnLst/>
              <a:rect l="l" t="t" r="r" b="b"/>
              <a:pathLst>
                <a:path w="6472" h="2617" extrusionOk="0">
                  <a:moveTo>
                    <a:pt x="3533" y="1"/>
                  </a:moveTo>
                  <a:cubicBezTo>
                    <a:pt x="3337" y="1"/>
                    <a:pt x="3138" y="15"/>
                    <a:pt x="2936" y="48"/>
                  </a:cubicBezTo>
                  <a:cubicBezTo>
                    <a:pt x="2502" y="114"/>
                    <a:pt x="2102" y="248"/>
                    <a:pt x="1769" y="415"/>
                  </a:cubicBezTo>
                  <a:cubicBezTo>
                    <a:pt x="1402" y="581"/>
                    <a:pt x="1101" y="782"/>
                    <a:pt x="835" y="1048"/>
                  </a:cubicBezTo>
                  <a:cubicBezTo>
                    <a:pt x="368" y="1515"/>
                    <a:pt x="101" y="2083"/>
                    <a:pt x="1" y="2616"/>
                  </a:cubicBezTo>
                  <a:cubicBezTo>
                    <a:pt x="401" y="2149"/>
                    <a:pt x="801" y="1682"/>
                    <a:pt x="1302" y="1315"/>
                  </a:cubicBezTo>
                  <a:cubicBezTo>
                    <a:pt x="1802" y="948"/>
                    <a:pt x="2369" y="715"/>
                    <a:pt x="3003" y="615"/>
                  </a:cubicBezTo>
                  <a:cubicBezTo>
                    <a:pt x="3195" y="583"/>
                    <a:pt x="3395" y="568"/>
                    <a:pt x="3596" y="568"/>
                  </a:cubicBezTo>
                  <a:cubicBezTo>
                    <a:pt x="4024" y="568"/>
                    <a:pt x="4463" y="635"/>
                    <a:pt x="4871" y="748"/>
                  </a:cubicBezTo>
                  <a:cubicBezTo>
                    <a:pt x="5471" y="948"/>
                    <a:pt x="6038" y="1215"/>
                    <a:pt x="6472" y="1616"/>
                  </a:cubicBezTo>
                  <a:cubicBezTo>
                    <a:pt x="6339" y="1082"/>
                    <a:pt x="5838" y="615"/>
                    <a:pt x="5204" y="348"/>
                  </a:cubicBezTo>
                  <a:cubicBezTo>
                    <a:pt x="4724" y="146"/>
                    <a:pt x="4147" y="1"/>
                    <a:pt x="3533" y="1"/>
                  </a:cubicBezTo>
                  <a:close/>
                </a:path>
              </a:pathLst>
            </a:custGeom>
            <a:solidFill>
              <a:srgbClr val="00000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3" name="Google Shape;2673;p65"/>
            <p:cNvSpPr/>
            <p:nvPr/>
          </p:nvSpPr>
          <p:spPr>
            <a:xfrm rot="-10723340">
              <a:off x="7324832" y="2001980"/>
              <a:ext cx="345591" cy="118656"/>
            </a:xfrm>
            <a:custGeom>
              <a:avLst/>
              <a:gdLst/>
              <a:ahLst/>
              <a:cxnLst/>
              <a:rect l="l" t="t" r="r" b="b"/>
              <a:pathLst>
                <a:path w="18681" h="6414" extrusionOk="0">
                  <a:moveTo>
                    <a:pt x="18680" y="1"/>
                  </a:moveTo>
                  <a:cubicBezTo>
                    <a:pt x="17012" y="234"/>
                    <a:pt x="15278" y="501"/>
                    <a:pt x="13477" y="802"/>
                  </a:cubicBezTo>
                  <a:lnTo>
                    <a:pt x="13477" y="768"/>
                  </a:lnTo>
                  <a:cubicBezTo>
                    <a:pt x="13243" y="802"/>
                    <a:pt x="13010" y="868"/>
                    <a:pt x="12743" y="902"/>
                  </a:cubicBezTo>
                  <a:cubicBezTo>
                    <a:pt x="10141" y="1302"/>
                    <a:pt x="7372" y="1702"/>
                    <a:pt x="4737" y="2102"/>
                  </a:cubicBezTo>
                  <a:lnTo>
                    <a:pt x="4670" y="2102"/>
                  </a:lnTo>
                  <a:cubicBezTo>
                    <a:pt x="3102" y="2303"/>
                    <a:pt x="1501" y="2536"/>
                    <a:pt x="0" y="2770"/>
                  </a:cubicBezTo>
                  <a:cubicBezTo>
                    <a:pt x="1219" y="4801"/>
                    <a:pt x="1514" y="6414"/>
                    <a:pt x="5954" y="6414"/>
                  </a:cubicBezTo>
                  <a:cubicBezTo>
                    <a:pt x="6983" y="6414"/>
                    <a:pt x="8236" y="6327"/>
                    <a:pt x="9774" y="6139"/>
                  </a:cubicBezTo>
                  <a:cubicBezTo>
                    <a:pt x="17646" y="4638"/>
                    <a:pt x="17746" y="3303"/>
                    <a:pt x="186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4" name="Google Shape;2674;p65"/>
            <p:cNvSpPr/>
            <p:nvPr/>
          </p:nvSpPr>
          <p:spPr>
            <a:xfrm rot="154740">
              <a:off x="7590329" y="1795313"/>
              <a:ext cx="143681" cy="54949"/>
            </a:xfrm>
            <a:custGeom>
              <a:avLst/>
              <a:gdLst/>
              <a:ahLst/>
              <a:cxnLst/>
              <a:rect l="l" t="t" r="r" b="b"/>
              <a:pathLst>
                <a:path w="7766" h="2970" extrusionOk="0">
                  <a:moveTo>
                    <a:pt x="5221" y="1"/>
                  </a:moveTo>
                  <a:cubicBezTo>
                    <a:pt x="3204" y="1"/>
                    <a:pt x="828" y="1447"/>
                    <a:pt x="27" y="2894"/>
                  </a:cubicBezTo>
                  <a:cubicBezTo>
                    <a:pt x="0" y="2921"/>
                    <a:pt x="17" y="2970"/>
                    <a:pt x="59" y="2970"/>
                  </a:cubicBezTo>
                  <a:cubicBezTo>
                    <a:pt x="70" y="2970"/>
                    <a:pt x="81" y="2967"/>
                    <a:pt x="94" y="2961"/>
                  </a:cubicBezTo>
                  <a:cubicBezTo>
                    <a:pt x="1361" y="2294"/>
                    <a:pt x="2462" y="1493"/>
                    <a:pt x="3897" y="1193"/>
                  </a:cubicBezTo>
                  <a:cubicBezTo>
                    <a:pt x="4177" y="1144"/>
                    <a:pt x="4448" y="1124"/>
                    <a:pt x="4712" y="1124"/>
                  </a:cubicBezTo>
                  <a:cubicBezTo>
                    <a:pt x="5703" y="1124"/>
                    <a:pt x="6605" y="1400"/>
                    <a:pt x="7633" y="1426"/>
                  </a:cubicBezTo>
                  <a:cubicBezTo>
                    <a:pt x="7733" y="1426"/>
                    <a:pt x="7766" y="1326"/>
                    <a:pt x="7733" y="1259"/>
                  </a:cubicBezTo>
                  <a:cubicBezTo>
                    <a:pt x="7144" y="360"/>
                    <a:pt x="6227" y="1"/>
                    <a:pt x="5221" y="1"/>
                  </a:cubicBezTo>
                  <a:close/>
                </a:path>
              </a:pathLst>
            </a:custGeom>
            <a:solidFill>
              <a:srgbClr val="00000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5" name="Google Shape;2675;p65"/>
            <p:cNvSpPr/>
            <p:nvPr/>
          </p:nvSpPr>
          <p:spPr>
            <a:xfrm rot="154341">
              <a:off x="7602791" y="1726905"/>
              <a:ext cx="126640" cy="70834"/>
            </a:xfrm>
            <a:custGeom>
              <a:avLst/>
              <a:gdLst/>
              <a:ahLst/>
              <a:cxnLst/>
              <a:rect l="l" t="t" r="r" b="b"/>
              <a:pathLst>
                <a:path w="2203" h="1523" extrusionOk="0">
                  <a:moveTo>
                    <a:pt x="1846" y="0"/>
                  </a:moveTo>
                  <a:cubicBezTo>
                    <a:pt x="1518" y="0"/>
                    <a:pt x="1144" y="293"/>
                    <a:pt x="901" y="455"/>
                  </a:cubicBezTo>
                  <a:cubicBezTo>
                    <a:pt x="434" y="722"/>
                    <a:pt x="201" y="1022"/>
                    <a:pt x="0" y="1489"/>
                  </a:cubicBezTo>
                  <a:cubicBezTo>
                    <a:pt x="0" y="1489"/>
                    <a:pt x="0" y="1522"/>
                    <a:pt x="0" y="1522"/>
                  </a:cubicBezTo>
                  <a:cubicBezTo>
                    <a:pt x="201" y="1422"/>
                    <a:pt x="367" y="1322"/>
                    <a:pt x="534" y="1222"/>
                  </a:cubicBezTo>
                  <a:cubicBezTo>
                    <a:pt x="768" y="1122"/>
                    <a:pt x="934" y="955"/>
                    <a:pt x="1135" y="855"/>
                  </a:cubicBezTo>
                  <a:cubicBezTo>
                    <a:pt x="1435" y="655"/>
                    <a:pt x="1969" y="588"/>
                    <a:pt x="2135" y="288"/>
                  </a:cubicBezTo>
                  <a:cubicBezTo>
                    <a:pt x="2202" y="188"/>
                    <a:pt x="2169" y="88"/>
                    <a:pt x="2069" y="55"/>
                  </a:cubicBezTo>
                  <a:cubicBezTo>
                    <a:pt x="1999" y="16"/>
                    <a:pt x="1924" y="0"/>
                    <a:pt x="1846" y="0"/>
                  </a:cubicBezTo>
                  <a:close/>
                </a:path>
              </a:pathLst>
            </a:custGeom>
            <a:solidFill>
              <a:srgbClr val="00000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6" name="Google Shape;2676;p65"/>
            <p:cNvSpPr/>
            <p:nvPr/>
          </p:nvSpPr>
          <p:spPr>
            <a:xfrm rot="154740">
              <a:off x="7245057" y="1841227"/>
              <a:ext cx="145549" cy="44199"/>
            </a:xfrm>
            <a:custGeom>
              <a:avLst/>
              <a:gdLst/>
              <a:ahLst/>
              <a:cxnLst/>
              <a:rect l="l" t="t" r="r" b="b"/>
              <a:pathLst>
                <a:path w="7867" h="2389" extrusionOk="0">
                  <a:moveTo>
                    <a:pt x="3763" y="0"/>
                  </a:moveTo>
                  <a:cubicBezTo>
                    <a:pt x="2067" y="0"/>
                    <a:pt x="462" y="629"/>
                    <a:pt x="28" y="2247"/>
                  </a:cubicBezTo>
                  <a:cubicBezTo>
                    <a:pt x="0" y="2329"/>
                    <a:pt x="63" y="2389"/>
                    <a:pt x="123" y="2389"/>
                  </a:cubicBezTo>
                  <a:cubicBezTo>
                    <a:pt x="136" y="2389"/>
                    <a:pt x="149" y="2386"/>
                    <a:pt x="161" y="2380"/>
                  </a:cubicBezTo>
                  <a:cubicBezTo>
                    <a:pt x="1395" y="1946"/>
                    <a:pt x="2296" y="1179"/>
                    <a:pt x="3630" y="979"/>
                  </a:cubicBezTo>
                  <a:cubicBezTo>
                    <a:pt x="3908" y="941"/>
                    <a:pt x="4181" y="925"/>
                    <a:pt x="4449" y="925"/>
                  </a:cubicBezTo>
                  <a:cubicBezTo>
                    <a:pt x="5595" y="925"/>
                    <a:pt x="6664" y="1223"/>
                    <a:pt x="7800" y="1413"/>
                  </a:cubicBezTo>
                  <a:cubicBezTo>
                    <a:pt x="7866" y="1413"/>
                    <a:pt x="7866" y="1346"/>
                    <a:pt x="7833" y="1313"/>
                  </a:cubicBezTo>
                  <a:cubicBezTo>
                    <a:pt x="6955" y="530"/>
                    <a:pt x="5320" y="0"/>
                    <a:pt x="3763" y="0"/>
                  </a:cubicBezTo>
                  <a:close/>
                </a:path>
              </a:pathLst>
            </a:custGeom>
            <a:solidFill>
              <a:srgbClr val="00000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7" name="Google Shape;2677;p65"/>
            <p:cNvSpPr/>
            <p:nvPr/>
          </p:nvSpPr>
          <p:spPr>
            <a:xfrm rot="154565">
              <a:off x="7232157" y="1785147"/>
              <a:ext cx="135839" cy="34478"/>
            </a:xfrm>
            <a:custGeom>
              <a:avLst/>
              <a:gdLst/>
              <a:ahLst/>
              <a:cxnLst/>
              <a:rect l="l" t="t" r="r" b="b"/>
              <a:pathLst>
                <a:path w="2536" h="893" extrusionOk="0">
                  <a:moveTo>
                    <a:pt x="559" y="0"/>
                  </a:moveTo>
                  <a:cubicBezTo>
                    <a:pt x="383" y="0"/>
                    <a:pt x="219" y="41"/>
                    <a:pt x="101" y="159"/>
                  </a:cubicBezTo>
                  <a:cubicBezTo>
                    <a:pt x="1" y="225"/>
                    <a:pt x="34" y="325"/>
                    <a:pt x="101" y="392"/>
                  </a:cubicBezTo>
                  <a:cubicBezTo>
                    <a:pt x="368" y="659"/>
                    <a:pt x="901" y="559"/>
                    <a:pt x="1235" y="626"/>
                  </a:cubicBezTo>
                  <a:cubicBezTo>
                    <a:pt x="1468" y="659"/>
                    <a:pt x="1702" y="759"/>
                    <a:pt x="1935" y="792"/>
                  </a:cubicBezTo>
                  <a:cubicBezTo>
                    <a:pt x="2136" y="826"/>
                    <a:pt x="2336" y="859"/>
                    <a:pt x="2502" y="892"/>
                  </a:cubicBezTo>
                  <a:cubicBezTo>
                    <a:pt x="2536" y="892"/>
                    <a:pt x="2536" y="859"/>
                    <a:pt x="2536" y="859"/>
                  </a:cubicBezTo>
                  <a:cubicBezTo>
                    <a:pt x="2169" y="459"/>
                    <a:pt x="1869" y="292"/>
                    <a:pt x="1335" y="159"/>
                  </a:cubicBezTo>
                  <a:cubicBezTo>
                    <a:pt x="1132" y="98"/>
                    <a:pt x="831" y="0"/>
                    <a:pt x="559" y="0"/>
                  </a:cubicBezTo>
                  <a:close/>
                </a:path>
              </a:pathLst>
            </a:custGeom>
            <a:solidFill>
              <a:srgbClr val="00000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8" name="Google Shape;2678;p65"/>
            <p:cNvSpPr/>
            <p:nvPr/>
          </p:nvSpPr>
          <p:spPr>
            <a:xfrm rot="10713203">
              <a:off x="7350755" y="1985532"/>
              <a:ext cx="297298" cy="122301"/>
            </a:xfrm>
            <a:custGeom>
              <a:avLst/>
              <a:gdLst/>
              <a:ahLst/>
              <a:cxnLst/>
              <a:rect l="l" t="t" r="r" b="b"/>
              <a:pathLst>
                <a:path w="13110" h="7930" extrusionOk="0">
                  <a:moveTo>
                    <a:pt x="12643" y="0"/>
                  </a:moveTo>
                  <a:cubicBezTo>
                    <a:pt x="11909" y="67"/>
                    <a:pt x="11175" y="67"/>
                    <a:pt x="10441" y="133"/>
                  </a:cubicBezTo>
                  <a:cubicBezTo>
                    <a:pt x="8039" y="234"/>
                    <a:pt x="5738" y="567"/>
                    <a:pt x="3469" y="1134"/>
                  </a:cubicBezTo>
                  <a:cubicBezTo>
                    <a:pt x="3269" y="1168"/>
                    <a:pt x="3069" y="1234"/>
                    <a:pt x="2836" y="1268"/>
                  </a:cubicBezTo>
                  <a:cubicBezTo>
                    <a:pt x="1902" y="1534"/>
                    <a:pt x="968" y="1801"/>
                    <a:pt x="0" y="2035"/>
                  </a:cubicBezTo>
                  <a:cubicBezTo>
                    <a:pt x="300" y="2669"/>
                    <a:pt x="567" y="3302"/>
                    <a:pt x="834" y="3936"/>
                  </a:cubicBezTo>
                  <a:cubicBezTo>
                    <a:pt x="734" y="4437"/>
                    <a:pt x="667" y="4904"/>
                    <a:pt x="567" y="5371"/>
                  </a:cubicBezTo>
                  <a:cubicBezTo>
                    <a:pt x="2169" y="6804"/>
                    <a:pt x="4339" y="7929"/>
                    <a:pt x="6499" y="7929"/>
                  </a:cubicBezTo>
                  <a:cubicBezTo>
                    <a:pt x="6903" y="7929"/>
                    <a:pt x="7306" y="7890"/>
                    <a:pt x="7706" y="7806"/>
                  </a:cubicBezTo>
                  <a:cubicBezTo>
                    <a:pt x="9974" y="7372"/>
                    <a:pt x="11909" y="5637"/>
                    <a:pt x="13110" y="3736"/>
                  </a:cubicBezTo>
                  <a:cubicBezTo>
                    <a:pt x="12843" y="3269"/>
                    <a:pt x="12609" y="2769"/>
                    <a:pt x="12376" y="2302"/>
                  </a:cubicBezTo>
                  <a:cubicBezTo>
                    <a:pt x="12476" y="1534"/>
                    <a:pt x="12576" y="767"/>
                    <a:pt x="126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9" name="Google Shape;2679;p65"/>
            <p:cNvSpPr/>
            <p:nvPr/>
          </p:nvSpPr>
          <p:spPr>
            <a:xfrm rot="10713203">
              <a:off x="7377229" y="2030827"/>
              <a:ext cx="244347" cy="31693"/>
            </a:xfrm>
            <a:custGeom>
              <a:avLst/>
              <a:gdLst/>
              <a:ahLst/>
              <a:cxnLst/>
              <a:rect l="l" t="t" r="r" b="b"/>
              <a:pathLst>
                <a:path w="10775" h="2055" extrusionOk="0">
                  <a:moveTo>
                    <a:pt x="10775" y="0"/>
                  </a:moveTo>
                  <a:lnTo>
                    <a:pt x="10775" y="0"/>
                  </a:lnTo>
                  <a:cubicBezTo>
                    <a:pt x="9040" y="601"/>
                    <a:pt x="7306" y="1168"/>
                    <a:pt x="5504" y="1435"/>
                  </a:cubicBezTo>
                  <a:cubicBezTo>
                    <a:pt x="4545" y="1574"/>
                    <a:pt x="3585" y="1623"/>
                    <a:pt x="2625" y="1623"/>
                  </a:cubicBezTo>
                  <a:cubicBezTo>
                    <a:pt x="1750" y="1623"/>
                    <a:pt x="875" y="1583"/>
                    <a:pt x="0" y="1535"/>
                  </a:cubicBezTo>
                  <a:lnTo>
                    <a:pt x="0" y="1535"/>
                  </a:lnTo>
                  <a:cubicBezTo>
                    <a:pt x="1251" y="1859"/>
                    <a:pt x="2550" y="2055"/>
                    <a:pt x="3852" y="2055"/>
                  </a:cubicBezTo>
                  <a:cubicBezTo>
                    <a:pt x="4426" y="2055"/>
                    <a:pt x="5000" y="2017"/>
                    <a:pt x="5571" y="1935"/>
                  </a:cubicBezTo>
                  <a:cubicBezTo>
                    <a:pt x="7406" y="1668"/>
                    <a:pt x="9174" y="968"/>
                    <a:pt x="107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680" name="Google Shape;2680;p65"/>
          <p:cNvGrpSpPr/>
          <p:nvPr/>
        </p:nvGrpSpPr>
        <p:grpSpPr>
          <a:xfrm rot="1534691">
            <a:off x="3485480" y="600395"/>
            <a:ext cx="2095392" cy="2136436"/>
            <a:chOff x="6651585" y="1733780"/>
            <a:chExt cx="1327273" cy="1353272"/>
          </a:xfrm>
        </p:grpSpPr>
        <p:grpSp>
          <p:nvGrpSpPr>
            <p:cNvPr id="2681" name="Google Shape;2681;p65"/>
            <p:cNvGrpSpPr/>
            <p:nvPr/>
          </p:nvGrpSpPr>
          <p:grpSpPr>
            <a:xfrm>
              <a:off x="6651585" y="1733780"/>
              <a:ext cx="1327273" cy="1353272"/>
              <a:chOff x="6668535" y="352430"/>
              <a:chExt cx="1327273" cy="1353272"/>
            </a:xfrm>
          </p:grpSpPr>
          <p:sp>
            <p:nvSpPr>
              <p:cNvPr id="2682" name="Google Shape;2682;p65"/>
              <p:cNvSpPr/>
              <p:nvPr/>
            </p:nvSpPr>
            <p:spPr>
              <a:xfrm rot="-1119824" flipH="1">
                <a:off x="6853004" y="503093"/>
                <a:ext cx="955262" cy="981627"/>
              </a:xfrm>
              <a:custGeom>
                <a:avLst/>
                <a:gdLst/>
                <a:ahLst/>
                <a:cxnLst/>
                <a:rect l="l" t="t" r="r" b="b"/>
                <a:pathLst>
                  <a:path w="48736" h="50142" extrusionOk="0">
                    <a:moveTo>
                      <a:pt x="24140" y="1"/>
                    </a:moveTo>
                    <a:cubicBezTo>
                      <a:pt x="24133" y="1"/>
                      <a:pt x="24125" y="2"/>
                      <a:pt x="24118" y="5"/>
                    </a:cubicBezTo>
                    <a:cubicBezTo>
                      <a:pt x="22250" y="238"/>
                      <a:pt x="20148" y="1005"/>
                      <a:pt x="19214" y="2740"/>
                    </a:cubicBezTo>
                    <a:cubicBezTo>
                      <a:pt x="18447" y="4241"/>
                      <a:pt x="18447" y="5976"/>
                      <a:pt x="19181" y="7443"/>
                    </a:cubicBezTo>
                    <a:cubicBezTo>
                      <a:pt x="18614" y="7510"/>
                      <a:pt x="18080" y="7610"/>
                      <a:pt x="17546" y="7677"/>
                    </a:cubicBezTo>
                    <a:cubicBezTo>
                      <a:pt x="14778" y="8177"/>
                      <a:pt x="11976" y="8811"/>
                      <a:pt x="9574" y="10546"/>
                    </a:cubicBezTo>
                    <a:cubicBezTo>
                      <a:pt x="8373" y="11413"/>
                      <a:pt x="7206" y="12480"/>
                      <a:pt x="6205" y="13748"/>
                    </a:cubicBezTo>
                    <a:cubicBezTo>
                      <a:pt x="3737" y="16750"/>
                      <a:pt x="1835" y="20186"/>
                      <a:pt x="1602" y="26023"/>
                    </a:cubicBezTo>
                    <a:cubicBezTo>
                      <a:pt x="1568" y="26557"/>
                      <a:pt x="1568" y="27124"/>
                      <a:pt x="1568" y="27691"/>
                    </a:cubicBezTo>
                    <a:cubicBezTo>
                      <a:pt x="1602" y="29426"/>
                      <a:pt x="1768" y="31327"/>
                      <a:pt x="2069" y="33495"/>
                    </a:cubicBezTo>
                    <a:cubicBezTo>
                      <a:pt x="3036" y="33529"/>
                      <a:pt x="4137" y="33529"/>
                      <a:pt x="5304" y="33529"/>
                    </a:cubicBezTo>
                    <a:cubicBezTo>
                      <a:pt x="5404" y="33996"/>
                      <a:pt x="5471" y="34463"/>
                      <a:pt x="5538" y="34930"/>
                    </a:cubicBezTo>
                    <a:cubicBezTo>
                      <a:pt x="5338" y="34863"/>
                      <a:pt x="5138" y="34796"/>
                      <a:pt x="4904" y="34763"/>
                    </a:cubicBezTo>
                    <a:cubicBezTo>
                      <a:pt x="4752" y="34740"/>
                      <a:pt x="4597" y="34729"/>
                      <a:pt x="4441" y="34729"/>
                    </a:cubicBezTo>
                    <a:cubicBezTo>
                      <a:pt x="3222" y="34729"/>
                      <a:pt x="1900" y="35404"/>
                      <a:pt x="1101" y="36497"/>
                    </a:cubicBezTo>
                    <a:cubicBezTo>
                      <a:pt x="167" y="37765"/>
                      <a:pt x="1" y="39333"/>
                      <a:pt x="167" y="40700"/>
                    </a:cubicBezTo>
                    <a:cubicBezTo>
                      <a:pt x="468" y="42935"/>
                      <a:pt x="1602" y="44870"/>
                      <a:pt x="3336" y="46104"/>
                    </a:cubicBezTo>
                    <a:cubicBezTo>
                      <a:pt x="4631" y="47001"/>
                      <a:pt x="6241" y="47469"/>
                      <a:pt x="7918" y="47469"/>
                    </a:cubicBezTo>
                    <a:cubicBezTo>
                      <a:pt x="8488" y="47469"/>
                      <a:pt x="9065" y="47415"/>
                      <a:pt x="9641" y="47305"/>
                    </a:cubicBezTo>
                    <a:cubicBezTo>
                      <a:pt x="9874" y="47272"/>
                      <a:pt x="10108" y="47205"/>
                      <a:pt x="10341" y="47072"/>
                    </a:cubicBezTo>
                    <a:cubicBezTo>
                      <a:pt x="12446" y="49012"/>
                      <a:pt x="15263" y="50141"/>
                      <a:pt x="18282" y="50141"/>
                    </a:cubicBezTo>
                    <a:cubicBezTo>
                      <a:pt x="18326" y="50141"/>
                      <a:pt x="18370" y="50141"/>
                      <a:pt x="18414" y="50141"/>
                    </a:cubicBezTo>
                    <a:cubicBezTo>
                      <a:pt x="23584" y="50040"/>
                      <a:pt x="28554" y="49240"/>
                      <a:pt x="33491" y="47739"/>
                    </a:cubicBezTo>
                    <a:cubicBezTo>
                      <a:pt x="36493" y="46838"/>
                      <a:pt x="38895" y="44803"/>
                      <a:pt x="40329" y="42202"/>
                    </a:cubicBezTo>
                    <a:lnTo>
                      <a:pt x="40363" y="42202"/>
                    </a:lnTo>
                    <a:cubicBezTo>
                      <a:pt x="40540" y="42300"/>
                      <a:pt x="40741" y="42329"/>
                      <a:pt x="40945" y="42329"/>
                    </a:cubicBezTo>
                    <a:cubicBezTo>
                      <a:pt x="41085" y="42329"/>
                      <a:pt x="41227" y="42315"/>
                      <a:pt x="41363" y="42302"/>
                    </a:cubicBezTo>
                    <a:cubicBezTo>
                      <a:pt x="43665" y="42001"/>
                      <a:pt x="45700" y="40867"/>
                      <a:pt x="47001" y="39199"/>
                    </a:cubicBezTo>
                    <a:cubicBezTo>
                      <a:pt x="48268" y="37532"/>
                      <a:pt x="48735" y="35297"/>
                      <a:pt x="48335" y="33095"/>
                    </a:cubicBezTo>
                    <a:cubicBezTo>
                      <a:pt x="48068" y="31727"/>
                      <a:pt x="47401" y="30293"/>
                      <a:pt x="46167" y="29392"/>
                    </a:cubicBezTo>
                    <a:cubicBezTo>
                      <a:pt x="45407" y="28838"/>
                      <a:pt x="44470" y="28549"/>
                      <a:pt x="43574" y="28549"/>
                    </a:cubicBezTo>
                    <a:cubicBezTo>
                      <a:pt x="43015" y="28549"/>
                      <a:pt x="42471" y="28661"/>
                      <a:pt x="41997" y="28892"/>
                    </a:cubicBezTo>
                    <a:cubicBezTo>
                      <a:pt x="41664" y="29059"/>
                      <a:pt x="41363" y="29326"/>
                      <a:pt x="41097" y="29626"/>
                    </a:cubicBezTo>
                    <a:cubicBezTo>
                      <a:pt x="41030" y="29059"/>
                      <a:pt x="40930" y="28525"/>
                      <a:pt x="40863" y="27958"/>
                    </a:cubicBezTo>
                    <a:cubicBezTo>
                      <a:pt x="41764" y="27691"/>
                      <a:pt x="42631" y="27391"/>
                      <a:pt x="43398" y="27124"/>
                    </a:cubicBezTo>
                    <a:cubicBezTo>
                      <a:pt x="43131" y="25356"/>
                      <a:pt x="42798" y="23755"/>
                      <a:pt x="42397" y="22321"/>
                    </a:cubicBezTo>
                    <a:cubicBezTo>
                      <a:pt x="42164" y="21420"/>
                      <a:pt x="41897" y="20553"/>
                      <a:pt x="41597" y="19785"/>
                    </a:cubicBezTo>
                    <a:cubicBezTo>
                      <a:pt x="39629" y="14348"/>
                      <a:pt x="36760" y="11646"/>
                      <a:pt x="33524" y="9511"/>
                    </a:cubicBezTo>
                    <a:cubicBezTo>
                      <a:pt x="32190" y="8611"/>
                      <a:pt x="30789" y="7977"/>
                      <a:pt x="29355" y="7510"/>
                    </a:cubicBezTo>
                    <a:cubicBezTo>
                      <a:pt x="27899" y="7025"/>
                      <a:pt x="26425" y="6855"/>
                      <a:pt x="24957" y="6855"/>
                    </a:cubicBezTo>
                    <a:cubicBezTo>
                      <a:pt x="23599" y="6855"/>
                      <a:pt x="22246" y="7000"/>
                      <a:pt x="20915" y="7176"/>
                    </a:cubicBezTo>
                    <a:cubicBezTo>
                      <a:pt x="20649" y="7210"/>
                      <a:pt x="20382" y="7243"/>
                      <a:pt x="20115" y="7277"/>
                    </a:cubicBezTo>
                    <a:cubicBezTo>
                      <a:pt x="19514" y="4508"/>
                      <a:pt x="22350" y="1873"/>
                      <a:pt x="24218" y="238"/>
                    </a:cubicBezTo>
                    <a:cubicBezTo>
                      <a:pt x="24310" y="177"/>
                      <a:pt x="24232" y="1"/>
                      <a:pt x="241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2286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47625" dir="2460000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683" name="Google Shape;2683;p65"/>
              <p:cNvGrpSpPr/>
              <p:nvPr/>
            </p:nvGrpSpPr>
            <p:grpSpPr>
              <a:xfrm rot="-1497512" flipH="1">
                <a:off x="6834211" y="516566"/>
                <a:ext cx="995922" cy="1025000"/>
                <a:chOff x="853879" y="3531065"/>
                <a:chExt cx="1005363" cy="1027001"/>
              </a:xfrm>
            </p:grpSpPr>
            <p:sp>
              <p:nvSpPr>
                <p:cNvPr id="2684" name="Google Shape;2684;p65"/>
                <p:cNvSpPr/>
                <p:nvPr/>
              </p:nvSpPr>
              <p:spPr>
                <a:xfrm rot="-419147">
                  <a:off x="904983" y="4252327"/>
                  <a:ext cx="217653" cy="250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76" h="12740" extrusionOk="0">
                      <a:moveTo>
                        <a:pt x="4457" y="0"/>
                      </a:moveTo>
                      <a:cubicBezTo>
                        <a:pt x="3233" y="0"/>
                        <a:pt x="1903" y="702"/>
                        <a:pt x="1101" y="1801"/>
                      </a:cubicBezTo>
                      <a:cubicBezTo>
                        <a:pt x="167" y="3035"/>
                        <a:pt x="1" y="4603"/>
                        <a:pt x="167" y="5970"/>
                      </a:cubicBezTo>
                      <a:cubicBezTo>
                        <a:pt x="468" y="8205"/>
                        <a:pt x="1602" y="10140"/>
                        <a:pt x="3336" y="11374"/>
                      </a:cubicBezTo>
                      <a:cubicBezTo>
                        <a:pt x="4631" y="12271"/>
                        <a:pt x="6241" y="12739"/>
                        <a:pt x="7918" y="12739"/>
                      </a:cubicBezTo>
                      <a:cubicBezTo>
                        <a:pt x="8488" y="12739"/>
                        <a:pt x="9065" y="12685"/>
                        <a:pt x="9641" y="12575"/>
                      </a:cubicBezTo>
                      <a:cubicBezTo>
                        <a:pt x="9974" y="12508"/>
                        <a:pt x="10308" y="12442"/>
                        <a:pt x="10575" y="12175"/>
                      </a:cubicBezTo>
                      <a:cubicBezTo>
                        <a:pt x="11075" y="11708"/>
                        <a:pt x="10975" y="10941"/>
                        <a:pt x="10842" y="10340"/>
                      </a:cubicBezTo>
                      <a:cubicBezTo>
                        <a:pt x="10241" y="7972"/>
                        <a:pt x="9474" y="5670"/>
                        <a:pt x="8440" y="3502"/>
                      </a:cubicBezTo>
                      <a:cubicBezTo>
                        <a:pt x="7739" y="2101"/>
                        <a:pt x="6572" y="266"/>
                        <a:pt x="4904" y="33"/>
                      </a:cubicBezTo>
                      <a:cubicBezTo>
                        <a:pt x="4757" y="11"/>
                        <a:pt x="4608" y="0"/>
                        <a:pt x="4457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85" name="Google Shape;2685;p65"/>
                <p:cNvSpPr/>
                <p:nvPr/>
              </p:nvSpPr>
              <p:spPr>
                <a:xfrm rot="-419147">
                  <a:off x="1659230" y="4039672"/>
                  <a:ext cx="184227" cy="270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75" h="13781" extrusionOk="0">
                      <a:moveTo>
                        <a:pt x="4213" y="1"/>
                      </a:moveTo>
                      <a:cubicBezTo>
                        <a:pt x="3654" y="1"/>
                        <a:pt x="3110" y="113"/>
                        <a:pt x="2636" y="344"/>
                      </a:cubicBezTo>
                      <a:cubicBezTo>
                        <a:pt x="1135" y="1111"/>
                        <a:pt x="568" y="3179"/>
                        <a:pt x="368" y="4747"/>
                      </a:cubicBezTo>
                      <a:cubicBezTo>
                        <a:pt x="34" y="7116"/>
                        <a:pt x="1" y="9551"/>
                        <a:pt x="168" y="11986"/>
                      </a:cubicBezTo>
                      <a:cubicBezTo>
                        <a:pt x="201" y="12619"/>
                        <a:pt x="368" y="13353"/>
                        <a:pt x="968" y="13654"/>
                      </a:cubicBezTo>
                      <a:cubicBezTo>
                        <a:pt x="1166" y="13752"/>
                        <a:pt x="1375" y="13781"/>
                        <a:pt x="1582" y="13781"/>
                      </a:cubicBezTo>
                      <a:cubicBezTo>
                        <a:pt x="1724" y="13781"/>
                        <a:pt x="1866" y="13767"/>
                        <a:pt x="2002" y="13754"/>
                      </a:cubicBezTo>
                      <a:cubicBezTo>
                        <a:pt x="4304" y="13453"/>
                        <a:pt x="6339" y="12319"/>
                        <a:pt x="7606" y="10651"/>
                      </a:cubicBezTo>
                      <a:cubicBezTo>
                        <a:pt x="8907" y="8984"/>
                        <a:pt x="9374" y="6749"/>
                        <a:pt x="8974" y="4547"/>
                      </a:cubicBezTo>
                      <a:cubicBezTo>
                        <a:pt x="8707" y="3179"/>
                        <a:pt x="8040" y="1745"/>
                        <a:pt x="6806" y="844"/>
                      </a:cubicBezTo>
                      <a:cubicBezTo>
                        <a:pt x="6046" y="290"/>
                        <a:pt x="5109" y="1"/>
                        <a:pt x="4213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86" name="Google Shape;2686;p65"/>
                <p:cNvSpPr/>
                <p:nvPr/>
              </p:nvSpPr>
              <p:spPr>
                <a:xfrm rot="-419147">
                  <a:off x="1705641" y="4112418"/>
                  <a:ext cx="105761" cy="139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2" h="7107" extrusionOk="0">
                      <a:moveTo>
                        <a:pt x="4058" y="1"/>
                      </a:moveTo>
                      <a:cubicBezTo>
                        <a:pt x="3288" y="1"/>
                        <a:pt x="2585" y="642"/>
                        <a:pt x="2022" y="1270"/>
                      </a:cubicBezTo>
                      <a:cubicBezTo>
                        <a:pt x="1422" y="1937"/>
                        <a:pt x="955" y="2738"/>
                        <a:pt x="621" y="3605"/>
                      </a:cubicBezTo>
                      <a:cubicBezTo>
                        <a:pt x="488" y="3972"/>
                        <a:pt x="388" y="4372"/>
                        <a:pt x="288" y="4773"/>
                      </a:cubicBezTo>
                      <a:cubicBezTo>
                        <a:pt x="154" y="5373"/>
                        <a:pt x="54" y="5973"/>
                        <a:pt x="21" y="6641"/>
                      </a:cubicBezTo>
                      <a:cubicBezTo>
                        <a:pt x="1" y="6922"/>
                        <a:pt x="247" y="7106"/>
                        <a:pt x="454" y="7106"/>
                      </a:cubicBezTo>
                      <a:cubicBezTo>
                        <a:pt x="590" y="7106"/>
                        <a:pt x="708" y="7026"/>
                        <a:pt x="721" y="6841"/>
                      </a:cubicBezTo>
                      <a:cubicBezTo>
                        <a:pt x="755" y="5873"/>
                        <a:pt x="922" y="4973"/>
                        <a:pt x="1222" y="4139"/>
                      </a:cubicBezTo>
                      <a:cubicBezTo>
                        <a:pt x="1874" y="3755"/>
                        <a:pt x="2692" y="3404"/>
                        <a:pt x="3435" y="3404"/>
                      </a:cubicBezTo>
                      <a:cubicBezTo>
                        <a:pt x="3983" y="3404"/>
                        <a:pt x="4489" y="3595"/>
                        <a:pt x="4858" y="4105"/>
                      </a:cubicBezTo>
                      <a:cubicBezTo>
                        <a:pt x="4858" y="4105"/>
                        <a:pt x="4891" y="4105"/>
                        <a:pt x="4891" y="4072"/>
                      </a:cubicBezTo>
                      <a:cubicBezTo>
                        <a:pt x="4582" y="3049"/>
                        <a:pt x="3961" y="2719"/>
                        <a:pt x="3259" y="2719"/>
                      </a:cubicBezTo>
                      <a:cubicBezTo>
                        <a:pt x="2748" y="2719"/>
                        <a:pt x="2195" y="2894"/>
                        <a:pt x="1689" y="3105"/>
                      </a:cubicBezTo>
                      <a:lnTo>
                        <a:pt x="1722" y="3005"/>
                      </a:lnTo>
                      <a:cubicBezTo>
                        <a:pt x="2283" y="2024"/>
                        <a:pt x="3361" y="526"/>
                        <a:pt x="4620" y="526"/>
                      </a:cubicBezTo>
                      <a:cubicBezTo>
                        <a:pt x="4860" y="526"/>
                        <a:pt x="5107" y="580"/>
                        <a:pt x="5358" y="703"/>
                      </a:cubicBezTo>
                      <a:cubicBezTo>
                        <a:pt x="5358" y="713"/>
                        <a:pt x="5361" y="717"/>
                        <a:pt x="5364" y="717"/>
                      </a:cubicBezTo>
                      <a:cubicBezTo>
                        <a:pt x="5372" y="717"/>
                        <a:pt x="5382" y="693"/>
                        <a:pt x="5358" y="670"/>
                      </a:cubicBezTo>
                      <a:cubicBezTo>
                        <a:pt x="4913" y="189"/>
                        <a:pt x="4476" y="1"/>
                        <a:pt x="405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87" name="Google Shape;2687;p65"/>
                <p:cNvSpPr/>
                <p:nvPr/>
              </p:nvSpPr>
              <p:spPr>
                <a:xfrm rot="-419147">
                  <a:off x="933848" y="4352942"/>
                  <a:ext cx="135984" cy="115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0" h="5882" extrusionOk="0">
                      <a:moveTo>
                        <a:pt x="1528" y="1"/>
                      </a:moveTo>
                      <a:cubicBezTo>
                        <a:pt x="955" y="1"/>
                        <a:pt x="416" y="287"/>
                        <a:pt x="0" y="1103"/>
                      </a:cubicBezTo>
                      <a:cubicBezTo>
                        <a:pt x="0" y="1103"/>
                        <a:pt x="15" y="1118"/>
                        <a:pt x="25" y="1118"/>
                      </a:cubicBezTo>
                      <a:cubicBezTo>
                        <a:pt x="30" y="1118"/>
                        <a:pt x="33" y="1114"/>
                        <a:pt x="33" y="1103"/>
                      </a:cubicBezTo>
                      <a:cubicBezTo>
                        <a:pt x="373" y="781"/>
                        <a:pt x="759" y="651"/>
                        <a:pt x="1160" y="651"/>
                      </a:cubicBezTo>
                      <a:cubicBezTo>
                        <a:pt x="2254" y="651"/>
                        <a:pt x="3462" y="1621"/>
                        <a:pt x="4170" y="2304"/>
                      </a:cubicBezTo>
                      <a:cubicBezTo>
                        <a:pt x="4170" y="2304"/>
                        <a:pt x="4203" y="2337"/>
                        <a:pt x="4203" y="2371"/>
                      </a:cubicBezTo>
                      <a:cubicBezTo>
                        <a:pt x="3969" y="2347"/>
                        <a:pt x="3730" y="2330"/>
                        <a:pt x="3495" y="2330"/>
                      </a:cubicBezTo>
                      <a:cubicBezTo>
                        <a:pt x="2422" y="2330"/>
                        <a:pt x="1434" y="2673"/>
                        <a:pt x="1434" y="4205"/>
                      </a:cubicBezTo>
                      <a:cubicBezTo>
                        <a:pt x="1434" y="4222"/>
                        <a:pt x="1443" y="4230"/>
                        <a:pt x="1451" y="4230"/>
                      </a:cubicBezTo>
                      <a:cubicBezTo>
                        <a:pt x="1459" y="4230"/>
                        <a:pt x="1468" y="4222"/>
                        <a:pt x="1468" y="4205"/>
                      </a:cubicBezTo>
                      <a:cubicBezTo>
                        <a:pt x="1791" y="3322"/>
                        <a:pt x="2616" y="3051"/>
                        <a:pt x="3510" y="3051"/>
                      </a:cubicBezTo>
                      <a:cubicBezTo>
                        <a:pt x="4000" y="3051"/>
                        <a:pt x="4510" y="3132"/>
                        <a:pt x="4970" y="3238"/>
                      </a:cubicBezTo>
                      <a:cubicBezTo>
                        <a:pt x="5471" y="3939"/>
                        <a:pt x="5904" y="4773"/>
                        <a:pt x="6205" y="5673"/>
                      </a:cubicBezTo>
                      <a:cubicBezTo>
                        <a:pt x="6257" y="5820"/>
                        <a:pt x="6353" y="5881"/>
                        <a:pt x="6454" y="5881"/>
                      </a:cubicBezTo>
                      <a:cubicBezTo>
                        <a:pt x="6673" y="5881"/>
                        <a:pt x="6919" y="5593"/>
                        <a:pt x="6805" y="5273"/>
                      </a:cubicBezTo>
                      <a:cubicBezTo>
                        <a:pt x="6605" y="4672"/>
                        <a:pt x="6338" y="4105"/>
                        <a:pt x="6038" y="3572"/>
                      </a:cubicBezTo>
                      <a:cubicBezTo>
                        <a:pt x="5838" y="3205"/>
                        <a:pt x="5604" y="2871"/>
                        <a:pt x="5371" y="2571"/>
                      </a:cubicBezTo>
                      <a:cubicBezTo>
                        <a:pt x="4804" y="1804"/>
                        <a:pt x="4136" y="1203"/>
                        <a:pt x="3403" y="703"/>
                      </a:cubicBezTo>
                      <a:cubicBezTo>
                        <a:pt x="2812" y="338"/>
                        <a:pt x="2150" y="1"/>
                        <a:pt x="152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88" name="Google Shape;2688;p65"/>
                <p:cNvSpPr/>
                <p:nvPr/>
              </p:nvSpPr>
              <p:spPr>
                <a:xfrm rot="-419147">
                  <a:off x="952097" y="3747271"/>
                  <a:ext cx="756461" cy="767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95" h="39064" extrusionOk="0">
                      <a:moveTo>
                        <a:pt x="24060" y="0"/>
                      </a:moveTo>
                      <a:cubicBezTo>
                        <a:pt x="24013" y="0"/>
                        <a:pt x="23965" y="1"/>
                        <a:pt x="23917" y="1"/>
                      </a:cubicBezTo>
                      <a:cubicBezTo>
                        <a:pt x="18747" y="101"/>
                        <a:pt x="13743" y="869"/>
                        <a:pt x="8840" y="2403"/>
                      </a:cubicBezTo>
                      <a:cubicBezTo>
                        <a:pt x="3469" y="4037"/>
                        <a:pt x="0" y="9241"/>
                        <a:pt x="534" y="14812"/>
                      </a:cubicBezTo>
                      <a:cubicBezTo>
                        <a:pt x="1001" y="19849"/>
                        <a:pt x="1802" y="24852"/>
                        <a:pt x="2902" y="29789"/>
                      </a:cubicBezTo>
                      <a:cubicBezTo>
                        <a:pt x="4126" y="35213"/>
                        <a:pt x="8924" y="39063"/>
                        <a:pt x="14468" y="39063"/>
                      </a:cubicBezTo>
                      <a:cubicBezTo>
                        <a:pt x="14516" y="39063"/>
                        <a:pt x="14563" y="39063"/>
                        <a:pt x="14611" y="39063"/>
                      </a:cubicBezTo>
                      <a:cubicBezTo>
                        <a:pt x="19781" y="38962"/>
                        <a:pt x="24751" y="38195"/>
                        <a:pt x="29688" y="36661"/>
                      </a:cubicBezTo>
                      <a:cubicBezTo>
                        <a:pt x="35059" y="35026"/>
                        <a:pt x="38494" y="29823"/>
                        <a:pt x="37961" y="24252"/>
                      </a:cubicBezTo>
                      <a:cubicBezTo>
                        <a:pt x="37494" y="19215"/>
                        <a:pt x="36693" y="14211"/>
                        <a:pt x="35592" y="9275"/>
                      </a:cubicBezTo>
                      <a:cubicBezTo>
                        <a:pt x="34402" y="3850"/>
                        <a:pt x="29604" y="0"/>
                        <a:pt x="24060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89" name="Google Shape;2689;p65"/>
                <p:cNvSpPr/>
                <p:nvPr/>
              </p:nvSpPr>
              <p:spPr>
                <a:xfrm rot="-419147">
                  <a:off x="1028830" y="4127347"/>
                  <a:ext cx="164380" cy="86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65" h="4402" extrusionOk="0">
                      <a:moveTo>
                        <a:pt x="6629" y="0"/>
                      </a:moveTo>
                      <a:cubicBezTo>
                        <a:pt x="3662" y="0"/>
                        <a:pt x="1049" y="1794"/>
                        <a:pt x="26" y="4280"/>
                      </a:cubicBezTo>
                      <a:cubicBezTo>
                        <a:pt x="0" y="4331"/>
                        <a:pt x="92" y="4402"/>
                        <a:pt x="167" y="4402"/>
                      </a:cubicBezTo>
                      <a:cubicBezTo>
                        <a:pt x="189" y="4402"/>
                        <a:pt x="210" y="4395"/>
                        <a:pt x="226" y="4380"/>
                      </a:cubicBezTo>
                      <a:cubicBezTo>
                        <a:pt x="2194" y="2145"/>
                        <a:pt x="4729" y="1344"/>
                        <a:pt x="7931" y="1111"/>
                      </a:cubicBezTo>
                      <a:cubicBezTo>
                        <a:pt x="8098" y="1111"/>
                        <a:pt x="8298" y="1044"/>
                        <a:pt x="8332" y="877"/>
                      </a:cubicBezTo>
                      <a:cubicBezTo>
                        <a:pt x="8365" y="710"/>
                        <a:pt x="8365" y="644"/>
                        <a:pt x="8298" y="477"/>
                      </a:cubicBezTo>
                      <a:cubicBezTo>
                        <a:pt x="8265" y="310"/>
                        <a:pt x="8065" y="143"/>
                        <a:pt x="7898" y="110"/>
                      </a:cubicBezTo>
                      <a:cubicBezTo>
                        <a:pt x="7470" y="36"/>
                        <a:pt x="7046" y="0"/>
                        <a:pt x="662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90" name="Google Shape;2690;p65"/>
                <p:cNvSpPr/>
                <p:nvPr/>
              </p:nvSpPr>
              <p:spPr>
                <a:xfrm rot="-419147">
                  <a:off x="1447646" y="4019492"/>
                  <a:ext cx="176760" cy="59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95" h="3008" extrusionOk="0">
                      <a:moveTo>
                        <a:pt x="3254" y="1"/>
                      </a:moveTo>
                      <a:cubicBezTo>
                        <a:pt x="2298" y="1"/>
                        <a:pt x="1317" y="187"/>
                        <a:pt x="368" y="588"/>
                      </a:cubicBezTo>
                      <a:cubicBezTo>
                        <a:pt x="201" y="688"/>
                        <a:pt x="68" y="888"/>
                        <a:pt x="34" y="1055"/>
                      </a:cubicBezTo>
                      <a:cubicBezTo>
                        <a:pt x="1" y="1222"/>
                        <a:pt x="34" y="1288"/>
                        <a:pt x="101" y="1422"/>
                      </a:cubicBezTo>
                      <a:cubicBezTo>
                        <a:pt x="179" y="1551"/>
                        <a:pt x="316" y="1600"/>
                        <a:pt x="452" y="1600"/>
                      </a:cubicBezTo>
                      <a:cubicBezTo>
                        <a:pt x="491" y="1600"/>
                        <a:pt x="530" y="1596"/>
                        <a:pt x="568" y="1589"/>
                      </a:cubicBezTo>
                      <a:cubicBezTo>
                        <a:pt x="1543" y="1423"/>
                        <a:pt x="2473" y="1328"/>
                        <a:pt x="3364" y="1328"/>
                      </a:cubicBezTo>
                      <a:cubicBezTo>
                        <a:pt x="5340" y="1328"/>
                        <a:pt x="7129" y="1794"/>
                        <a:pt x="8807" y="2990"/>
                      </a:cubicBezTo>
                      <a:cubicBezTo>
                        <a:pt x="8826" y="3002"/>
                        <a:pt x="8845" y="3008"/>
                        <a:pt x="8862" y="3008"/>
                      </a:cubicBezTo>
                      <a:cubicBezTo>
                        <a:pt x="8939" y="3008"/>
                        <a:pt x="8995" y="2904"/>
                        <a:pt x="8941" y="2823"/>
                      </a:cubicBezTo>
                      <a:cubicBezTo>
                        <a:pt x="7715" y="1079"/>
                        <a:pt x="5557" y="1"/>
                        <a:pt x="325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91" name="Google Shape;2691;p65"/>
                <p:cNvSpPr/>
                <p:nvPr/>
              </p:nvSpPr>
              <p:spPr>
                <a:xfrm rot="-419147">
                  <a:off x="882689" y="3667190"/>
                  <a:ext cx="822684" cy="523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65" h="26664" extrusionOk="0">
                      <a:moveTo>
                        <a:pt x="23418" y="1"/>
                      </a:moveTo>
                      <a:cubicBezTo>
                        <a:pt x="22056" y="1"/>
                        <a:pt x="20694" y="146"/>
                        <a:pt x="19348" y="322"/>
                      </a:cubicBezTo>
                      <a:cubicBezTo>
                        <a:pt x="18814" y="389"/>
                        <a:pt x="18247" y="489"/>
                        <a:pt x="17680" y="589"/>
                      </a:cubicBezTo>
                      <a:cubicBezTo>
                        <a:pt x="17113" y="656"/>
                        <a:pt x="16546" y="756"/>
                        <a:pt x="15979" y="823"/>
                      </a:cubicBezTo>
                      <a:cubicBezTo>
                        <a:pt x="13210" y="1323"/>
                        <a:pt x="10442" y="1957"/>
                        <a:pt x="8040" y="3692"/>
                      </a:cubicBezTo>
                      <a:cubicBezTo>
                        <a:pt x="6806" y="4559"/>
                        <a:pt x="5672" y="5626"/>
                        <a:pt x="4638" y="6860"/>
                      </a:cubicBezTo>
                      <a:cubicBezTo>
                        <a:pt x="2203" y="9896"/>
                        <a:pt x="268" y="13332"/>
                        <a:pt x="34" y="19169"/>
                      </a:cubicBezTo>
                      <a:cubicBezTo>
                        <a:pt x="34" y="19703"/>
                        <a:pt x="1" y="20270"/>
                        <a:pt x="34" y="20837"/>
                      </a:cubicBezTo>
                      <a:cubicBezTo>
                        <a:pt x="34" y="22572"/>
                        <a:pt x="201" y="24473"/>
                        <a:pt x="535" y="26608"/>
                      </a:cubicBezTo>
                      <a:cubicBezTo>
                        <a:pt x="1199" y="26647"/>
                        <a:pt x="1921" y="26663"/>
                        <a:pt x="2686" y="26663"/>
                      </a:cubicBezTo>
                      <a:cubicBezTo>
                        <a:pt x="3227" y="26663"/>
                        <a:pt x="3790" y="26655"/>
                        <a:pt x="4371" y="26641"/>
                      </a:cubicBezTo>
                      <a:cubicBezTo>
                        <a:pt x="4471" y="25574"/>
                        <a:pt x="4604" y="24540"/>
                        <a:pt x="4771" y="23506"/>
                      </a:cubicBezTo>
                      <a:cubicBezTo>
                        <a:pt x="4838" y="22939"/>
                        <a:pt x="4938" y="22438"/>
                        <a:pt x="5005" y="22005"/>
                      </a:cubicBezTo>
                      <a:cubicBezTo>
                        <a:pt x="5171" y="21071"/>
                        <a:pt x="5305" y="20370"/>
                        <a:pt x="5472" y="19770"/>
                      </a:cubicBezTo>
                      <a:cubicBezTo>
                        <a:pt x="5772" y="18435"/>
                        <a:pt x="6105" y="17535"/>
                        <a:pt x="6672" y="15500"/>
                      </a:cubicBezTo>
                      <a:cubicBezTo>
                        <a:pt x="6708" y="15430"/>
                        <a:pt x="6780" y="15387"/>
                        <a:pt x="6840" y="15387"/>
                      </a:cubicBezTo>
                      <a:cubicBezTo>
                        <a:pt x="6895" y="15387"/>
                        <a:pt x="6939" y="15421"/>
                        <a:pt x="6939" y="15500"/>
                      </a:cubicBezTo>
                      <a:cubicBezTo>
                        <a:pt x="6772" y="17535"/>
                        <a:pt x="6839" y="18502"/>
                        <a:pt x="6906" y="19803"/>
                      </a:cubicBezTo>
                      <a:cubicBezTo>
                        <a:pt x="6939" y="20504"/>
                        <a:pt x="7006" y="21304"/>
                        <a:pt x="7039" y="22405"/>
                      </a:cubicBezTo>
                      <a:cubicBezTo>
                        <a:pt x="7073" y="22772"/>
                        <a:pt x="7073" y="23206"/>
                        <a:pt x="7073" y="23673"/>
                      </a:cubicBezTo>
                      <a:cubicBezTo>
                        <a:pt x="7106" y="24640"/>
                        <a:pt x="7173" y="25574"/>
                        <a:pt x="7239" y="26541"/>
                      </a:cubicBezTo>
                      <a:cubicBezTo>
                        <a:pt x="8941" y="26441"/>
                        <a:pt x="10742" y="26308"/>
                        <a:pt x="12610" y="26108"/>
                      </a:cubicBezTo>
                      <a:cubicBezTo>
                        <a:pt x="12710" y="25074"/>
                        <a:pt x="12810" y="24106"/>
                        <a:pt x="12877" y="23139"/>
                      </a:cubicBezTo>
                      <a:cubicBezTo>
                        <a:pt x="12977" y="21971"/>
                        <a:pt x="13077" y="20837"/>
                        <a:pt x="13177" y="19736"/>
                      </a:cubicBezTo>
                      <a:cubicBezTo>
                        <a:pt x="13244" y="18669"/>
                        <a:pt x="13310" y="17668"/>
                        <a:pt x="13344" y="16667"/>
                      </a:cubicBezTo>
                      <a:cubicBezTo>
                        <a:pt x="13344" y="16576"/>
                        <a:pt x="13404" y="16524"/>
                        <a:pt x="13459" y="16524"/>
                      </a:cubicBezTo>
                      <a:cubicBezTo>
                        <a:pt x="13503" y="16524"/>
                        <a:pt x="13544" y="16559"/>
                        <a:pt x="13544" y="16634"/>
                      </a:cubicBezTo>
                      <a:cubicBezTo>
                        <a:pt x="13644" y="17601"/>
                        <a:pt x="13744" y="18636"/>
                        <a:pt x="13811" y="19703"/>
                      </a:cubicBezTo>
                      <a:cubicBezTo>
                        <a:pt x="13878" y="20837"/>
                        <a:pt x="13911" y="22005"/>
                        <a:pt x="13978" y="23206"/>
                      </a:cubicBezTo>
                      <a:cubicBezTo>
                        <a:pt x="14011" y="24106"/>
                        <a:pt x="14011" y="25007"/>
                        <a:pt x="14044" y="25941"/>
                      </a:cubicBezTo>
                      <a:cubicBezTo>
                        <a:pt x="15345" y="25807"/>
                        <a:pt x="16713" y="25641"/>
                        <a:pt x="18047" y="25440"/>
                      </a:cubicBezTo>
                      <a:cubicBezTo>
                        <a:pt x="18047" y="24740"/>
                        <a:pt x="18047" y="24006"/>
                        <a:pt x="18047" y="23339"/>
                      </a:cubicBezTo>
                      <a:cubicBezTo>
                        <a:pt x="18047" y="22972"/>
                        <a:pt x="18047" y="22638"/>
                        <a:pt x="18047" y="22305"/>
                      </a:cubicBezTo>
                      <a:cubicBezTo>
                        <a:pt x="18047" y="22105"/>
                        <a:pt x="18186" y="21994"/>
                        <a:pt x="18328" y="21994"/>
                      </a:cubicBezTo>
                      <a:cubicBezTo>
                        <a:pt x="18447" y="21994"/>
                        <a:pt x="18569" y="22071"/>
                        <a:pt x="18614" y="22238"/>
                      </a:cubicBezTo>
                      <a:cubicBezTo>
                        <a:pt x="18714" y="22572"/>
                        <a:pt x="18781" y="22939"/>
                        <a:pt x="18881" y="23306"/>
                      </a:cubicBezTo>
                      <a:cubicBezTo>
                        <a:pt x="19015" y="23939"/>
                        <a:pt x="19148" y="24607"/>
                        <a:pt x="19248" y="25274"/>
                      </a:cubicBezTo>
                      <a:cubicBezTo>
                        <a:pt x="21283" y="25007"/>
                        <a:pt x="23318" y="24673"/>
                        <a:pt x="25286" y="24340"/>
                      </a:cubicBezTo>
                      <a:cubicBezTo>
                        <a:pt x="25152" y="23773"/>
                        <a:pt x="25052" y="23239"/>
                        <a:pt x="24985" y="22705"/>
                      </a:cubicBezTo>
                      <a:cubicBezTo>
                        <a:pt x="24952" y="22438"/>
                        <a:pt x="24919" y="22171"/>
                        <a:pt x="24885" y="21905"/>
                      </a:cubicBezTo>
                      <a:cubicBezTo>
                        <a:pt x="24885" y="21707"/>
                        <a:pt x="24992" y="21615"/>
                        <a:pt x="25112" y="21615"/>
                      </a:cubicBezTo>
                      <a:cubicBezTo>
                        <a:pt x="25213" y="21615"/>
                        <a:pt x="25324" y="21682"/>
                        <a:pt x="25386" y="21805"/>
                      </a:cubicBezTo>
                      <a:cubicBezTo>
                        <a:pt x="25486" y="22038"/>
                        <a:pt x="25619" y="22272"/>
                        <a:pt x="25753" y="22538"/>
                      </a:cubicBezTo>
                      <a:cubicBezTo>
                        <a:pt x="25986" y="23005"/>
                        <a:pt x="26253" y="23506"/>
                        <a:pt x="26520" y="24106"/>
                      </a:cubicBezTo>
                      <a:cubicBezTo>
                        <a:pt x="28121" y="23806"/>
                        <a:pt x="29722" y="23506"/>
                        <a:pt x="31223" y="23172"/>
                      </a:cubicBezTo>
                      <a:cubicBezTo>
                        <a:pt x="31090" y="22505"/>
                        <a:pt x="30956" y="21838"/>
                        <a:pt x="30823" y="21204"/>
                      </a:cubicBezTo>
                      <a:cubicBezTo>
                        <a:pt x="30489" y="19736"/>
                        <a:pt x="30122" y="18369"/>
                        <a:pt x="29722" y="17001"/>
                      </a:cubicBezTo>
                      <a:cubicBezTo>
                        <a:pt x="29455" y="16134"/>
                        <a:pt x="29188" y="15300"/>
                        <a:pt x="28855" y="14466"/>
                      </a:cubicBezTo>
                      <a:cubicBezTo>
                        <a:pt x="28774" y="14244"/>
                        <a:pt x="28913" y="14108"/>
                        <a:pt x="29071" y="14108"/>
                      </a:cubicBezTo>
                      <a:cubicBezTo>
                        <a:pt x="29176" y="14108"/>
                        <a:pt x="29289" y="14167"/>
                        <a:pt x="29355" y="14299"/>
                      </a:cubicBezTo>
                      <a:cubicBezTo>
                        <a:pt x="29789" y="15066"/>
                        <a:pt x="30223" y="15900"/>
                        <a:pt x="30623" y="16768"/>
                      </a:cubicBezTo>
                      <a:cubicBezTo>
                        <a:pt x="31223" y="17968"/>
                        <a:pt x="31790" y="19269"/>
                        <a:pt x="32324" y="20637"/>
                      </a:cubicBezTo>
                      <a:cubicBezTo>
                        <a:pt x="32591" y="21304"/>
                        <a:pt x="32858" y="22038"/>
                        <a:pt x="33125" y="22739"/>
                      </a:cubicBezTo>
                      <a:cubicBezTo>
                        <a:pt x="34159" y="22505"/>
                        <a:pt x="35159" y="22272"/>
                        <a:pt x="36127" y="22005"/>
                      </a:cubicBezTo>
                      <a:cubicBezTo>
                        <a:pt x="35793" y="21071"/>
                        <a:pt x="35460" y="20170"/>
                        <a:pt x="35126" y="19269"/>
                      </a:cubicBezTo>
                      <a:cubicBezTo>
                        <a:pt x="34659" y="18068"/>
                        <a:pt x="34192" y="16901"/>
                        <a:pt x="33725" y="15800"/>
                      </a:cubicBezTo>
                      <a:cubicBezTo>
                        <a:pt x="32758" y="13532"/>
                        <a:pt x="31757" y="11464"/>
                        <a:pt x="30489" y="9629"/>
                      </a:cubicBezTo>
                      <a:cubicBezTo>
                        <a:pt x="30419" y="9535"/>
                        <a:pt x="30498" y="9440"/>
                        <a:pt x="30586" y="9440"/>
                      </a:cubicBezTo>
                      <a:cubicBezTo>
                        <a:pt x="30622" y="9440"/>
                        <a:pt x="30660" y="9457"/>
                        <a:pt x="30690" y="9496"/>
                      </a:cubicBezTo>
                      <a:cubicBezTo>
                        <a:pt x="32291" y="11197"/>
                        <a:pt x="33625" y="13165"/>
                        <a:pt x="34926" y="15367"/>
                      </a:cubicBezTo>
                      <a:cubicBezTo>
                        <a:pt x="35493" y="16334"/>
                        <a:pt x="36060" y="17335"/>
                        <a:pt x="36627" y="18369"/>
                      </a:cubicBezTo>
                      <a:cubicBezTo>
                        <a:pt x="36894" y="18902"/>
                        <a:pt x="37161" y="19436"/>
                        <a:pt x="37461" y="19970"/>
                      </a:cubicBezTo>
                      <a:cubicBezTo>
                        <a:pt x="37728" y="20470"/>
                        <a:pt x="37961" y="20937"/>
                        <a:pt x="38228" y="21438"/>
                      </a:cubicBezTo>
                      <a:cubicBezTo>
                        <a:pt x="39563" y="21071"/>
                        <a:pt x="40797" y="20670"/>
                        <a:pt x="41864" y="20270"/>
                      </a:cubicBezTo>
                      <a:cubicBezTo>
                        <a:pt x="41597" y="18502"/>
                        <a:pt x="41264" y="16901"/>
                        <a:pt x="40863" y="15467"/>
                      </a:cubicBezTo>
                      <a:cubicBezTo>
                        <a:pt x="40630" y="14566"/>
                        <a:pt x="40363" y="13732"/>
                        <a:pt x="40063" y="12931"/>
                      </a:cubicBezTo>
                      <a:cubicBezTo>
                        <a:pt x="38095" y="7494"/>
                        <a:pt x="35226" y="4792"/>
                        <a:pt x="31990" y="2657"/>
                      </a:cubicBezTo>
                      <a:cubicBezTo>
                        <a:pt x="30623" y="1757"/>
                        <a:pt x="29222" y="1123"/>
                        <a:pt x="27821" y="656"/>
                      </a:cubicBezTo>
                      <a:cubicBezTo>
                        <a:pt x="26365" y="171"/>
                        <a:pt x="24891" y="1"/>
                        <a:pt x="2341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92" name="Google Shape;2692;p65"/>
                <p:cNvSpPr/>
                <p:nvPr/>
              </p:nvSpPr>
              <p:spPr>
                <a:xfrm rot="-419147">
                  <a:off x="902877" y="4089217"/>
                  <a:ext cx="58363" cy="45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0" h="2302" extrusionOk="0">
                      <a:moveTo>
                        <a:pt x="0" y="0"/>
                      </a:moveTo>
                      <a:cubicBezTo>
                        <a:pt x="0" y="534"/>
                        <a:pt x="0" y="1101"/>
                        <a:pt x="0" y="1668"/>
                      </a:cubicBezTo>
                      <a:cubicBezTo>
                        <a:pt x="801" y="1935"/>
                        <a:pt x="1601" y="2135"/>
                        <a:pt x="2402" y="2302"/>
                      </a:cubicBezTo>
                      <a:cubicBezTo>
                        <a:pt x="2569" y="1668"/>
                        <a:pt x="2769" y="1034"/>
                        <a:pt x="2969" y="401"/>
                      </a:cubicBezTo>
                      <a:cubicBezTo>
                        <a:pt x="1968" y="334"/>
                        <a:pt x="1001" y="20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93" name="Google Shape;2693;p65"/>
                <p:cNvSpPr/>
                <p:nvPr/>
              </p:nvSpPr>
              <p:spPr>
                <a:xfrm rot="-419147">
                  <a:off x="965263" y="4091627"/>
                  <a:ext cx="45256" cy="46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2369" extrusionOk="0">
                      <a:moveTo>
                        <a:pt x="468" y="0"/>
                      </a:moveTo>
                      <a:cubicBezTo>
                        <a:pt x="301" y="667"/>
                        <a:pt x="134" y="1335"/>
                        <a:pt x="1" y="2002"/>
                      </a:cubicBezTo>
                      <a:cubicBezTo>
                        <a:pt x="101" y="2035"/>
                        <a:pt x="168" y="2035"/>
                        <a:pt x="268" y="2068"/>
                      </a:cubicBezTo>
                      <a:cubicBezTo>
                        <a:pt x="801" y="2169"/>
                        <a:pt x="1335" y="2269"/>
                        <a:pt x="1836" y="2369"/>
                      </a:cubicBezTo>
                      <a:cubicBezTo>
                        <a:pt x="2002" y="1435"/>
                        <a:pt x="2169" y="734"/>
                        <a:pt x="2303" y="134"/>
                      </a:cubicBezTo>
                      <a:cubicBezTo>
                        <a:pt x="2036" y="100"/>
                        <a:pt x="1735" y="100"/>
                        <a:pt x="1469" y="67"/>
                      </a:cubicBezTo>
                      <a:cubicBezTo>
                        <a:pt x="1135" y="67"/>
                        <a:pt x="801" y="34"/>
                        <a:pt x="46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94" name="Google Shape;2694;p65"/>
                <p:cNvSpPr/>
                <p:nvPr/>
              </p:nvSpPr>
              <p:spPr>
                <a:xfrm rot="-419147">
                  <a:off x="1039063" y="4086925"/>
                  <a:ext cx="28867" cy="54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9" h="2769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8" y="701"/>
                        <a:pt x="101" y="1501"/>
                        <a:pt x="134" y="2602"/>
                      </a:cubicBezTo>
                      <a:cubicBezTo>
                        <a:pt x="501" y="2635"/>
                        <a:pt x="868" y="2702"/>
                        <a:pt x="1235" y="2769"/>
                      </a:cubicBezTo>
                      <a:cubicBezTo>
                        <a:pt x="1268" y="1868"/>
                        <a:pt x="1369" y="934"/>
                        <a:pt x="1469" y="33"/>
                      </a:cubicBezTo>
                      <a:cubicBezTo>
                        <a:pt x="968" y="33"/>
                        <a:pt x="501" y="33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95" name="Google Shape;2695;p65"/>
                <p:cNvSpPr/>
                <p:nvPr/>
              </p:nvSpPr>
              <p:spPr>
                <a:xfrm rot="-419147">
                  <a:off x="1130083" y="4074293"/>
                  <a:ext cx="32149" cy="66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6" h="3403" extrusionOk="0">
                      <a:moveTo>
                        <a:pt x="1635" y="0"/>
                      </a:moveTo>
                      <a:lnTo>
                        <a:pt x="1635" y="0"/>
                      </a:lnTo>
                      <a:cubicBezTo>
                        <a:pt x="1168" y="34"/>
                        <a:pt x="668" y="34"/>
                        <a:pt x="201" y="67"/>
                      </a:cubicBezTo>
                      <a:cubicBezTo>
                        <a:pt x="134" y="1134"/>
                        <a:pt x="34" y="2202"/>
                        <a:pt x="1" y="3269"/>
                      </a:cubicBezTo>
                      <a:cubicBezTo>
                        <a:pt x="468" y="3303"/>
                        <a:pt x="901" y="3369"/>
                        <a:pt x="1368" y="3403"/>
                      </a:cubicBezTo>
                      <a:cubicBezTo>
                        <a:pt x="1468" y="2235"/>
                        <a:pt x="1568" y="1101"/>
                        <a:pt x="163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96" name="Google Shape;2696;p65"/>
                <p:cNvSpPr/>
                <p:nvPr/>
              </p:nvSpPr>
              <p:spPr>
                <a:xfrm rot="-419147">
                  <a:off x="1075263" y="4082084"/>
                  <a:ext cx="46553" cy="60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9" h="3103" extrusionOk="0">
                      <a:moveTo>
                        <a:pt x="101" y="0"/>
                      </a:moveTo>
                      <a:cubicBezTo>
                        <a:pt x="67" y="968"/>
                        <a:pt x="1" y="1902"/>
                        <a:pt x="1" y="2836"/>
                      </a:cubicBezTo>
                      <a:cubicBezTo>
                        <a:pt x="668" y="2936"/>
                        <a:pt x="1335" y="3003"/>
                        <a:pt x="2035" y="3103"/>
                      </a:cubicBezTo>
                      <a:cubicBezTo>
                        <a:pt x="2069" y="2035"/>
                        <a:pt x="2235" y="1001"/>
                        <a:pt x="2369" y="0"/>
                      </a:cubicBezTo>
                      <a:cubicBezTo>
                        <a:pt x="1857" y="0"/>
                        <a:pt x="1361" y="15"/>
                        <a:pt x="859" y="15"/>
                      </a:cubicBezTo>
                      <a:cubicBezTo>
                        <a:pt x="608" y="15"/>
                        <a:pt x="356" y="12"/>
                        <a:pt x="10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97" name="Google Shape;2697;p65"/>
                <p:cNvSpPr/>
                <p:nvPr/>
              </p:nvSpPr>
              <p:spPr>
                <a:xfrm rot="-419147">
                  <a:off x="1221641" y="4045491"/>
                  <a:ext cx="93754" cy="84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1" h="4304" extrusionOk="0">
                      <a:moveTo>
                        <a:pt x="4103" y="1"/>
                      </a:moveTo>
                      <a:cubicBezTo>
                        <a:pt x="3870" y="34"/>
                        <a:pt x="3636" y="68"/>
                        <a:pt x="3369" y="101"/>
                      </a:cubicBezTo>
                      <a:cubicBezTo>
                        <a:pt x="2235" y="234"/>
                        <a:pt x="1134" y="368"/>
                        <a:pt x="0" y="468"/>
                      </a:cubicBezTo>
                      <a:cubicBezTo>
                        <a:pt x="100" y="1735"/>
                        <a:pt x="134" y="3003"/>
                        <a:pt x="134" y="4271"/>
                      </a:cubicBezTo>
                      <a:cubicBezTo>
                        <a:pt x="667" y="4304"/>
                        <a:pt x="1234" y="4304"/>
                        <a:pt x="1802" y="4304"/>
                      </a:cubicBezTo>
                      <a:cubicBezTo>
                        <a:pt x="1802" y="3937"/>
                        <a:pt x="1802" y="3603"/>
                        <a:pt x="1802" y="3270"/>
                      </a:cubicBezTo>
                      <a:cubicBezTo>
                        <a:pt x="1802" y="3070"/>
                        <a:pt x="1940" y="2959"/>
                        <a:pt x="2083" y="2959"/>
                      </a:cubicBezTo>
                      <a:cubicBezTo>
                        <a:pt x="2202" y="2959"/>
                        <a:pt x="2323" y="3036"/>
                        <a:pt x="2369" y="3203"/>
                      </a:cubicBezTo>
                      <a:cubicBezTo>
                        <a:pt x="2435" y="3537"/>
                        <a:pt x="2535" y="3904"/>
                        <a:pt x="2602" y="4271"/>
                      </a:cubicBezTo>
                      <a:cubicBezTo>
                        <a:pt x="2969" y="4271"/>
                        <a:pt x="3303" y="4237"/>
                        <a:pt x="3670" y="4237"/>
                      </a:cubicBezTo>
                      <a:cubicBezTo>
                        <a:pt x="4036" y="4204"/>
                        <a:pt x="4403" y="4171"/>
                        <a:pt x="4770" y="4137"/>
                      </a:cubicBezTo>
                      <a:cubicBezTo>
                        <a:pt x="4604" y="2736"/>
                        <a:pt x="4470" y="1335"/>
                        <a:pt x="410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98" name="Google Shape;2698;p65"/>
                <p:cNvSpPr/>
                <p:nvPr/>
              </p:nvSpPr>
              <p:spPr>
                <a:xfrm rot="-419147">
                  <a:off x="1305345" y="4014014"/>
                  <a:ext cx="118004" cy="100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5" h="5104" extrusionOk="0">
                      <a:moveTo>
                        <a:pt x="5170" y="0"/>
                      </a:moveTo>
                      <a:cubicBezTo>
                        <a:pt x="3469" y="400"/>
                        <a:pt x="1768" y="701"/>
                        <a:pt x="0" y="967"/>
                      </a:cubicBezTo>
                      <a:cubicBezTo>
                        <a:pt x="500" y="2302"/>
                        <a:pt x="701" y="3703"/>
                        <a:pt x="967" y="5104"/>
                      </a:cubicBezTo>
                      <a:cubicBezTo>
                        <a:pt x="2068" y="5004"/>
                        <a:pt x="3202" y="4837"/>
                        <a:pt x="4336" y="4670"/>
                      </a:cubicBezTo>
                      <a:cubicBezTo>
                        <a:pt x="4303" y="4403"/>
                        <a:pt x="4270" y="4136"/>
                        <a:pt x="4270" y="3870"/>
                      </a:cubicBezTo>
                      <a:cubicBezTo>
                        <a:pt x="4252" y="3677"/>
                        <a:pt x="4354" y="3585"/>
                        <a:pt x="4474" y="3585"/>
                      </a:cubicBezTo>
                      <a:cubicBezTo>
                        <a:pt x="4583" y="3585"/>
                        <a:pt x="4707" y="3660"/>
                        <a:pt x="4770" y="3803"/>
                      </a:cubicBezTo>
                      <a:cubicBezTo>
                        <a:pt x="4870" y="4003"/>
                        <a:pt x="4970" y="4237"/>
                        <a:pt x="5137" y="4537"/>
                      </a:cubicBezTo>
                      <a:cubicBezTo>
                        <a:pt x="5404" y="4470"/>
                        <a:pt x="5704" y="4403"/>
                        <a:pt x="6004" y="4337"/>
                      </a:cubicBezTo>
                      <a:cubicBezTo>
                        <a:pt x="5737" y="2902"/>
                        <a:pt x="5471" y="1434"/>
                        <a:pt x="517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99" name="Google Shape;2699;p65"/>
                <p:cNvSpPr/>
                <p:nvPr/>
              </p:nvSpPr>
              <p:spPr>
                <a:xfrm rot="-419147">
                  <a:off x="1421415" y="3982264"/>
                  <a:ext cx="80628" cy="99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3" h="5038" extrusionOk="0">
                      <a:moveTo>
                        <a:pt x="3002" y="0"/>
                      </a:moveTo>
                      <a:cubicBezTo>
                        <a:pt x="2001" y="267"/>
                        <a:pt x="1001" y="534"/>
                        <a:pt x="0" y="768"/>
                      </a:cubicBezTo>
                      <a:cubicBezTo>
                        <a:pt x="467" y="2169"/>
                        <a:pt x="867" y="3603"/>
                        <a:pt x="1234" y="5037"/>
                      </a:cubicBezTo>
                      <a:cubicBezTo>
                        <a:pt x="2202" y="4804"/>
                        <a:pt x="3169" y="4504"/>
                        <a:pt x="4103" y="4170"/>
                      </a:cubicBezTo>
                      <a:cubicBezTo>
                        <a:pt x="3769" y="2736"/>
                        <a:pt x="3436" y="1335"/>
                        <a:pt x="300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00" name="Google Shape;2700;p65"/>
                <p:cNvSpPr/>
                <p:nvPr/>
              </p:nvSpPr>
              <p:spPr>
                <a:xfrm rot="-419147">
                  <a:off x="1174962" y="4065233"/>
                  <a:ext cx="36727" cy="7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" h="3737" extrusionOk="0">
                      <a:moveTo>
                        <a:pt x="1835" y="1"/>
                      </a:moveTo>
                      <a:lnTo>
                        <a:pt x="1835" y="1"/>
                      </a:lnTo>
                      <a:cubicBezTo>
                        <a:pt x="1234" y="34"/>
                        <a:pt x="601" y="101"/>
                        <a:pt x="0" y="134"/>
                      </a:cubicBezTo>
                      <a:cubicBezTo>
                        <a:pt x="67" y="1268"/>
                        <a:pt x="100" y="2436"/>
                        <a:pt x="134" y="3637"/>
                      </a:cubicBezTo>
                      <a:cubicBezTo>
                        <a:pt x="701" y="3670"/>
                        <a:pt x="1234" y="3703"/>
                        <a:pt x="1768" y="3737"/>
                      </a:cubicBezTo>
                      <a:cubicBezTo>
                        <a:pt x="1835" y="2502"/>
                        <a:pt x="1868" y="1235"/>
                        <a:pt x="183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01" name="Google Shape;2701;p65"/>
                <p:cNvSpPr/>
                <p:nvPr/>
              </p:nvSpPr>
              <p:spPr>
                <a:xfrm rot="-419147">
                  <a:off x="1534290" y="3945968"/>
                  <a:ext cx="47221" cy="76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3" h="3870" extrusionOk="0">
                      <a:moveTo>
                        <a:pt x="1001" y="0"/>
                      </a:moveTo>
                      <a:cubicBezTo>
                        <a:pt x="901" y="34"/>
                        <a:pt x="768" y="100"/>
                        <a:pt x="667" y="134"/>
                      </a:cubicBezTo>
                      <a:cubicBezTo>
                        <a:pt x="434" y="200"/>
                        <a:pt x="200" y="267"/>
                        <a:pt x="0" y="334"/>
                      </a:cubicBezTo>
                      <a:cubicBezTo>
                        <a:pt x="567" y="1435"/>
                        <a:pt x="1168" y="2535"/>
                        <a:pt x="1601" y="3736"/>
                      </a:cubicBezTo>
                      <a:cubicBezTo>
                        <a:pt x="1635" y="3803"/>
                        <a:pt x="1635" y="3836"/>
                        <a:pt x="1668" y="3870"/>
                      </a:cubicBezTo>
                      <a:cubicBezTo>
                        <a:pt x="1902" y="3736"/>
                        <a:pt x="2135" y="3603"/>
                        <a:pt x="2402" y="3469"/>
                      </a:cubicBezTo>
                      <a:cubicBezTo>
                        <a:pt x="1935" y="2268"/>
                        <a:pt x="1501" y="1101"/>
                        <a:pt x="100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02" name="Google Shape;2702;p65"/>
                <p:cNvSpPr/>
                <p:nvPr/>
              </p:nvSpPr>
              <p:spPr>
                <a:xfrm rot="-419147">
                  <a:off x="1494996" y="3959871"/>
                  <a:ext cx="60996" cy="85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4" h="4337" extrusionOk="0">
                      <a:moveTo>
                        <a:pt x="1535" y="1"/>
                      </a:moveTo>
                      <a:cubicBezTo>
                        <a:pt x="1035" y="167"/>
                        <a:pt x="535" y="301"/>
                        <a:pt x="1" y="468"/>
                      </a:cubicBezTo>
                      <a:cubicBezTo>
                        <a:pt x="601" y="1668"/>
                        <a:pt x="1168" y="2969"/>
                        <a:pt x="1702" y="4337"/>
                      </a:cubicBezTo>
                      <a:cubicBezTo>
                        <a:pt x="2169" y="4137"/>
                        <a:pt x="2636" y="3937"/>
                        <a:pt x="3103" y="3703"/>
                      </a:cubicBezTo>
                      <a:cubicBezTo>
                        <a:pt x="2636" y="2436"/>
                        <a:pt x="2069" y="1235"/>
                        <a:pt x="153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03" name="Google Shape;2703;p65"/>
                <p:cNvSpPr/>
                <p:nvPr/>
              </p:nvSpPr>
              <p:spPr>
                <a:xfrm rot="-419147">
                  <a:off x="1574180" y="3916536"/>
                  <a:ext cx="59680" cy="74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3770" extrusionOk="0">
                      <a:moveTo>
                        <a:pt x="1869" y="0"/>
                      </a:moveTo>
                      <a:cubicBezTo>
                        <a:pt x="1268" y="267"/>
                        <a:pt x="635" y="534"/>
                        <a:pt x="1" y="768"/>
                      </a:cubicBezTo>
                      <a:cubicBezTo>
                        <a:pt x="568" y="1735"/>
                        <a:pt x="1135" y="2736"/>
                        <a:pt x="1702" y="3770"/>
                      </a:cubicBezTo>
                      <a:cubicBezTo>
                        <a:pt x="2136" y="3503"/>
                        <a:pt x="2603" y="3236"/>
                        <a:pt x="3036" y="2936"/>
                      </a:cubicBezTo>
                      <a:cubicBezTo>
                        <a:pt x="3003" y="2836"/>
                        <a:pt x="2970" y="2736"/>
                        <a:pt x="2936" y="2669"/>
                      </a:cubicBezTo>
                      <a:cubicBezTo>
                        <a:pt x="2536" y="1802"/>
                        <a:pt x="2202" y="901"/>
                        <a:pt x="186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04" name="Google Shape;2704;p65"/>
                <p:cNvSpPr/>
                <p:nvPr/>
              </p:nvSpPr>
              <p:spPr>
                <a:xfrm rot="-419147">
                  <a:off x="1615645" y="3877752"/>
                  <a:ext cx="71470" cy="83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7" h="4271" extrusionOk="0">
                      <a:moveTo>
                        <a:pt x="2836" y="0"/>
                      </a:moveTo>
                      <a:cubicBezTo>
                        <a:pt x="1902" y="534"/>
                        <a:pt x="968" y="1035"/>
                        <a:pt x="1" y="1468"/>
                      </a:cubicBezTo>
                      <a:cubicBezTo>
                        <a:pt x="434" y="2402"/>
                        <a:pt x="834" y="3336"/>
                        <a:pt x="1235" y="4270"/>
                      </a:cubicBezTo>
                      <a:cubicBezTo>
                        <a:pt x="2069" y="3736"/>
                        <a:pt x="2869" y="3169"/>
                        <a:pt x="3636" y="2536"/>
                      </a:cubicBezTo>
                      <a:cubicBezTo>
                        <a:pt x="3403" y="1635"/>
                        <a:pt x="3136" y="801"/>
                        <a:pt x="283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05" name="Google Shape;2705;p65"/>
                <p:cNvSpPr/>
                <p:nvPr/>
              </p:nvSpPr>
              <p:spPr>
                <a:xfrm rot="-419147">
                  <a:off x="1174688" y="3537598"/>
                  <a:ext cx="117218" cy="160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5" h="8150" extrusionOk="0">
                      <a:moveTo>
                        <a:pt x="5794" y="1"/>
                      </a:moveTo>
                      <a:cubicBezTo>
                        <a:pt x="5787" y="1"/>
                        <a:pt x="5779" y="2"/>
                        <a:pt x="5772" y="5"/>
                      </a:cubicBezTo>
                      <a:cubicBezTo>
                        <a:pt x="3904" y="238"/>
                        <a:pt x="1802" y="1005"/>
                        <a:pt x="868" y="2740"/>
                      </a:cubicBezTo>
                      <a:cubicBezTo>
                        <a:pt x="1" y="4441"/>
                        <a:pt x="101" y="6409"/>
                        <a:pt x="1135" y="7977"/>
                      </a:cubicBezTo>
                      <a:cubicBezTo>
                        <a:pt x="1212" y="8098"/>
                        <a:pt x="1332" y="8150"/>
                        <a:pt x="1455" y="8150"/>
                      </a:cubicBezTo>
                      <a:cubicBezTo>
                        <a:pt x="1703" y="8150"/>
                        <a:pt x="1958" y="7934"/>
                        <a:pt x="1869" y="7643"/>
                      </a:cubicBezTo>
                      <a:cubicBezTo>
                        <a:pt x="902" y="4741"/>
                        <a:pt x="3937" y="1939"/>
                        <a:pt x="5872" y="238"/>
                      </a:cubicBezTo>
                      <a:cubicBezTo>
                        <a:pt x="5964" y="177"/>
                        <a:pt x="5886" y="1"/>
                        <a:pt x="579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706" name="Google Shape;2706;p65"/>
            <p:cNvGrpSpPr/>
            <p:nvPr/>
          </p:nvGrpSpPr>
          <p:grpSpPr>
            <a:xfrm rot="-213194">
              <a:off x="7155396" y="2489805"/>
              <a:ext cx="500156" cy="322549"/>
              <a:chOff x="1105150" y="4148375"/>
              <a:chExt cx="659525" cy="425325"/>
            </a:xfrm>
          </p:grpSpPr>
          <p:sp>
            <p:nvSpPr>
              <p:cNvPr id="2707" name="Google Shape;2707;p65"/>
              <p:cNvSpPr/>
              <p:nvPr/>
            </p:nvSpPr>
            <p:spPr>
              <a:xfrm>
                <a:off x="1388550" y="4302350"/>
                <a:ext cx="122600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4904" h="2524" extrusionOk="0">
                    <a:moveTo>
                      <a:pt x="2535" y="0"/>
                    </a:moveTo>
                    <a:cubicBezTo>
                      <a:pt x="2406" y="0"/>
                      <a:pt x="2273" y="8"/>
                      <a:pt x="2135" y="22"/>
                    </a:cubicBezTo>
                    <a:cubicBezTo>
                      <a:pt x="1535" y="122"/>
                      <a:pt x="968" y="489"/>
                      <a:pt x="601" y="923"/>
                    </a:cubicBezTo>
                    <a:cubicBezTo>
                      <a:pt x="234" y="1390"/>
                      <a:pt x="0" y="1957"/>
                      <a:pt x="34" y="2524"/>
                    </a:cubicBezTo>
                    <a:cubicBezTo>
                      <a:pt x="234" y="2023"/>
                      <a:pt x="568" y="1590"/>
                      <a:pt x="934" y="1256"/>
                    </a:cubicBezTo>
                    <a:cubicBezTo>
                      <a:pt x="1335" y="923"/>
                      <a:pt x="1768" y="689"/>
                      <a:pt x="2235" y="622"/>
                    </a:cubicBezTo>
                    <a:cubicBezTo>
                      <a:pt x="2349" y="606"/>
                      <a:pt x="2464" y="598"/>
                      <a:pt x="2580" y="598"/>
                    </a:cubicBezTo>
                    <a:cubicBezTo>
                      <a:pt x="2941" y="598"/>
                      <a:pt x="3308" y="679"/>
                      <a:pt x="3636" y="856"/>
                    </a:cubicBezTo>
                    <a:cubicBezTo>
                      <a:pt x="4103" y="1089"/>
                      <a:pt x="4504" y="1423"/>
                      <a:pt x="4904" y="1823"/>
                    </a:cubicBezTo>
                    <a:cubicBezTo>
                      <a:pt x="4704" y="1290"/>
                      <a:pt x="4370" y="823"/>
                      <a:pt x="3903" y="456"/>
                    </a:cubicBezTo>
                    <a:cubicBezTo>
                      <a:pt x="3670" y="255"/>
                      <a:pt x="3370" y="122"/>
                      <a:pt x="3069" y="55"/>
                    </a:cubicBezTo>
                    <a:cubicBezTo>
                      <a:pt x="2893" y="16"/>
                      <a:pt x="2718" y="0"/>
                      <a:pt x="2535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8" name="Google Shape;2708;p65"/>
              <p:cNvSpPr/>
              <p:nvPr/>
            </p:nvSpPr>
            <p:spPr>
              <a:xfrm>
                <a:off x="1253450" y="4372925"/>
                <a:ext cx="413650" cy="200650"/>
              </a:xfrm>
              <a:custGeom>
                <a:avLst/>
                <a:gdLst/>
                <a:ahLst/>
                <a:cxnLst/>
                <a:rect l="l" t="t" r="r" b="b"/>
                <a:pathLst>
                  <a:path w="16546" h="8026" extrusionOk="0">
                    <a:moveTo>
                      <a:pt x="16546" y="1"/>
                    </a:moveTo>
                    <a:lnTo>
                      <a:pt x="16546" y="1"/>
                    </a:lnTo>
                    <a:cubicBezTo>
                      <a:pt x="15145" y="101"/>
                      <a:pt x="13677" y="134"/>
                      <a:pt x="12276" y="234"/>
                    </a:cubicBezTo>
                    <a:cubicBezTo>
                      <a:pt x="9874" y="335"/>
                      <a:pt x="7573" y="668"/>
                      <a:pt x="5304" y="1235"/>
                    </a:cubicBezTo>
                    <a:cubicBezTo>
                      <a:pt x="5104" y="1269"/>
                      <a:pt x="4904" y="1335"/>
                      <a:pt x="4704" y="1369"/>
                    </a:cubicBezTo>
                    <a:lnTo>
                      <a:pt x="4704" y="1402"/>
                    </a:lnTo>
                    <a:cubicBezTo>
                      <a:pt x="3136" y="1802"/>
                      <a:pt x="1568" y="2236"/>
                      <a:pt x="1" y="2603"/>
                    </a:cubicBezTo>
                    <a:cubicBezTo>
                      <a:pt x="1380" y="5031"/>
                      <a:pt x="4780" y="8026"/>
                      <a:pt x="8336" y="8026"/>
                    </a:cubicBezTo>
                    <a:cubicBezTo>
                      <a:pt x="8737" y="8026"/>
                      <a:pt x="9139" y="7988"/>
                      <a:pt x="9541" y="7907"/>
                    </a:cubicBezTo>
                    <a:cubicBezTo>
                      <a:pt x="13410" y="7173"/>
                      <a:pt x="15945" y="2903"/>
                      <a:pt x="165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9" name="Google Shape;2709;p65"/>
              <p:cNvSpPr/>
              <p:nvPr/>
            </p:nvSpPr>
            <p:spPr>
              <a:xfrm>
                <a:off x="1299325" y="4375450"/>
                <a:ext cx="3277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13110" h="7930" extrusionOk="0">
                    <a:moveTo>
                      <a:pt x="12643" y="0"/>
                    </a:moveTo>
                    <a:cubicBezTo>
                      <a:pt x="11909" y="67"/>
                      <a:pt x="11175" y="67"/>
                      <a:pt x="10441" y="133"/>
                    </a:cubicBezTo>
                    <a:cubicBezTo>
                      <a:pt x="8039" y="234"/>
                      <a:pt x="5738" y="567"/>
                      <a:pt x="3469" y="1134"/>
                    </a:cubicBezTo>
                    <a:cubicBezTo>
                      <a:pt x="3269" y="1168"/>
                      <a:pt x="3069" y="1234"/>
                      <a:pt x="2836" y="1268"/>
                    </a:cubicBezTo>
                    <a:cubicBezTo>
                      <a:pt x="1902" y="1534"/>
                      <a:pt x="968" y="1801"/>
                      <a:pt x="0" y="2035"/>
                    </a:cubicBezTo>
                    <a:cubicBezTo>
                      <a:pt x="300" y="2669"/>
                      <a:pt x="567" y="3302"/>
                      <a:pt x="834" y="3936"/>
                    </a:cubicBezTo>
                    <a:cubicBezTo>
                      <a:pt x="734" y="4437"/>
                      <a:pt x="667" y="4904"/>
                      <a:pt x="567" y="5371"/>
                    </a:cubicBezTo>
                    <a:cubicBezTo>
                      <a:pt x="2169" y="6804"/>
                      <a:pt x="4339" y="7929"/>
                      <a:pt x="6499" y="7929"/>
                    </a:cubicBezTo>
                    <a:cubicBezTo>
                      <a:pt x="6903" y="7929"/>
                      <a:pt x="7306" y="7890"/>
                      <a:pt x="7706" y="7806"/>
                    </a:cubicBezTo>
                    <a:cubicBezTo>
                      <a:pt x="9974" y="7372"/>
                      <a:pt x="11909" y="5637"/>
                      <a:pt x="13110" y="3736"/>
                    </a:cubicBezTo>
                    <a:cubicBezTo>
                      <a:pt x="12843" y="3269"/>
                      <a:pt x="12609" y="2769"/>
                      <a:pt x="12376" y="2302"/>
                    </a:cubicBezTo>
                    <a:cubicBezTo>
                      <a:pt x="12476" y="1534"/>
                      <a:pt x="12576" y="767"/>
                      <a:pt x="126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0" name="Google Shape;2710;p65"/>
              <p:cNvSpPr/>
              <p:nvPr/>
            </p:nvSpPr>
            <p:spPr>
              <a:xfrm>
                <a:off x="1570350" y="4184825"/>
                <a:ext cx="194325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7773" h="2865" extrusionOk="0">
                    <a:moveTo>
                      <a:pt x="5180" y="1"/>
                    </a:moveTo>
                    <a:cubicBezTo>
                      <a:pt x="3182" y="1"/>
                      <a:pt x="837" y="1380"/>
                      <a:pt x="0" y="2788"/>
                    </a:cubicBezTo>
                    <a:cubicBezTo>
                      <a:pt x="0" y="2815"/>
                      <a:pt x="22" y="2864"/>
                      <a:pt x="48" y="2864"/>
                    </a:cubicBezTo>
                    <a:cubicBezTo>
                      <a:pt x="54" y="2864"/>
                      <a:pt x="61" y="2861"/>
                      <a:pt x="67" y="2855"/>
                    </a:cubicBezTo>
                    <a:cubicBezTo>
                      <a:pt x="1368" y="2221"/>
                      <a:pt x="2469" y="1421"/>
                      <a:pt x="3936" y="1187"/>
                    </a:cubicBezTo>
                    <a:cubicBezTo>
                      <a:pt x="4195" y="1141"/>
                      <a:pt x="4447" y="1122"/>
                      <a:pt x="4694" y="1122"/>
                    </a:cubicBezTo>
                    <a:cubicBezTo>
                      <a:pt x="5693" y="1122"/>
                      <a:pt x="6623" y="1427"/>
                      <a:pt x="7639" y="1454"/>
                    </a:cubicBezTo>
                    <a:cubicBezTo>
                      <a:pt x="7739" y="1454"/>
                      <a:pt x="7773" y="1354"/>
                      <a:pt x="7739" y="1287"/>
                    </a:cubicBezTo>
                    <a:cubicBezTo>
                      <a:pt x="7149" y="368"/>
                      <a:pt x="6211" y="1"/>
                      <a:pt x="5180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1" name="Google Shape;2711;p65"/>
              <p:cNvSpPr/>
              <p:nvPr/>
            </p:nvSpPr>
            <p:spPr>
              <a:xfrm>
                <a:off x="1583700" y="4148375"/>
                <a:ext cx="5587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2235" h="1478" extrusionOk="0">
                    <a:moveTo>
                      <a:pt x="1925" y="1"/>
                    </a:moveTo>
                    <a:cubicBezTo>
                      <a:pt x="1585" y="1"/>
                      <a:pt x="1181" y="273"/>
                      <a:pt x="934" y="410"/>
                    </a:cubicBezTo>
                    <a:cubicBezTo>
                      <a:pt x="467" y="710"/>
                      <a:pt x="234" y="977"/>
                      <a:pt x="0" y="1444"/>
                    </a:cubicBezTo>
                    <a:cubicBezTo>
                      <a:pt x="0" y="1478"/>
                      <a:pt x="33" y="1478"/>
                      <a:pt x="33" y="1478"/>
                    </a:cubicBezTo>
                    <a:cubicBezTo>
                      <a:pt x="200" y="1377"/>
                      <a:pt x="400" y="1311"/>
                      <a:pt x="567" y="1211"/>
                    </a:cubicBezTo>
                    <a:cubicBezTo>
                      <a:pt x="767" y="1111"/>
                      <a:pt x="967" y="944"/>
                      <a:pt x="1168" y="844"/>
                    </a:cubicBezTo>
                    <a:cubicBezTo>
                      <a:pt x="1468" y="677"/>
                      <a:pt x="2001" y="610"/>
                      <a:pt x="2202" y="310"/>
                    </a:cubicBezTo>
                    <a:cubicBezTo>
                      <a:pt x="2235" y="210"/>
                      <a:pt x="2235" y="110"/>
                      <a:pt x="2135" y="43"/>
                    </a:cubicBezTo>
                    <a:cubicBezTo>
                      <a:pt x="2070" y="14"/>
                      <a:pt x="1999" y="1"/>
                      <a:pt x="1925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2" name="Google Shape;2712;p65"/>
              <p:cNvSpPr/>
              <p:nvPr/>
            </p:nvSpPr>
            <p:spPr>
              <a:xfrm>
                <a:off x="1105150" y="4258575"/>
                <a:ext cx="197525" cy="57900"/>
              </a:xfrm>
              <a:custGeom>
                <a:avLst/>
                <a:gdLst/>
                <a:ahLst/>
                <a:cxnLst/>
                <a:rect l="l" t="t" r="r" b="b"/>
                <a:pathLst>
                  <a:path w="7901" h="2316" extrusionOk="0">
                    <a:moveTo>
                      <a:pt x="3683" y="0"/>
                    </a:moveTo>
                    <a:cubicBezTo>
                      <a:pt x="2025" y="0"/>
                      <a:pt x="470" y="612"/>
                      <a:pt x="28" y="2173"/>
                    </a:cubicBezTo>
                    <a:cubicBezTo>
                      <a:pt x="1" y="2256"/>
                      <a:pt x="64" y="2315"/>
                      <a:pt x="124" y="2315"/>
                    </a:cubicBezTo>
                    <a:cubicBezTo>
                      <a:pt x="137" y="2315"/>
                      <a:pt x="150" y="2313"/>
                      <a:pt x="162" y="2307"/>
                    </a:cubicBezTo>
                    <a:cubicBezTo>
                      <a:pt x="1396" y="1906"/>
                      <a:pt x="2330" y="1139"/>
                      <a:pt x="3664" y="972"/>
                    </a:cubicBezTo>
                    <a:cubicBezTo>
                      <a:pt x="3890" y="947"/>
                      <a:pt x="4112" y="935"/>
                      <a:pt x="4330" y="935"/>
                    </a:cubicBezTo>
                    <a:cubicBezTo>
                      <a:pt x="5527" y="935"/>
                      <a:pt x="6621" y="1280"/>
                      <a:pt x="7834" y="1506"/>
                    </a:cubicBezTo>
                    <a:cubicBezTo>
                      <a:pt x="7901" y="1506"/>
                      <a:pt x="7901" y="1439"/>
                      <a:pt x="7867" y="1406"/>
                    </a:cubicBezTo>
                    <a:cubicBezTo>
                      <a:pt x="6982" y="570"/>
                      <a:pt x="5285" y="0"/>
                      <a:pt x="3683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3" name="Google Shape;2713;p65"/>
              <p:cNvSpPr/>
              <p:nvPr/>
            </p:nvSpPr>
            <p:spPr>
              <a:xfrm>
                <a:off x="1206750" y="4208650"/>
                <a:ext cx="62575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935" extrusionOk="0">
                    <a:moveTo>
                      <a:pt x="494" y="1"/>
                    </a:moveTo>
                    <a:cubicBezTo>
                      <a:pt x="329" y="1"/>
                      <a:pt x="178" y="36"/>
                      <a:pt x="67" y="134"/>
                    </a:cubicBezTo>
                    <a:cubicBezTo>
                      <a:pt x="1" y="234"/>
                      <a:pt x="1" y="334"/>
                      <a:pt x="67" y="401"/>
                    </a:cubicBezTo>
                    <a:cubicBezTo>
                      <a:pt x="334" y="634"/>
                      <a:pt x="868" y="568"/>
                      <a:pt x="1201" y="634"/>
                    </a:cubicBezTo>
                    <a:cubicBezTo>
                      <a:pt x="1435" y="668"/>
                      <a:pt x="1635" y="768"/>
                      <a:pt x="1869" y="834"/>
                    </a:cubicBezTo>
                    <a:cubicBezTo>
                      <a:pt x="2069" y="868"/>
                      <a:pt x="2269" y="868"/>
                      <a:pt x="2469" y="935"/>
                    </a:cubicBezTo>
                    <a:cubicBezTo>
                      <a:pt x="2502" y="935"/>
                      <a:pt x="2502" y="901"/>
                      <a:pt x="2502" y="901"/>
                    </a:cubicBezTo>
                    <a:cubicBezTo>
                      <a:pt x="2135" y="501"/>
                      <a:pt x="1835" y="301"/>
                      <a:pt x="1335" y="167"/>
                    </a:cubicBezTo>
                    <a:cubicBezTo>
                      <a:pt x="1103" y="104"/>
                      <a:pt x="778" y="1"/>
                      <a:pt x="494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714" name="Google Shape;2714;p65"/>
            <p:cNvSpPr/>
            <p:nvPr/>
          </p:nvSpPr>
          <p:spPr>
            <a:xfrm rot="-213194">
              <a:off x="7331123" y="2709474"/>
              <a:ext cx="204283" cy="38961"/>
            </a:xfrm>
            <a:custGeom>
              <a:avLst/>
              <a:gdLst/>
              <a:ahLst/>
              <a:cxnLst/>
              <a:rect l="l" t="t" r="r" b="b"/>
              <a:pathLst>
                <a:path w="10775" h="2055" extrusionOk="0">
                  <a:moveTo>
                    <a:pt x="10775" y="0"/>
                  </a:moveTo>
                  <a:lnTo>
                    <a:pt x="10775" y="0"/>
                  </a:lnTo>
                  <a:cubicBezTo>
                    <a:pt x="9040" y="601"/>
                    <a:pt x="7306" y="1168"/>
                    <a:pt x="5504" y="1435"/>
                  </a:cubicBezTo>
                  <a:cubicBezTo>
                    <a:pt x="4545" y="1574"/>
                    <a:pt x="3585" y="1623"/>
                    <a:pt x="2625" y="1623"/>
                  </a:cubicBezTo>
                  <a:cubicBezTo>
                    <a:pt x="1750" y="1623"/>
                    <a:pt x="875" y="1583"/>
                    <a:pt x="0" y="1535"/>
                  </a:cubicBezTo>
                  <a:lnTo>
                    <a:pt x="0" y="1535"/>
                  </a:lnTo>
                  <a:cubicBezTo>
                    <a:pt x="1251" y="1859"/>
                    <a:pt x="2550" y="2055"/>
                    <a:pt x="3852" y="2055"/>
                  </a:cubicBezTo>
                  <a:cubicBezTo>
                    <a:pt x="4426" y="2055"/>
                    <a:pt x="5000" y="2017"/>
                    <a:pt x="5571" y="1935"/>
                  </a:cubicBezTo>
                  <a:cubicBezTo>
                    <a:pt x="7406" y="1668"/>
                    <a:pt x="9174" y="968"/>
                    <a:pt x="107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715" name="Google Shape;2715;p65"/>
          <p:cNvGrpSpPr/>
          <p:nvPr/>
        </p:nvGrpSpPr>
        <p:grpSpPr>
          <a:xfrm>
            <a:off x="2944459" y="2912148"/>
            <a:ext cx="1988116" cy="2266432"/>
            <a:chOff x="7042177" y="2872107"/>
            <a:chExt cx="1388608" cy="1582998"/>
          </a:xfrm>
        </p:grpSpPr>
        <p:grpSp>
          <p:nvGrpSpPr>
            <p:cNvPr id="2716" name="Google Shape;2716;p65"/>
            <p:cNvGrpSpPr/>
            <p:nvPr/>
          </p:nvGrpSpPr>
          <p:grpSpPr>
            <a:xfrm>
              <a:off x="7042177" y="2872107"/>
              <a:ext cx="1388608" cy="1582998"/>
              <a:chOff x="7042177" y="2872107"/>
              <a:chExt cx="1388608" cy="1582998"/>
            </a:xfrm>
          </p:grpSpPr>
          <p:sp>
            <p:nvSpPr>
              <p:cNvPr id="2717" name="Google Shape;2717;p65"/>
              <p:cNvSpPr/>
              <p:nvPr/>
            </p:nvSpPr>
            <p:spPr>
              <a:xfrm rot="716571">
                <a:off x="7183147" y="2973831"/>
                <a:ext cx="1106688" cy="1379531"/>
              </a:xfrm>
              <a:custGeom>
                <a:avLst/>
                <a:gdLst/>
                <a:ahLst/>
                <a:cxnLst/>
                <a:rect l="l" t="t" r="r" b="b"/>
                <a:pathLst>
                  <a:path w="49570" h="61791" extrusionOk="0">
                    <a:moveTo>
                      <a:pt x="24764" y="1"/>
                    </a:moveTo>
                    <a:cubicBezTo>
                      <a:pt x="23558" y="1"/>
                      <a:pt x="22347" y="82"/>
                      <a:pt x="21149" y="180"/>
                    </a:cubicBezTo>
                    <a:cubicBezTo>
                      <a:pt x="17447" y="480"/>
                      <a:pt x="13711" y="1114"/>
                      <a:pt x="10408" y="2949"/>
                    </a:cubicBezTo>
                    <a:cubicBezTo>
                      <a:pt x="5471" y="5684"/>
                      <a:pt x="1" y="10287"/>
                      <a:pt x="2202" y="26766"/>
                    </a:cubicBezTo>
                    <a:cubicBezTo>
                      <a:pt x="1969" y="26933"/>
                      <a:pt x="1769" y="27166"/>
                      <a:pt x="1569" y="27400"/>
                    </a:cubicBezTo>
                    <a:cubicBezTo>
                      <a:pt x="701" y="28567"/>
                      <a:pt x="535" y="30035"/>
                      <a:pt x="668" y="31303"/>
                    </a:cubicBezTo>
                    <a:cubicBezTo>
                      <a:pt x="935" y="33404"/>
                      <a:pt x="1969" y="35239"/>
                      <a:pt x="3570" y="36406"/>
                    </a:cubicBezTo>
                    <a:cubicBezTo>
                      <a:pt x="3737" y="36506"/>
                      <a:pt x="3870" y="36606"/>
                      <a:pt x="4037" y="36706"/>
                    </a:cubicBezTo>
                    <a:cubicBezTo>
                      <a:pt x="4404" y="38574"/>
                      <a:pt x="4771" y="40476"/>
                      <a:pt x="4971" y="42344"/>
                    </a:cubicBezTo>
                    <a:cubicBezTo>
                      <a:pt x="5038" y="42777"/>
                      <a:pt x="5071" y="43211"/>
                      <a:pt x="5105" y="43645"/>
                    </a:cubicBezTo>
                    <a:cubicBezTo>
                      <a:pt x="5438" y="48048"/>
                      <a:pt x="5438" y="52418"/>
                      <a:pt x="5772" y="56821"/>
                    </a:cubicBezTo>
                    <a:cubicBezTo>
                      <a:pt x="5772" y="56866"/>
                      <a:pt x="5799" y="56884"/>
                      <a:pt x="5832" y="56884"/>
                    </a:cubicBezTo>
                    <a:cubicBezTo>
                      <a:pt x="5872" y="56884"/>
                      <a:pt x="5920" y="56857"/>
                      <a:pt x="5938" y="56821"/>
                    </a:cubicBezTo>
                    <a:cubicBezTo>
                      <a:pt x="6205" y="54319"/>
                      <a:pt x="6372" y="51717"/>
                      <a:pt x="6472" y="49082"/>
                    </a:cubicBezTo>
                    <a:cubicBezTo>
                      <a:pt x="6539" y="49882"/>
                      <a:pt x="6639" y="50650"/>
                      <a:pt x="6806" y="51417"/>
                    </a:cubicBezTo>
                    <a:cubicBezTo>
                      <a:pt x="7239" y="53485"/>
                      <a:pt x="7440" y="55453"/>
                      <a:pt x="7840" y="57521"/>
                    </a:cubicBezTo>
                    <a:cubicBezTo>
                      <a:pt x="8073" y="58655"/>
                      <a:pt x="8173" y="60890"/>
                      <a:pt x="8974" y="61791"/>
                    </a:cubicBezTo>
                    <a:cubicBezTo>
                      <a:pt x="11176" y="60890"/>
                      <a:pt x="13344" y="60123"/>
                      <a:pt x="15545" y="59489"/>
                    </a:cubicBezTo>
                    <a:cubicBezTo>
                      <a:pt x="15012" y="55787"/>
                      <a:pt x="14978" y="52084"/>
                      <a:pt x="13811" y="48515"/>
                    </a:cubicBezTo>
                    <a:cubicBezTo>
                      <a:pt x="13789" y="48450"/>
                      <a:pt x="13838" y="48399"/>
                      <a:pt x="13893" y="48399"/>
                    </a:cubicBezTo>
                    <a:cubicBezTo>
                      <a:pt x="13923" y="48399"/>
                      <a:pt x="13954" y="48413"/>
                      <a:pt x="13978" y="48448"/>
                    </a:cubicBezTo>
                    <a:cubicBezTo>
                      <a:pt x="15345" y="51917"/>
                      <a:pt x="15712" y="55587"/>
                      <a:pt x="16413" y="59222"/>
                    </a:cubicBezTo>
                    <a:cubicBezTo>
                      <a:pt x="17013" y="59056"/>
                      <a:pt x="17647" y="58889"/>
                      <a:pt x="18281" y="58722"/>
                    </a:cubicBezTo>
                    <a:cubicBezTo>
                      <a:pt x="18014" y="57688"/>
                      <a:pt x="17747" y="56687"/>
                      <a:pt x="17580" y="55687"/>
                    </a:cubicBezTo>
                    <a:cubicBezTo>
                      <a:pt x="17558" y="55598"/>
                      <a:pt x="17625" y="55524"/>
                      <a:pt x="17691" y="55524"/>
                    </a:cubicBezTo>
                    <a:cubicBezTo>
                      <a:pt x="17725" y="55524"/>
                      <a:pt x="17758" y="55542"/>
                      <a:pt x="17780" y="55587"/>
                    </a:cubicBezTo>
                    <a:cubicBezTo>
                      <a:pt x="18381" y="56420"/>
                      <a:pt x="18714" y="57488"/>
                      <a:pt x="19014" y="58522"/>
                    </a:cubicBezTo>
                    <a:cubicBezTo>
                      <a:pt x="23851" y="57321"/>
                      <a:pt x="28821" y="56621"/>
                      <a:pt x="34059" y="56387"/>
                    </a:cubicBezTo>
                    <a:cubicBezTo>
                      <a:pt x="33925" y="55253"/>
                      <a:pt x="33825" y="54152"/>
                      <a:pt x="33758" y="53085"/>
                    </a:cubicBezTo>
                    <a:cubicBezTo>
                      <a:pt x="33740" y="52960"/>
                      <a:pt x="33818" y="52892"/>
                      <a:pt x="33905" y="52892"/>
                    </a:cubicBezTo>
                    <a:cubicBezTo>
                      <a:pt x="33980" y="52892"/>
                      <a:pt x="34061" y="52943"/>
                      <a:pt x="34092" y="53051"/>
                    </a:cubicBezTo>
                    <a:cubicBezTo>
                      <a:pt x="34359" y="54119"/>
                      <a:pt x="34659" y="55220"/>
                      <a:pt x="34959" y="56354"/>
                    </a:cubicBezTo>
                    <a:cubicBezTo>
                      <a:pt x="35960" y="56320"/>
                      <a:pt x="36969" y="56304"/>
                      <a:pt x="37986" y="56304"/>
                    </a:cubicBezTo>
                    <a:cubicBezTo>
                      <a:pt x="39004" y="56304"/>
                      <a:pt x="40029" y="56320"/>
                      <a:pt x="41064" y="56354"/>
                    </a:cubicBezTo>
                    <a:cubicBezTo>
                      <a:pt x="41064" y="55653"/>
                      <a:pt x="41064" y="54953"/>
                      <a:pt x="40997" y="54219"/>
                    </a:cubicBezTo>
                    <a:cubicBezTo>
                      <a:pt x="40830" y="52251"/>
                      <a:pt x="40430" y="50249"/>
                      <a:pt x="40396" y="48281"/>
                    </a:cubicBezTo>
                    <a:cubicBezTo>
                      <a:pt x="40396" y="48223"/>
                      <a:pt x="40453" y="48188"/>
                      <a:pt x="40506" y="48188"/>
                    </a:cubicBezTo>
                    <a:cubicBezTo>
                      <a:pt x="40545" y="48188"/>
                      <a:pt x="40583" y="48206"/>
                      <a:pt x="40597" y="48248"/>
                    </a:cubicBezTo>
                    <a:cubicBezTo>
                      <a:pt x="41197" y="50416"/>
                      <a:pt x="41497" y="52684"/>
                      <a:pt x="41731" y="54919"/>
                    </a:cubicBezTo>
                    <a:cubicBezTo>
                      <a:pt x="41797" y="55386"/>
                      <a:pt x="41864" y="55887"/>
                      <a:pt x="41897" y="56387"/>
                    </a:cubicBezTo>
                    <a:cubicBezTo>
                      <a:pt x="42164" y="56420"/>
                      <a:pt x="42398" y="56420"/>
                      <a:pt x="42631" y="56420"/>
                    </a:cubicBezTo>
                    <a:cubicBezTo>
                      <a:pt x="42698" y="55553"/>
                      <a:pt x="42698" y="54719"/>
                      <a:pt x="42665" y="53852"/>
                    </a:cubicBezTo>
                    <a:cubicBezTo>
                      <a:pt x="42565" y="50950"/>
                      <a:pt x="42264" y="48014"/>
                      <a:pt x="41531" y="45212"/>
                    </a:cubicBezTo>
                    <a:cubicBezTo>
                      <a:pt x="41509" y="45147"/>
                      <a:pt x="41572" y="45096"/>
                      <a:pt x="41628" y="45096"/>
                    </a:cubicBezTo>
                    <a:cubicBezTo>
                      <a:pt x="41658" y="45096"/>
                      <a:pt x="41686" y="45111"/>
                      <a:pt x="41697" y="45146"/>
                    </a:cubicBezTo>
                    <a:cubicBezTo>
                      <a:pt x="42798" y="48048"/>
                      <a:pt x="43298" y="51017"/>
                      <a:pt x="43499" y="54119"/>
                    </a:cubicBezTo>
                    <a:cubicBezTo>
                      <a:pt x="43565" y="54886"/>
                      <a:pt x="43632" y="55687"/>
                      <a:pt x="43665" y="56487"/>
                    </a:cubicBezTo>
                    <a:cubicBezTo>
                      <a:pt x="44966" y="56554"/>
                      <a:pt x="46301" y="56654"/>
                      <a:pt x="47668" y="56787"/>
                    </a:cubicBezTo>
                    <a:cubicBezTo>
                      <a:pt x="47602" y="56787"/>
                      <a:pt x="47068" y="47514"/>
                      <a:pt x="46934" y="46780"/>
                    </a:cubicBezTo>
                    <a:cubicBezTo>
                      <a:pt x="46334" y="43912"/>
                      <a:pt x="45400" y="41176"/>
                      <a:pt x="44633" y="38374"/>
                    </a:cubicBezTo>
                    <a:cubicBezTo>
                      <a:pt x="44366" y="37474"/>
                      <a:pt x="44132" y="36573"/>
                      <a:pt x="43932" y="35639"/>
                    </a:cubicBezTo>
                    <a:lnTo>
                      <a:pt x="43932" y="35639"/>
                    </a:lnTo>
                    <a:cubicBezTo>
                      <a:pt x="44199" y="36506"/>
                      <a:pt x="44499" y="37407"/>
                      <a:pt x="44800" y="38274"/>
                    </a:cubicBezTo>
                    <a:cubicBezTo>
                      <a:pt x="45066" y="38975"/>
                      <a:pt x="45333" y="39675"/>
                      <a:pt x="45600" y="40409"/>
                    </a:cubicBezTo>
                    <a:cubicBezTo>
                      <a:pt x="46668" y="43144"/>
                      <a:pt x="47702" y="46180"/>
                      <a:pt x="49536" y="48448"/>
                    </a:cubicBezTo>
                    <a:lnTo>
                      <a:pt x="49570" y="48448"/>
                    </a:lnTo>
                    <a:cubicBezTo>
                      <a:pt x="49069" y="45346"/>
                      <a:pt x="47702" y="42377"/>
                      <a:pt x="46801" y="39342"/>
                    </a:cubicBezTo>
                    <a:cubicBezTo>
                      <a:pt x="46601" y="38674"/>
                      <a:pt x="46401" y="37974"/>
                      <a:pt x="46234" y="37273"/>
                    </a:cubicBezTo>
                    <a:cubicBezTo>
                      <a:pt x="45600" y="35005"/>
                      <a:pt x="45033" y="32737"/>
                      <a:pt x="44533" y="30469"/>
                    </a:cubicBezTo>
                    <a:cubicBezTo>
                      <a:pt x="44533" y="30435"/>
                      <a:pt x="44566" y="30402"/>
                      <a:pt x="44599" y="30402"/>
                    </a:cubicBezTo>
                    <a:cubicBezTo>
                      <a:pt x="45800" y="28834"/>
                      <a:pt x="46267" y="26733"/>
                      <a:pt x="45900" y="24664"/>
                    </a:cubicBezTo>
                    <a:cubicBezTo>
                      <a:pt x="45667" y="23397"/>
                      <a:pt x="45066" y="22029"/>
                      <a:pt x="43932" y="21195"/>
                    </a:cubicBezTo>
                    <a:cubicBezTo>
                      <a:pt x="43599" y="20928"/>
                      <a:pt x="43232" y="20762"/>
                      <a:pt x="42865" y="20628"/>
                    </a:cubicBezTo>
                    <a:cubicBezTo>
                      <a:pt x="42298" y="10955"/>
                      <a:pt x="38695" y="3249"/>
                      <a:pt x="29655" y="614"/>
                    </a:cubicBezTo>
                    <a:cubicBezTo>
                      <a:pt x="28057" y="152"/>
                      <a:pt x="26414" y="1"/>
                      <a:pt x="247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2286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47625" dir="2400000" algn="bl" rotWithShape="0">
                  <a:schemeClr val="dk1">
                    <a:alpha val="19000"/>
                  </a:scheme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718" name="Google Shape;2718;p65"/>
              <p:cNvGrpSpPr/>
              <p:nvPr/>
            </p:nvGrpSpPr>
            <p:grpSpPr>
              <a:xfrm rot="716571">
                <a:off x="7172711" y="2973841"/>
                <a:ext cx="1127540" cy="1379531"/>
                <a:chOff x="831475" y="3598725"/>
                <a:chExt cx="1262600" cy="1544775"/>
              </a:xfrm>
            </p:grpSpPr>
            <p:sp>
              <p:nvSpPr>
                <p:cNvPr id="2719" name="Google Shape;2719;p65"/>
                <p:cNvSpPr/>
                <p:nvPr/>
              </p:nvSpPr>
              <p:spPr>
                <a:xfrm>
                  <a:off x="831475" y="3598725"/>
                  <a:ext cx="1262600" cy="154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04" h="61791" extrusionOk="0">
                      <a:moveTo>
                        <a:pt x="25698" y="1"/>
                      </a:moveTo>
                      <a:cubicBezTo>
                        <a:pt x="24492" y="1"/>
                        <a:pt x="23281" y="82"/>
                        <a:pt x="22083" y="180"/>
                      </a:cubicBezTo>
                      <a:cubicBezTo>
                        <a:pt x="18381" y="480"/>
                        <a:pt x="14645" y="1114"/>
                        <a:pt x="11342" y="2949"/>
                      </a:cubicBezTo>
                      <a:cubicBezTo>
                        <a:pt x="6005" y="5918"/>
                        <a:pt x="1" y="11055"/>
                        <a:pt x="3837" y="31136"/>
                      </a:cubicBezTo>
                      <a:cubicBezTo>
                        <a:pt x="4537" y="34838"/>
                        <a:pt x="5505" y="38574"/>
                        <a:pt x="5905" y="42344"/>
                      </a:cubicBezTo>
                      <a:cubicBezTo>
                        <a:pt x="5972" y="42777"/>
                        <a:pt x="6005" y="43211"/>
                        <a:pt x="6039" y="43645"/>
                      </a:cubicBezTo>
                      <a:cubicBezTo>
                        <a:pt x="6405" y="48048"/>
                        <a:pt x="6372" y="52418"/>
                        <a:pt x="6706" y="56821"/>
                      </a:cubicBezTo>
                      <a:cubicBezTo>
                        <a:pt x="6706" y="56871"/>
                        <a:pt x="6747" y="56896"/>
                        <a:pt x="6789" y="56896"/>
                      </a:cubicBezTo>
                      <a:cubicBezTo>
                        <a:pt x="6831" y="56896"/>
                        <a:pt x="6872" y="56871"/>
                        <a:pt x="6872" y="56821"/>
                      </a:cubicBezTo>
                      <a:cubicBezTo>
                        <a:pt x="7139" y="54319"/>
                        <a:pt x="7306" y="51717"/>
                        <a:pt x="7406" y="49115"/>
                      </a:cubicBezTo>
                      <a:cubicBezTo>
                        <a:pt x="7473" y="49882"/>
                        <a:pt x="7573" y="50650"/>
                        <a:pt x="7740" y="51417"/>
                      </a:cubicBezTo>
                      <a:cubicBezTo>
                        <a:pt x="8173" y="53485"/>
                        <a:pt x="8407" y="55486"/>
                        <a:pt x="8807" y="57555"/>
                      </a:cubicBezTo>
                      <a:cubicBezTo>
                        <a:pt x="9007" y="58655"/>
                        <a:pt x="9107" y="60890"/>
                        <a:pt x="9908" y="61791"/>
                      </a:cubicBezTo>
                      <a:cubicBezTo>
                        <a:pt x="12110" y="60890"/>
                        <a:pt x="14278" y="60123"/>
                        <a:pt x="16479" y="59489"/>
                      </a:cubicBezTo>
                      <a:cubicBezTo>
                        <a:pt x="15946" y="55787"/>
                        <a:pt x="15912" y="52117"/>
                        <a:pt x="14745" y="48515"/>
                      </a:cubicBezTo>
                      <a:cubicBezTo>
                        <a:pt x="14723" y="48450"/>
                        <a:pt x="14772" y="48399"/>
                        <a:pt x="14827" y="48399"/>
                      </a:cubicBezTo>
                      <a:cubicBezTo>
                        <a:pt x="14857" y="48399"/>
                        <a:pt x="14888" y="48413"/>
                        <a:pt x="14912" y="48448"/>
                      </a:cubicBezTo>
                      <a:cubicBezTo>
                        <a:pt x="16279" y="51917"/>
                        <a:pt x="16646" y="55587"/>
                        <a:pt x="17347" y="59222"/>
                      </a:cubicBezTo>
                      <a:cubicBezTo>
                        <a:pt x="17980" y="59056"/>
                        <a:pt x="18581" y="58889"/>
                        <a:pt x="19215" y="58722"/>
                      </a:cubicBezTo>
                      <a:cubicBezTo>
                        <a:pt x="18981" y="57721"/>
                        <a:pt x="18681" y="56721"/>
                        <a:pt x="18514" y="55687"/>
                      </a:cubicBezTo>
                      <a:cubicBezTo>
                        <a:pt x="18492" y="55598"/>
                        <a:pt x="18559" y="55538"/>
                        <a:pt x="18635" y="55538"/>
                      </a:cubicBezTo>
                      <a:cubicBezTo>
                        <a:pt x="18673" y="55538"/>
                        <a:pt x="18714" y="55553"/>
                        <a:pt x="18748" y="55587"/>
                      </a:cubicBezTo>
                      <a:cubicBezTo>
                        <a:pt x="19348" y="56420"/>
                        <a:pt x="19648" y="57488"/>
                        <a:pt x="19948" y="58555"/>
                      </a:cubicBezTo>
                      <a:cubicBezTo>
                        <a:pt x="24785" y="57321"/>
                        <a:pt x="29755" y="56621"/>
                        <a:pt x="34993" y="56420"/>
                      </a:cubicBezTo>
                      <a:cubicBezTo>
                        <a:pt x="34859" y="55286"/>
                        <a:pt x="34759" y="54152"/>
                        <a:pt x="34692" y="53118"/>
                      </a:cubicBezTo>
                      <a:cubicBezTo>
                        <a:pt x="34674" y="52971"/>
                        <a:pt x="34756" y="52895"/>
                        <a:pt x="34846" y="52895"/>
                      </a:cubicBezTo>
                      <a:cubicBezTo>
                        <a:pt x="34918" y="52895"/>
                        <a:pt x="34996" y="52946"/>
                        <a:pt x="35026" y="53051"/>
                      </a:cubicBezTo>
                      <a:cubicBezTo>
                        <a:pt x="35293" y="54119"/>
                        <a:pt x="35593" y="55220"/>
                        <a:pt x="35893" y="56354"/>
                      </a:cubicBezTo>
                      <a:cubicBezTo>
                        <a:pt x="36894" y="56320"/>
                        <a:pt x="37903" y="56304"/>
                        <a:pt x="38920" y="56304"/>
                      </a:cubicBezTo>
                      <a:cubicBezTo>
                        <a:pt x="39938" y="56304"/>
                        <a:pt x="40963" y="56320"/>
                        <a:pt x="41998" y="56354"/>
                      </a:cubicBezTo>
                      <a:cubicBezTo>
                        <a:pt x="41998" y="55653"/>
                        <a:pt x="41998" y="54953"/>
                        <a:pt x="41931" y="54219"/>
                      </a:cubicBezTo>
                      <a:cubicBezTo>
                        <a:pt x="41764" y="52251"/>
                        <a:pt x="41364" y="50283"/>
                        <a:pt x="41330" y="48281"/>
                      </a:cubicBezTo>
                      <a:cubicBezTo>
                        <a:pt x="41330" y="48223"/>
                        <a:pt x="41387" y="48188"/>
                        <a:pt x="41440" y="48188"/>
                      </a:cubicBezTo>
                      <a:cubicBezTo>
                        <a:pt x="41479" y="48188"/>
                        <a:pt x="41517" y="48206"/>
                        <a:pt x="41531" y="48248"/>
                      </a:cubicBezTo>
                      <a:cubicBezTo>
                        <a:pt x="42131" y="50416"/>
                        <a:pt x="42431" y="52718"/>
                        <a:pt x="42698" y="54919"/>
                      </a:cubicBezTo>
                      <a:cubicBezTo>
                        <a:pt x="42731" y="55386"/>
                        <a:pt x="42798" y="55887"/>
                        <a:pt x="42831" y="56387"/>
                      </a:cubicBezTo>
                      <a:cubicBezTo>
                        <a:pt x="43098" y="56420"/>
                        <a:pt x="43332" y="56420"/>
                        <a:pt x="43599" y="56420"/>
                      </a:cubicBezTo>
                      <a:cubicBezTo>
                        <a:pt x="43632" y="55587"/>
                        <a:pt x="43632" y="54719"/>
                        <a:pt x="43599" y="53852"/>
                      </a:cubicBezTo>
                      <a:cubicBezTo>
                        <a:pt x="43532" y="50950"/>
                        <a:pt x="43232" y="48014"/>
                        <a:pt x="42465" y="45212"/>
                      </a:cubicBezTo>
                      <a:cubicBezTo>
                        <a:pt x="42443" y="45148"/>
                        <a:pt x="42505" y="45111"/>
                        <a:pt x="42560" y="45111"/>
                      </a:cubicBezTo>
                      <a:cubicBezTo>
                        <a:pt x="42591" y="45111"/>
                        <a:pt x="42619" y="45122"/>
                        <a:pt x="42631" y="45146"/>
                      </a:cubicBezTo>
                      <a:cubicBezTo>
                        <a:pt x="43732" y="48048"/>
                        <a:pt x="44232" y="51017"/>
                        <a:pt x="44466" y="54119"/>
                      </a:cubicBezTo>
                      <a:cubicBezTo>
                        <a:pt x="44499" y="54886"/>
                        <a:pt x="44566" y="55687"/>
                        <a:pt x="44599" y="56487"/>
                      </a:cubicBezTo>
                      <a:cubicBezTo>
                        <a:pt x="45900" y="56554"/>
                        <a:pt x="47235" y="56654"/>
                        <a:pt x="48602" y="56787"/>
                      </a:cubicBezTo>
                      <a:cubicBezTo>
                        <a:pt x="48536" y="56787"/>
                        <a:pt x="48002" y="47547"/>
                        <a:pt x="47868" y="46780"/>
                      </a:cubicBezTo>
                      <a:cubicBezTo>
                        <a:pt x="47268" y="43912"/>
                        <a:pt x="46334" y="41176"/>
                        <a:pt x="45567" y="38374"/>
                      </a:cubicBezTo>
                      <a:cubicBezTo>
                        <a:pt x="45300" y="37474"/>
                        <a:pt x="45066" y="36573"/>
                        <a:pt x="44866" y="35639"/>
                      </a:cubicBezTo>
                      <a:lnTo>
                        <a:pt x="44866" y="35639"/>
                      </a:lnTo>
                      <a:cubicBezTo>
                        <a:pt x="45166" y="36540"/>
                        <a:pt x="45433" y="37407"/>
                        <a:pt x="45734" y="38274"/>
                      </a:cubicBezTo>
                      <a:cubicBezTo>
                        <a:pt x="46000" y="38975"/>
                        <a:pt x="46267" y="39709"/>
                        <a:pt x="46534" y="40409"/>
                      </a:cubicBezTo>
                      <a:cubicBezTo>
                        <a:pt x="47602" y="43144"/>
                        <a:pt x="48636" y="46180"/>
                        <a:pt x="50470" y="48448"/>
                      </a:cubicBezTo>
                      <a:cubicBezTo>
                        <a:pt x="50470" y="48459"/>
                        <a:pt x="50474" y="48463"/>
                        <a:pt x="50479" y="48463"/>
                      </a:cubicBezTo>
                      <a:cubicBezTo>
                        <a:pt x="50489" y="48463"/>
                        <a:pt x="50504" y="48448"/>
                        <a:pt x="50504" y="48448"/>
                      </a:cubicBezTo>
                      <a:cubicBezTo>
                        <a:pt x="50003" y="45346"/>
                        <a:pt x="48636" y="42377"/>
                        <a:pt x="47735" y="39342"/>
                      </a:cubicBezTo>
                      <a:cubicBezTo>
                        <a:pt x="47535" y="38674"/>
                        <a:pt x="47335" y="37974"/>
                        <a:pt x="47168" y="37273"/>
                      </a:cubicBezTo>
                      <a:cubicBezTo>
                        <a:pt x="46434" y="34605"/>
                        <a:pt x="45767" y="31903"/>
                        <a:pt x="45166" y="29201"/>
                      </a:cubicBezTo>
                      <a:cubicBezTo>
                        <a:pt x="44599" y="26532"/>
                        <a:pt x="44232" y="23864"/>
                        <a:pt x="43832" y="21162"/>
                      </a:cubicBezTo>
                      <a:cubicBezTo>
                        <a:pt x="43799" y="21095"/>
                        <a:pt x="43799" y="21028"/>
                        <a:pt x="43799" y="20962"/>
                      </a:cubicBezTo>
                      <a:cubicBezTo>
                        <a:pt x="43332" y="11155"/>
                        <a:pt x="39763" y="3282"/>
                        <a:pt x="30589" y="614"/>
                      </a:cubicBezTo>
                      <a:cubicBezTo>
                        <a:pt x="28991" y="152"/>
                        <a:pt x="27348" y="1"/>
                        <a:pt x="2569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20" name="Google Shape;2720;p65"/>
                <p:cNvSpPr/>
                <p:nvPr/>
              </p:nvSpPr>
              <p:spPr>
                <a:xfrm>
                  <a:off x="979100" y="4558075"/>
                  <a:ext cx="1067450" cy="58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698" h="23417" extrusionOk="0">
                      <a:moveTo>
                        <a:pt x="39662" y="0"/>
                      </a:moveTo>
                      <a:cubicBezTo>
                        <a:pt x="33424" y="4170"/>
                        <a:pt x="26085" y="6638"/>
                        <a:pt x="18613" y="7105"/>
                      </a:cubicBezTo>
                      <a:cubicBezTo>
                        <a:pt x="17805" y="7152"/>
                        <a:pt x="16997" y="7175"/>
                        <a:pt x="16189" y="7175"/>
                      </a:cubicBezTo>
                      <a:cubicBezTo>
                        <a:pt x="13496" y="7175"/>
                        <a:pt x="10808" y="6918"/>
                        <a:pt x="8139" y="6405"/>
                      </a:cubicBezTo>
                      <a:cubicBezTo>
                        <a:pt x="5371" y="5871"/>
                        <a:pt x="2635" y="5037"/>
                        <a:pt x="0" y="3970"/>
                      </a:cubicBezTo>
                      <a:lnTo>
                        <a:pt x="0" y="3970"/>
                      </a:lnTo>
                      <a:cubicBezTo>
                        <a:pt x="67" y="4403"/>
                        <a:pt x="100" y="4837"/>
                        <a:pt x="134" y="5271"/>
                      </a:cubicBezTo>
                      <a:cubicBezTo>
                        <a:pt x="500" y="9674"/>
                        <a:pt x="467" y="14044"/>
                        <a:pt x="801" y="18447"/>
                      </a:cubicBezTo>
                      <a:cubicBezTo>
                        <a:pt x="801" y="18492"/>
                        <a:pt x="835" y="18510"/>
                        <a:pt x="872" y="18510"/>
                      </a:cubicBezTo>
                      <a:cubicBezTo>
                        <a:pt x="917" y="18510"/>
                        <a:pt x="967" y="18483"/>
                        <a:pt x="967" y="18447"/>
                      </a:cubicBezTo>
                      <a:cubicBezTo>
                        <a:pt x="1234" y="15945"/>
                        <a:pt x="1401" y="13343"/>
                        <a:pt x="1501" y="10708"/>
                      </a:cubicBezTo>
                      <a:cubicBezTo>
                        <a:pt x="1568" y="11508"/>
                        <a:pt x="1668" y="12276"/>
                        <a:pt x="1835" y="13043"/>
                      </a:cubicBezTo>
                      <a:cubicBezTo>
                        <a:pt x="2268" y="15111"/>
                        <a:pt x="2502" y="17079"/>
                        <a:pt x="2902" y="19147"/>
                      </a:cubicBezTo>
                      <a:cubicBezTo>
                        <a:pt x="3102" y="20281"/>
                        <a:pt x="3202" y="22516"/>
                        <a:pt x="4003" y="23417"/>
                      </a:cubicBezTo>
                      <a:cubicBezTo>
                        <a:pt x="6205" y="22516"/>
                        <a:pt x="8373" y="21749"/>
                        <a:pt x="10574" y="21115"/>
                      </a:cubicBezTo>
                      <a:cubicBezTo>
                        <a:pt x="10041" y="17413"/>
                        <a:pt x="10007" y="13743"/>
                        <a:pt x="8840" y="10141"/>
                      </a:cubicBezTo>
                      <a:cubicBezTo>
                        <a:pt x="8818" y="10076"/>
                        <a:pt x="8867" y="10025"/>
                        <a:pt x="8922" y="10025"/>
                      </a:cubicBezTo>
                      <a:cubicBezTo>
                        <a:pt x="8952" y="10025"/>
                        <a:pt x="8983" y="10039"/>
                        <a:pt x="9007" y="10074"/>
                      </a:cubicBezTo>
                      <a:cubicBezTo>
                        <a:pt x="10374" y="13543"/>
                        <a:pt x="10741" y="17213"/>
                        <a:pt x="11442" y="20848"/>
                      </a:cubicBezTo>
                      <a:cubicBezTo>
                        <a:pt x="12075" y="20682"/>
                        <a:pt x="12676" y="20515"/>
                        <a:pt x="13310" y="20348"/>
                      </a:cubicBezTo>
                      <a:cubicBezTo>
                        <a:pt x="13076" y="19347"/>
                        <a:pt x="12776" y="18347"/>
                        <a:pt x="12609" y="17313"/>
                      </a:cubicBezTo>
                      <a:cubicBezTo>
                        <a:pt x="12587" y="17224"/>
                        <a:pt x="12654" y="17164"/>
                        <a:pt x="12730" y="17164"/>
                      </a:cubicBezTo>
                      <a:cubicBezTo>
                        <a:pt x="12768" y="17164"/>
                        <a:pt x="12809" y="17179"/>
                        <a:pt x="12843" y="17213"/>
                      </a:cubicBezTo>
                      <a:cubicBezTo>
                        <a:pt x="13443" y="18046"/>
                        <a:pt x="13743" y="19114"/>
                        <a:pt x="14043" y="20148"/>
                      </a:cubicBezTo>
                      <a:cubicBezTo>
                        <a:pt x="18880" y="18947"/>
                        <a:pt x="23850" y="18247"/>
                        <a:pt x="29088" y="18013"/>
                      </a:cubicBezTo>
                      <a:cubicBezTo>
                        <a:pt x="28954" y="16912"/>
                        <a:pt x="28854" y="15778"/>
                        <a:pt x="28787" y="14744"/>
                      </a:cubicBezTo>
                      <a:cubicBezTo>
                        <a:pt x="28769" y="14597"/>
                        <a:pt x="28851" y="14521"/>
                        <a:pt x="28941" y="14521"/>
                      </a:cubicBezTo>
                      <a:cubicBezTo>
                        <a:pt x="29013" y="14521"/>
                        <a:pt x="29091" y="14572"/>
                        <a:pt x="29121" y="14677"/>
                      </a:cubicBezTo>
                      <a:cubicBezTo>
                        <a:pt x="29388" y="15745"/>
                        <a:pt x="29688" y="16846"/>
                        <a:pt x="29988" y="17980"/>
                      </a:cubicBezTo>
                      <a:cubicBezTo>
                        <a:pt x="30989" y="17946"/>
                        <a:pt x="31998" y="17930"/>
                        <a:pt x="33015" y="17930"/>
                      </a:cubicBezTo>
                      <a:cubicBezTo>
                        <a:pt x="34033" y="17930"/>
                        <a:pt x="35058" y="17946"/>
                        <a:pt x="36093" y="17980"/>
                      </a:cubicBezTo>
                      <a:cubicBezTo>
                        <a:pt x="36093" y="17279"/>
                        <a:pt x="36093" y="16579"/>
                        <a:pt x="36026" y="15845"/>
                      </a:cubicBezTo>
                      <a:cubicBezTo>
                        <a:pt x="35859" y="13877"/>
                        <a:pt x="35459" y="11909"/>
                        <a:pt x="35425" y="9907"/>
                      </a:cubicBezTo>
                      <a:cubicBezTo>
                        <a:pt x="35425" y="9849"/>
                        <a:pt x="35482" y="9814"/>
                        <a:pt x="35535" y="9814"/>
                      </a:cubicBezTo>
                      <a:cubicBezTo>
                        <a:pt x="35574" y="9814"/>
                        <a:pt x="35612" y="9832"/>
                        <a:pt x="35626" y="9874"/>
                      </a:cubicBezTo>
                      <a:cubicBezTo>
                        <a:pt x="36226" y="12042"/>
                        <a:pt x="36526" y="14344"/>
                        <a:pt x="36793" y="16545"/>
                      </a:cubicBezTo>
                      <a:cubicBezTo>
                        <a:pt x="36826" y="17012"/>
                        <a:pt x="36893" y="17513"/>
                        <a:pt x="36926" y="18013"/>
                      </a:cubicBezTo>
                      <a:cubicBezTo>
                        <a:pt x="37193" y="18046"/>
                        <a:pt x="37427" y="18046"/>
                        <a:pt x="37694" y="18046"/>
                      </a:cubicBezTo>
                      <a:cubicBezTo>
                        <a:pt x="37727" y="17213"/>
                        <a:pt x="37727" y="16345"/>
                        <a:pt x="37694" y="15478"/>
                      </a:cubicBezTo>
                      <a:cubicBezTo>
                        <a:pt x="37627" y="12576"/>
                        <a:pt x="37327" y="9640"/>
                        <a:pt x="36560" y="6838"/>
                      </a:cubicBezTo>
                      <a:cubicBezTo>
                        <a:pt x="36538" y="6774"/>
                        <a:pt x="36600" y="6737"/>
                        <a:pt x="36655" y="6737"/>
                      </a:cubicBezTo>
                      <a:cubicBezTo>
                        <a:pt x="36686" y="6737"/>
                        <a:pt x="36714" y="6748"/>
                        <a:pt x="36726" y="6772"/>
                      </a:cubicBezTo>
                      <a:cubicBezTo>
                        <a:pt x="37827" y="9674"/>
                        <a:pt x="38327" y="12643"/>
                        <a:pt x="38561" y="15745"/>
                      </a:cubicBezTo>
                      <a:cubicBezTo>
                        <a:pt x="38594" y="16512"/>
                        <a:pt x="38661" y="17313"/>
                        <a:pt x="38694" y="18113"/>
                      </a:cubicBezTo>
                      <a:cubicBezTo>
                        <a:pt x="39995" y="18180"/>
                        <a:pt x="41330" y="18280"/>
                        <a:pt x="42697" y="18413"/>
                      </a:cubicBezTo>
                      <a:cubicBezTo>
                        <a:pt x="42631" y="18413"/>
                        <a:pt x="42097" y="9173"/>
                        <a:pt x="41963" y="8406"/>
                      </a:cubicBezTo>
                      <a:cubicBezTo>
                        <a:pt x="41363" y="5538"/>
                        <a:pt x="40429" y="2802"/>
                        <a:pt x="39662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21" name="Google Shape;2721;p65"/>
                <p:cNvSpPr/>
                <p:nvPr/>
              </p:nvSpPr>
              <p:spPr>
                <a:xfrm>
                  <a:off x="1974800" y="4530550"/>
                  <a:ext cx="119275" cy="27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1" h="11190" extrusionOk="0">
                      <a:moveTo>
                        <a:pt x="1435" y="0"/>
                      </a:moveTo>
                      <a:cubicBezTo>
                        <a:pt x="968" y="334"/>
                        <a:pt x="501" y="668"/>
                        <a:pt x="1" y="1001"/>
                      </a:cubicBezTo>
                      <a:cubicBezTo>
                        <a:pt x="267" y="1702"/>
                        <a:pt x="534" y="2436"/>
                        <a:pt x="801" y="3136"/>
                      </a:cubicBezTo>
                      <a:cubicBezTo>
                        <a:pt x="1869" y="5871"/>
                        <a:pt x="2903" y="8907"/>
                        <a:pt x="4737" y="11175"/>
                      </a:cubicBezTo>
                      <a:cubicBezTo>
                        <a:pt x="4737" y="11186"/>
                        <a:pt x="4741" y="11190"/>
                        <a:pt x="4746" y="11190"/>
                      </a:cubicBezTo>
                      <a:cubicBezTo>
                        <a:pt x="4756" y="11190"/>
                        <a:pt x="4771" y="11175"/>
                        <a:pt x="4771" y="11175"/>
                      </a:cubicBezTo>
                      <a:cubicBezTo>
                        <a:pt x="4270" y="8073"/>
                        <a:pt x="2903" y="5104"/>
                        <a:pt x="2002" y="2069"/>
                      </a:cubicBezTo>
                      <a:cubicBezTo>
                        <a:pt x="1802" y="1401"/>
                        <a:pt x="1602" y="701"/>
                        <a:pt x="1435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22" name="Google Shape;2722;p65"/>
                <p:cNvSpPr/>
                <p:nvPr/>
              </p:nvSpPr>
              <p:spPr>
                <a:xfrm>
                  <a:off x="1187575" y="4277450"/>
                  <a:ext cx="550425" cy="39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17" h="15671" extrusionOk="0">
                      <a:moveTo>
                        <a:pt x="15792" y="1"/>
                      </a:moveTo>
                      <a:cubicBezTo>
                        <a:pt x="14486" y="1"/>
                        <a:pt x="13163" y="250"/>
                        <a:pt x="11876" y="518"/>
                      </a:cubicBezTo>
                      <a:cubicBezTo>
                        <a:pt x="10441" y="818"/>
                        <a:pt x="8973" y="1218"/>
                        <a:pt x="7472" y="1218"/>
                      </a:cubicBezTo>
                      <a:cubicBezTo>
                        <a:pt x="6901" y="1198"/>
                        <a:pt x="6379" y="1115"/>
                        <a:pt x="5838" y="1115"/>
                      </a:cubicBezTo>
                      <a:cubicBezTo>
                        <a:pt x="5496" y="1115"/>
                        <a:pt x="5146" y="1148"/>
                        <a:pt x="4770" y="1251"/>
                      </a:cubicBezTo>
                      <a:cubicBezTo>
                        <a:pt x="2636" y="1885"/>
                        <a:pt x="801" y="3787"/>
                        <a:pt x="401" y="5988"/>
                      </a:cubicBezTo>
                      <a:cubicBezTo>
                        <a:pt x="0" y="8256"/>
                        <a:pt x="1068" y="10625"/>
                        <a:pt x="2669" y="12293"/>
                      </a:cubicBezTo>
                      <a:cubicBezTo>
                        <a:pt x="4745" y="14469"/>
                        <a:pt x="7741" y="15670"/>
                        <a:pt x="10742" y="15670"/>
                      </a:cubicBezTo>
                      <a:cubicBezTo>
                        <a:pt x="11742" y="15670"/>
                        <a:pt x="12743" y="15537"/>
                        <a:pt x="13710" y="15261"/>
                      </a:cubicBezTo>
                      <a:cubicBezTo>
                        <a:pt x="17546" y="14161"/>
                        <a:pt x="20682" y="10858"/>
                        <a:pt x="21616" y="6956"/>
                      </a:cubicBezTo>
                      <a:cubicBezTo>
                        <a:pt x="21949" y="5688"/>
                        <a:pt x="22016" y="4254"/>
                        <a:pt x="21482" y="3053"/>
                      </a:cubicBezTo>
                      <a:cubicBezTo>
                        <a:pt x="20749" y="1418"/>
                        <a:pt x="19014" y="418"/>
                        <a:pt x="17246" y="117"/>
                      </a:cubicBezTo>
                      <a:cubicBezTo>
                        <a:pt x="16765" y="36"/>
                        <a:pt x="16280" y="1"/>
                        <a:pt x="1579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23" name="Google Shape;2723;p65"/>
                <p:cNvSpPr/>
                <p:nvPr/>
              </p:nvSpPr>
              <p:spPr>
                <a:xfrm>
                  <a:off x="1792175" y="4107900"/>
                  <a:ext cx="220175" cy="32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7" h="12898" extrusionOk="0">
                      <a:moveTo>
                        <a:pt x="3949" y="0"/>
                      </a:moveTo>
                      <a:cubicBezTo>
                        <a:pt x="3443" y="0"/>
                        <a:pt x="2955" y="97"/>
                        <a:pt x="2535" y="295"/>
                      </a:cubicBezTo>
                      <a:cubicBezTo>
                        <a:pt x="1101" y="995"/>
                        <a:pt x="567" y="2930"/>
                        <a:pt x="367" y="4397"/>
                      </a:cubicBezTo>
                      <a:cubicBezTo>
                        <a:pt x="34" y="6632"/>
                        <a:pt x="0" y="8934"/>
                        <a:pt x="100" y="11202"/>
                      </a:cubicBezTo>
                      <a:cubicBezTo>
                        <a:pt x="134" y="11803"/>
                        <a:pt x="267" y="12503"/>
                        <a:pt x="868" y="12770"/>
                      </a:cubicBezTo>
                      <a:cubicBezTo>
                        <a:pt x="1045" y="12869"/>
                        <a:pt x="1235" y="12897"/>
                        <a:pt x="1422" y="12897"/>
                      </a:cubicBezTo>
                      <a:cubicBezTo>
                        <a:pt x="1551" y="12897"/>
                        <a:pt x="1679" y="12884"/>
                        <a:pt x="1802" y="12870"/>
                      </a:cubicBezTo>
                      <a:cubicBezTo>
                        <a:pt x="3970" y="12637"/>
                        <a:pt x="5905" y="11603"/>
                        <a:pt x="7105" y="10035"/>
                      </a:cubicBezTo>
                      <a:cubicBezTo>
                        <a:pt x="8306" y="8467"/>
                        <a:pt x="8807" y="6366"/>
                        <a:pt x="8440" y="4297"/>
                      </a:cubicBezTo>
                      <a:cubicBezTo>
                        <a:pt x="8206" y="3030"/>
                        <a:pt x="7606" y="1662"/>
                        <a:pt x="6438" y="828"/>
                      </a:cubicBezTo>
                      <a:cubicBezTo>
                        <a:pt x="5724" y="282"/>
                        <a:pt x="4810" y="0"/>
                        <a:pt x="3949" y="0"/>
                      </a:cubicBezTo>
                      <a:close/>
                    </a:path>
                  </a:pathLst>
                </a:custGeom>
                <a:solidFill>
                  <a:srgbClr val="EC8D6D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24" name="Google Shape;2724;p65"/>
                <p:cNvSpPr/>
                <p:nvPr/>
              </p:nvSpPr>
              <p:spPr>
                <a:xfrm>
                  <a:off x="868175" y="4242800"/>
                  <a:ext cx="257700" cy="29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8" h="11990" extrusionOk="0">
                      <a:moveTo>
                        <a:pt x="4179" y="0"/>
                      </a:moveTo>
                      <a:cubicBezTo>
                        <a:pt x="3030" y="0"/>
                        <a:pt x="1799" y="637"/>
                        <a:pt x="1035" y="1637"/>
                      </a:cubicBezTo>
                      <a:cubicBezTo>
                        <a:pt x="167" y="2804"/>
                        <a:pt x="1" y="4272"/>
                        <a:pt x="134" y="5573"/>
                      </a:cubicBezTo>
                      <a:cubicBezTo>
                        <a:pt x="401" y="7641"/>
                        <a:pt x="1435" y="9509"/>
                        <a:pt x="3069" y="10643"/>
                      </a:cubicBezTo>
                      <a:cubicBezTo>
                        <a:pt x="4281" y="11526"/>
                        <a:pt x="5797" y="11990"/>
                        <a:pt x="7388" y="11990"/>
                      </a:cubicBezTo>
                      <a:cubicBezTo>
                        <a:pt x="7900" y="11990"/>
                        <a:pt x="8420" y="11942"/>
                        <a:pt x="8940" y="11844"/>
                      </a:cubicBezTo>
                      <a:cubicBezTo>
                        <a:pt x="9241" y="11811"/>
                        <a:pt x="9607" y="11711"/>
                        <a:pt x="9841" y="11477"/>
                      </a:cubicBezTo>
                      <a:cubicBezTo>
                        <a:pt x="10308" y="11043"/>
                        <a:pt x="10241" y="10343"/>
                        <a:pt x="10108" y="9776"/>
                      </a:cubicBezTo>
                      <a:cubicBezTo>
                        <a:pt x="9574" y="7541"/>
                        <a:pt x="8840" y="5373"/>
                        <a:pt x="7906" y="3338"/>
                      </a:cubicBezTo>
                      <a:cubicBezTo>
                        <a:pt x="7272" y="2004"/>
                        <a:pt x="6205" y="269"/>
                        <a:pt x="4637" y="36"/>
                      </a:cubicBezTo>
                      <a:cubicBezTo>
                        <a:pt x="4487" y="12"/>
                        <a:pt x="4334" y="0"/>
                        <a:pt x="4179" y="0"/>
                      </a:cubicBezTo>
                      <a:close/>
                    </a:path>
                  </a:pathLst>
                </a:custGeom>
                <a:solidFill>
                  <a:srgbClr val="EC8D6D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25" name="Google Shape;2725;p65"/>
                <p:cNvSpPr/>
                <p:nvPr/>
              </p:nvSpPr>
              <p:spPr>
                <a:xfrm>
                  <a:off x="971575" y="3693275"/>
                  <a:ext cx="897350" cy="91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94" h="36527" extrusionOk="0">
                      <a:moveTo>
                        <a:pt x="22554" y="1"/>
                      </a:moveTo>
                      <a:cubicBezTo>
                        <a:pt x="22531" y="1"/>
                        <a:pt x="22507" y="1"/>
                        <a:pt x="22484" y="1"/>
                      </a:cubicBezTo>
                      <a:cubicBezTo>
                        <a:pt x="17647" y="34"/>
                        <a:pt x="12977" y="701"/>
                        <a:pt x="8340" y="2069"/>
                      </a:cubicBezTo>
                      <a:cubicBezTo>
                        <a:pt x="3270" y="3570"/>
                        <a:pt x="1" y="8407"/>
                        <a:pt x="435" y="13644"/>
                      </a:cubicBezTo>
                      <a:cubicBezTo>
                        <a:pt x="835" y="18381"/>
                        <a:pt x="1535" y="23051"/>
                        <a:pt x="2503" y="27687"/>
                      </a:cubicBezTo>
                      <a:cubicBezTo>
                        <a:pt x="3570" y="32858"/>
                        <a:pt x="8140" y="36527"/>
                        <a:pt x="13377" y="36527"/>
                      </a:cubicBezTo>
                      <a:cubicBezTo>
                        <a:pt x="18214" y="36494"/>
                        <a:pt x="22917" y="35793"/>
                        <a:pt x="27554" y="34425"/>
                      </a:cubicBezTo>
                      <a:cubicBezTo>
                        <a:pt x="32591" y="32958"/>
                        <a:pt x="35893" y="28121"/>
                        <a:pt x="35460" y="22851"/>
                      </a:cubicBezTo>
                      <a:cubicBezTo>
                        <a:pt x="35059" y="18147"/>
                        <a:pt x="34359" y="13444"/>
                        <a:pt x="33391" y="8807"/>
                      </a:cubicBezTo>
                      <a:cubicBezTo>
                        <a:pt x="32296" y="3693"/>
                        <a:pt x="27795" y="1"/>
                        <a:pt x="22554" y="1"/>
                      </a:cubicBezTo>
                      <a:close/>
                    </a:path>
                  </a:pathLst>
                </a:custGeom>
                <a:solidFill>
                  <a:srgbClr val="EC8D6D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26" name="Google Shape;2726;p65"/>
                <p:cNvSpPr/>
                <p:nvPr/>
              </p:nvSpPr>
              <p:spPr>
                <a:xfrm>
                  <a:off x="1537825" y="3954050"/>
                  <a:ext cx="214125" cy="6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65" h="2707" extrusionOk="0">
                      <a:moveTo>
                        <a:pt x="4812" y="1"/>
                      </a:moveTo>
                      <a:cubicBezTo>
                        <a:pt x="3192" y="1"/>
                        <a:pt x="1520" y="584"/>
                        <a:pt x="201" y="1812"/>
                      </a:cubicBezTo>
                      <a:cubicBezTo>
                        <a:pt x="67" y="1912"/>
                        <a:pt x="0" y="2145"/>
                        <a:pt x="34" y="2312"/>
                      </a:cubicBezTo>
                      <a:cubicBezTo>
                        <a:pt x="67" y="2479"/>
                        <a:pt x="100" y="2512"/>
                        <a:pt x="234" y="2646"/>
                      </a:cubicBezTo>
                      <a:cubicBezTo>
                        <a:pt x="276" y="2688"/>
                        <a:pt x="335" y="2706"/>
                        <a:pt x="400" y="2706"/>
                      </a:cubicBezTo>
                      <a:cubicBezTo>
                        <a:pt x="490" y="2706"/>
                        <a:pt x="590" y="2671"/>
                        <a:pt x="668" y="2612"/>
                      </a:cubicBezTo>
                      <a:cubicBezTo>
                        <a:pt x="2533" y="1597"/>
                        <a:pt x="4298" y="983"/>
                        <a:pt x="6117" y="983"/>
                      </a:cubicBezTo>
                      <a:cubicBezTo>
                        <a:pt x="6867" y="983"/>
                        <a:pt x="7627" y="1087"/>
                        <a:pt x="8406" y="1312"/>
                      </a:cubicBezTo>
                      <a:cubicBezTo>
                        <a:pt x="8415" y="1315"/>
                        <a:pt x="8424" y="1316"/>
                        <a:pt x="8433" y="1316"/>
                      </a:cubicBezTo>
                      <a:cubicBezTo>
                        <a:pt x="8517" y="1316"/>
                        <a:pt x="8564" y="1175"/>
                        <a:pt x="8473" y="1145"/>
                      </a:cubicBezTo>
                      <a:cubicBezTo>
                        <a:pt x="7436" y="393"/>
                        <a:pt x="6141" y="1"/>
                        <a:pt x="4812" y="1"/>
                      </a:cubicBezTo>
                      <a:close/>
                    </a:path>
                  </a:pathLst>
                </a:custGeom>
                <a:solidFill>
                  <a:srgbClr val="33416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27" name="Google Shape;2727;p65"/>
                <p:cNvSpPr/>
                <p:nvPr/>
              </p:nvSpPr>
              <p:spPr>
                <a:xfrm>
                  <a:off x="1054450" y="4023725"/>
                  <a:ext cx="212375" cy="6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95" h="2579" extrusionOk="0">
                      <a:moveTo>
                        <a:pt x="5191" y="1"/>
                      </a:moveTo>
                      <a:cubicBezTo>
                        <a:pt x="3160" y="1"/>
                        <a:pt x="1240" y="907"/>
                        <a:pt x="55" y="2427"/>
                      </a:cubicBezTo>
                      <a:cubicBezTo>
                        <a:pt x="1" y="2481"/>
                        <a:pt x="56" y="2579"/>
                        <a:pt x="132" y="2579"/>
                      </a:cubicBezTo>
                      <a:cubicBezTo>
                        <a:pt x="150" y="2579"/>
                        <a:pt x="169" y="2574"/>
                        <a:pt x="188" y="2561"/>
                      </a:cubicBezTo>
                      <a:cubicBezTo>
                        <a:pt x="1657" y="1616"/>
                        <a:pt x="3205" y="1240"/>
                        <a:pt x="4874" y="1240"/>
                      </a:cubicBezTo>
                      <a:cubicBezTo>
                        <a:pt x="5858" y="1240"/>
                        <a:pt x="6884" y="1371"/>
                        <a:pt x="7961" y="1593"/>
                      </a:cubicBezTo>
                      <a:cubicBezTo>
                        <a:pt x="8016" y="1605"/>
                        <a:pt x="8075" y="1612"/>
                        <a:pt x="8132" y="1612"/>
                      </a:cubicBezTo>
                      <a:cubicBezTo>
                        <a:pt x="8246" y="1612"/>
                        <a:pt x="8350" y="1582"/>
                        <a:pt x="8394" y="1493"/>
                      </a:cubicBezTo>
                      <a:cubicBezTo>
                        <a:pt x="8494" y="1327"/>
                        <a:pt x="8494" y="1293"/>
                        <a:pt x="8494" y="1126"/>
                      </a:cubicBezTo>
                      <a:cubicBezTo>
                        <a:pt x="8461" y="960"/>
                        <a:pt x="8328" y="759"/>
                        <a:pt x="8194" y="693"/>
                      </a:cubicBezTo>
                      <a:cubicBezTo>
                        <a:pt x="7215" y="220"/>
                        <a:pt x="6190" y="1"/>
                        <a:pt x="519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28" name="Google Shape;2728;p65"/>
                <p:cNvSpPr/>
                <p:nvPr/>
              </p:nvSpPr>
              <p:spPr>
                <a:xfrm>
                  <a:off x="1835025" y="4191750"/>
                  <a:ext cx="130625" cy="18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5" h="7205" extrusionOk="0">
                      <a:moveTo>
                        <a:pt x="3909" y="0"/>
                      </a:moveTo>
                      <a:cubicBezTo>
                        <a:pt x="3124" y="0"/>
                        <a:pt x="2435" y="655"/>
                        <a:pt x="1889" y="1310"/>
                      </a:cubicBezTo>
                      <a:cubicBezTo>
                        <a:pt x="1288" y="2011"/>
                        <a:pt x="855" y="2811"/>
                        <a:pt x="555" y="3679"/>
                      </a:cubicBezTo>
                      <a:cubicBezTo>
                        <a:pt x="421" y="4079"/>
                        <a:pt x="321" y="4446"/>
                        <a:pt x="221" y="4846"/>
                      </a:cubicBezTo>
                      <a:cubicBezTo>
                        <a:pt x="88" y="5447"/>
                        <a:pt x="21" y="6080"/>
                        <a:pt x="21" y="6714"/>
                      </a:cubicBezTo>
                      <a:cubicBezTo>
                        <a:pt x="1" y="7013"/>
                        <a:pt x="242" y="7204"/>
                        <a:pt x="447" y="7204"/>
                      </a:cubicBezTo>
                      <a:cubicBezTo>
                        <a:pt x="586" y="7204"/>
                        <a:pt x="708" y="7116"/>
                        <a:pt x="721" y="6914"/>
                      </a:cubicBezTo>
                      <a:cubicBezTo>
                        <a:pt x="721" y="5947"/>
                        <a:pt x="888" y="5046"/>
                        <a:pt x="1155" y="4212"/>
                      </a:cubicBezTo>
                      <a:cubicBezTo>
                        <a:pt x="1825" y="3799"/>
                        <a:pt x="2658" y="3420"/>
                        <a:pt x="3414" y="3420"/>
                      </a:cubicBezTo>
                      <a:cubicBezTo>
                        <a:pt x="3937" y="3420"/>
                        <a:pt x="4422" y="3601"/>
                        <a:pt x="4791" y="4079"/>
                      </a:cubicBezTo>
                      <a:cubicBezTo>
                        <a:pt x="4791" y="4079"/>
                        <a:pt x="4824" y="4079"/>
                        <a:pt x="4824" y="4046"/>
                      </a:cubicBezTo>
                      <a:cubicBezTo>
                        <a:pt x="4504" y="3047"/>
                        <a:pt x="3896" y="2719"/>
                        <a:pt x="3211" y="2719"/>
                      </a:cubicBezTo>
                      <a:cubicBezTo>
                        <a:pt x="2684" y="2719"/>
                        <a:pt x="2111" y="2913"/>
                        <a:pt x="1589" y="3145"/>
                      </a:cubicBezTo>
                      <a:lnTo>
                        <a:pt x="1622" y="3078"/>
                      </a:lnTo>
                      <a:cubicBezTo>
                        <a:pt x="2157" y="2064"/>
                        <a:pt x="3215" y="504"/>
                        <a:pt x="4475" y="504"/>
                      </a:cubicBezTo>
                      <a:cubicBezTo>
                        <a:pt x="4708" y="504"/>
                        <a:pt x="4947" y="557"/>
                        <a:pt x="5191" y="677"/>
                      </a:cubicBezTo>
                      <a:cubicBezTo>
                        <a:pt x="5225" y="677"/>
                        <a:pt x="5225" y="643"/>
                        <a:pt x="5225" y="643"/>
                      </a:cubicBezTo>
                      <a:cubicBezTo>
                        <a:pt x="4764" y="182"/>
                        <a:pt x="4323" y="0"/>
                        <a:pt x="3909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29" name="Google Shape;2729;p65"/>
                <p:cNvSpPr/>
                <p:nvPr/>
              </p:nvSpPr>
              <p:spPr>
                <a:xfrm>
                  <a:off x="920725" y="4337950"/>
                  <a:ext cx="155075" cy="16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3" h="6538" extrusionOk="0">
                      <a:moveTo>
                        <a:pt x="1408" y="0"/>
                      </a:moveTo>
                      <a:cubicBezTo>
                        <a:pt x="921" y="0"/>
                        <a:pt x="438" y="237"/>
                        <a:pt x="0" y="866"/>
                      </a:cubicBezTo>
                      <a:cubicBezTo>
                        <a:pt x="0" y="900"/>
                        <a:pt x="0" y="900"/>
                        <a:pt x="33" y="900"/>
                      </a:cubicBezTo>
                      <a:cubicBezTo>
                        <a:pt x="332" y="686"/>
                        <a:pt x="645" y="596"/>
                        <a:pt x="959" y="596"/>
                      </a:cubicBezTo>
                      <a:cubicBezTo>
                        <a:pt x="2119" y="596"/>
                        <a:pt x="3306" y="1828"/>
                        <a:pt x="3936" y="2668"/>
                      </a:cubicBezTo>
                      <a:cubicBezTo>
                        <a:pt x="3936" y="2701"/>
                        <a:pt x="3970" y="2701"/>
                        <a:pt x="3970" y="2734"/>
                      </a:cubicBezTo>
                      <a:cubicBezTo>
                        <a:pt x="3569" y="2639"/>
                        <a:pt x="3148" y="2564"/>
                        <a:pt x="2751" y="2564"/>
                      </a:cubicBezTo>
                      <a:cubicBezTo>
                        <a:pt x="1894" y="2564"/>
                        <a:pt x="1150" y="2914"/>
                        <a:pt x="967" y="4169"/>
                      </a:cubicBezTo>
                      <a:cubicBezTo>
                        <a:pt x="945" y="4169"/>
                        <a:pt x="953" y="4183"/>
                        <a:pt x="970" y="4183"/>
                      </a:cubicBezTo>
                      <a:cubicBezTo>
                        <a:pt x="979" y="4183"/>
                        <a:pt x="990" y="4180"/>
                        <a:pt x="1001" y="4169"/>
                      </a:cubicBezTo>
                      <a:cubicBezTo>
                        <a:pt x="1347" y="3510"/>
                        <a:pt x="1973" y="3284"/>
                        <a:pt x="2668" y="3284"/>
                      </a:cubicBezTo>
                      <a:cubicBezTo>
                        <a:pt x="3310" y="3284"/>
                        <a:pt x="4010" y="3477"/>
                        <a:pt x="4603" y="3702"/>
                      </a:cubicBezTo>
                      <a:cubicBezTo>
                        <a:pt x="5004" y="4469"/>
                        <a:pt x="5304" y="5369"/>
                        <a:pt x="5471" y="6303"/>
                      </a:cubicBezTo>
                      <a:cubicBezTo>
                        <a:pt x="5506" y="6468"/>
                        <a:pt x="5612" y="6538"/>
                        <a:pt x="5730" y="6538"/>
                      </a:cubicBezTo>
                      <a:cubicBezTo>
                        <a:pt x="5946" y="6538"/>
                        <a:pt x="6203" y="6305"/>
                        <a:pt x="6138" y="6003"/>
                      </a:cubicBezTo>
                      <a:cubicBezTo>
                        <a:pt x="6004" y="5369"/>
                        <a:pt x="5838" y="4769"/>
                        <a:pt x="5604" y="4202"/>
                      </a:cubicBezTo>
                      <a:cubicBezTo>
                        <a:pt x="5471" y="3802"/>
                        <a:pt x="5304" y="3435"/>
                        <a:pt x="5104" y="3101"/>
                      </a:cubicBezTo>
                      <a:cubicBezTo>
                        <a:pt x="4637" y="2301"/>
                        <a:pt x="4070" y="1567"/>
                        <a:pt x="3403" y="1000"/>
                      </a:cubicBezTo>
                      <a:cubicBezTo>
                        <a:pt x="2812" y="488"/>
                        <a:pt x="2106" y="0"/>
                        <a:pt x="1408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30" name="Google Shape;2730;p65"/>
                <p:cNvSpPr/>
                <p:nvPr/>
              </p:nvSpPr>
              <p:spPr>
                <a:xfrm>
                  <a:off x="932400" y="3627150"/>
                  <a:ext cx="926500" cy="62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60" h="25029" extrusionOk="0">
                      <a:moveTo>
                        <a:pt x="22165" y="1"/>
                      </a:moveTo>
                      <a:cubicBezTo>
                        <a:pt x="20678" y="1"/>
                        <a:pt x="19179" y="157"/>
                        <a:pt x="17679" y="344"/>
                      </a:cubicBezTo>
                      <a:cubicBezTo>
                        <a:pt x="14244" y="778"/>
                        <a:pt x="10774" y="1478"/>
                        <a:pt x="7706" y="3180"/>
                      </a:cubicBezTo>
                      <a:cubicBezTo>
                        <a:pt x="4170" y="5148"/>
                        <a:pt x="1068" y="8950"/>
                        <a:pt x="267" y="13087"/>
                      </a:cubicBezTo>
                      <a:cubicBezTo>
                        <a:pt x="167" y="13620"/>
                        <a:pt x="100" y="14121"/>
                        <a:pt x="67" y="14654"/>
                      </a:cubicBezTo>
                      <a:cubicBezTo>
                        <a:pt x="0" y="15288"/>
                        <a:pt x="0" y="15955"/>
                        <a:pt x="33" y="16589"/>
                      </a:cubicBezTo>
                      <a:cubicBezTo>
                        <a:pt x="100" y="17690"/>
                        <a:pt x="267" y="18757"/>
                        <a:pt x="534" y="19791"/>
                      </a:cubicBezTo>
                      <a:cubicBezTo>
                        <a:pt x="1034" y="21693"/>
                        <a:pt x="1635" y="23627"/>
                        <a:pt x="3069" y="25028"/>
                      </a:cubicBezTo>
                      <a:cubicBezTo>
                        <a:pt x="3269" y="23961"/>
                        <a:pt x="3769" y="22527"/>
                        <a:pt x="3903" y="22226"/>
                      </a:cubicBezTo>
                      <a:cubicBezTo>
                        <a:pt x="4437" y="20692"/>
                        <a:pt x="4470" y="18991"/>
                        <a:pt x="4737" y="17390"/>
                      </a:cubicBezTo>
                      <a:cubicBezTo>
                        <a:pt x="4737" y="17356"/>
                        <a:pt x="4737" y="17323"/>
                        <a:pt x="4737" y="17290"/>
                      </a:cubicBezTo>
                      <a:cubicBezTo>
                        <a:pt x="4870" y="16456"/>
                        <a:pt x="5037" y="15622"/>
                        <a:pt x="5237" y="14821"/>
                      </a:cubicBezTo>
                      <a:cubicBezTo>
                        <a:pt x="5237" y="14821"/>
                        <a:pt x="5237" y="14788"/>
                        <a:pt x="5237" y="14788"/>
                      </a:cubicBezTo>
                      <a:cubicBezTo>
                        <a:pt x="5304" y="14522"/>
                        <a:pt x="5935" y="12661"/>
                        <a:pt x="5838" y="12554"/>
                      </a:cubicBezTo>
                      <a:lnTo>
                        <a:pt x="5838" y="12554"/>
                      </a:lnTo>
                      <a:cubicBezTo>
                        <a:pt x="6472" y="13221"/>
                        <a:pt x="6905" y="13988"/>
                        <a:pt x="7272" y="14821"/>
                      </a:cubicBezTo>
                      <a:cubicBezTo>
                        <a:pt x="7606" y="15688"/>
                        <a:pt x="7839" y="16622"/>
                        <a:pt x="8039" y="17590"/>
                      </a:cubicBezTo>
                      <a:cubicBezTo>
                        <a:pt x="8139" y="18224"/>
                        <a:pt x="8239" y="18891"/>
                        <a:pt x="8306" y="19525"/>
                      </a:cubicBezTo>
                      <a:cubicBezTo>
                        <a:pt x="8319" y="19592"/>
                        <a:pt x="8637" y="19621"/>
                        <a:pt x="9161" y="19621"/>
                      </a:cubicBezTo>
                      <a:cubicBezTo>
                        <a:pt x="9934" y="19621"/>
                        <a:pt x="11156" y="19557"/>
                        <a:pt x="12509" y="19458"/>
                      </a:cubicBezTo>
                      <a:cubicBezTo>
                        <a:pt x="12442" y="18891"/>
                        <a:pt x="12376" y="18357"/>
                        <a:pt x="12276" y="17823"/>
                      </a:cubicBezTo>
                      <a:cubicBezTo>
                        <a:pt x="12109" y="16756"/>
                        <a:pt x="11842" y="15688"/>
                        <a:pt x="11542" y="14654"/>
                      </a:cubicBezTo>
                      <a:cubicBezTo>
                        <a:pt x="11308" y="13854"/>
                        <a:pt x="11041" y="13020"/>
                        <a:pt x="10774" y="12219"/>
                      </a:cubicBezTo>
                      <a:cubicBezTo>
                        <a:pt x="10753" y="12154"/>
                        <a:pt x="10831" y="12088"/>
                        <a:pt x="10897" y="12088"/>
                      </a:cubicBezTo>
                      <a:cubicBezTo>
                        <a:pt x="10932" y="12088"/>
                        <a:pt x="10963" y="12107"/>
                        <a:pt x="10975" y="12153"/>
                      </a:cubicBezTo>
                      <a:cubicBezTo>
                        <a:pt x="11241" y="12920"/>
                        <a:pt x="11575" y="13754"/>
                        <a:pt x="11875" y="14621"/>
                      </a:cubicBezTo>
                      <a:cubicBezTo>
                        <a:pt x="12242" y="15655"/>
                        <a:pt x="12609" y="16723"/>
                        <a:pt x="12876" y="17823"/>
                      </a:cubicBezTo>
                      <a:cubicBezTo>
                        <a:pt x="12976" y="18357"/>
                        <a:pt x="13109" y="18891"/>
                        <a:pt x="13176" y="19424"/>
                      </a:cubicBezTo>
                      <a:cubicBezTo>
                        <a:pt x="16245" y="19191"/>
                        <a:pt x="19714" y="18857"/>
                        <a:pt x="20281" y="18791"/>
                      </a:cubicBezTo>
                      <a:cubicBezTo>
                        <a:pt x="21349" y="18691"/>
                        <a:pt x="22416" y="18557"/>
                        <a:pt x="23484" y="18424"/>
                      </a:cubicBezTo>
                      <a:cubicBezTo>
                        <a:pt x="23484" y="18357"/>
                        <a:pt x="23484" y="18257"/>
                        <a:pt x="23450" y="18190"/>
                      </a:cubicBezTo>
                      <a:cubicBezTo>
                        <a:pt x="23383" y="17890"/>
                        <a:pt x="23317" y="17590"/>
                        <a:pt x="23250" y="17256"/>
                      </a:cubicBezTo>
                      <a:cubicBezTo>
                        <a:pt x="23017" y="16189"/>
                        <a:pt x="22783" y="15155"/>
                        <a:pt x="22750" y="14021"/>
                      </a:cubicBezTo>
                      <a:cubicBezTo>
                        <a:pt x="22728" y="13955"/>
                        <a:pt x="22806" y="13890"/>
                        <a:pt x="22872" y="13890"/>
                      </a:cubicBezTo>
                      <a:cubicBezTo>
                        <a:pt x="22907" y="13890"/>
                        <a:pt x="22938" y="13908"/>
                        <a:pt x="22950" y="13954"/>
                      </a:cubicBezTo>
                      <a:cubicBezTo>
                        <a:pt x="23183" y="14821"/>
                        <a:pt x="23684" y="15955"/>
                        <a:pt x="24117" y="17156"/>
                      </a:cubicBezTo>
                      <a:cubicBezTo>
                        <a:pt x="24251" y="17523"/>
                        <a:pt x="24384" y="17890"/>
                        <a:pt x="24484" y="18257"/>
                      </a:cubicBezTo>
                      <a:cubicBezTo>
                        <a:pt x="25218" y="18190"/>
                        <a:pt x="25919" y="18057"/>
                        <a:pt x="26619" y="17957"/>
                      </a:cubicBezTo>
                      <a:cubicBezTo>
                        <a:pt x="26552" y="17590"/>
                        <a:pt x="26486" y="17190"/>
                        <a:pt x="26419" y="16789"/>
                      </a:cubicBezTo>
                      <a:cubicBezTo>
                        <a:pt x="26352" y="16489"/>
                        <a:pt x="26286" y="16189"/>
                        <a:pt x="26252" y="15889"/>
                      </a:cubicBezTo>
                      <a:cubicBezTo>
                        <a:pt x="26232" y="15789"/>
                        <a:pt x="26307" y="15725"/>
                        <a:pt x="26385" y="15725"/>
                      </a:cubicBezTo>
                      <a:cubicBezTo>
                        <a:pt x="26438" y="15725"/>
                        <a:pt x="26492" y="15755"/>
                        <a:pt x="26519" y="15822"/>
                      </a:cubicBezTo>
                      <a:cubicBezTo>
                        <a:pt x="26652" y="16089"/>
                        <a:pt x="26786" y="16389"/>
                        <a:pt x="26953" y="16723"/>
                      </a:cubicBezTo>
                      <a:cubicBezTo>
                        <a:pt x="27086" y="17056"/>
                        <a:pt x="27253" y="17456"/>
                        <a:pt x="27386" y="17823"/>
                      </a:cubicBezTo>
                      <a:cubicBezTo>
                        <a:pt x="28754" y="17623"/>
                        <a:pt x="30122" y="17356"/>
                        <a:pt x="31489" y="17089"/>
                      </a:cubicBezTo>
                      <a:cubicBezTo>
                        <a:pt x="31456" y="16656"/>
                        <a:pt x="31423" y="16222"/>
                        <a:pt x="31389" y="15789"/>
                      </a:cubicBezTo>
                      <a:cubicBezTo>
                        <a:pt x="31222" y="14388"/>
                        <a:pt x="30956" y="13020"/>
                        <a:pt x="30455" y="11686"/>
                      </a:cubicBezTo>
                      <a:cubicBezTo>
                        <a:pt x="30022" y="10618"/>
                        <a:pt x="29454" y="9551"/>
                        <a:pt x="28654" y="8517"/>
                      </a:cubicBezTo>
                      <a:cubicBezTo>
                        <a:pt x="28654" y="8493"/>
                        <a:pt x="28671" y="8470"/>
                        <a:pt x="28680" y="8470"/>
                      </a:cubicBezTo>
                      <a:cubicBezTo>
                        <a:pt x="28684" y="8470"/>
                        <a:pt x="28687" y="8474"/>
                        <a:pt x="28687" y="8483"/>
                      </a:cubicBezTo>
                      <a:cubicBezTo>
                        <a:pt x="29454" y="9417"/>
                        <a:pt x="30155" y="10485"/>
                        <a:pt x="30755" y="11619"/>
                      </a:cubicBezTo>
                      <a:cubicBezTo>
                        <a:pt x="31389" y="12853"/>
                        <a:pt x="31956" y="14221"/>
                        <a:pt x="32290" y="15588"/>
                      </a:cubicBezTo>
                      <a:cubicBezTo>
                        <a:pt x="32390" y="16022"/>
                        <a:pt x="32490" y="16456"/>
                        <a:pt x="32557" y="16889"/>
                      </a:cubicBezTo>
                      <a:cubicBezTo>
                        <a:pt x="32890" y="16823"/>
                        <a:pt x="33224" y="16756"/>
                        <a:pt x="33557" y="16689"/>
                      </a:cubicBezTo>
                      <a:lnTo>
                        <a:pt x="36193" y="19791"/>
                      </a:lnTo>
                      <a:cubicBezTo>
                        <a:pt x="36259" y="19858"/>
                        <a:pt x="36326" y="19925"/>
                        <a:pt x="36459" y="19925"/>
                      </a:cubicBezTo>
                      <a:cubicBezTo>
                        <a:pt x="36593" y="19925"/>
                        <a:pt x="36626" y="19725"/>
                        <a:pt x="36660" y="19591"/>
                      </a:cubicBezTo>
                      <a:cubicBezTo>
                        <a:pt x="36860" y="17857"/>
                        <a:pt x="37060" y="16089"/>
                        <a:pt x="37060" y="14321"/>
                      </a:cubicBezTo>
                      <a:cubicBezTo>
                        <a:pt x="37060" y="13820"/>
                        <a:pt x="37060" y="13320"/>
                        <a:pt x="37027" y="12820"/>
                      </a:cubicBezTo>
                      <a:cubicBezTo>
                        <a:pt x="36960" y="11886"/>
                        <a:pt x="36826" y="10918"/>
                        <a:pt x="36593" y="9951"/>
                      </a:cubicBezTo>
                      <a:cubicBezTo>
                        <a:pt x="36293" y="8683"/>
                        <a:pt x="35859" y="7483"/>
                        <a:pt x="35159" y="6482"/>
                      </a:cubicBezTo>
                      <a:cubicBezTo>
                        <a:pt x="33090" y="3046"/>
                        <a:pt x="29421" y="1178"/>
                        <a:pt x="25618" y="344"/>
                      </a:cubicBezTo>
                      <a:cubicBezTo>
                        <a:pt x="24478" y="96"/>
                        <a:pt x="23326" y="1"/>
                        <a:pt x="2216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31" name="Google Shape;2731;p65"/>
                <p:cNvSpPr/>
                <p:nvPr/>
              </p:nvSpPr>
              <p:spPr>
                <a:xfrm>
                  <a:off x="932400" y="3993500"/>
                  <a:ext cx="74225" cy="5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9" h="2336" extrusionOk="0">
                      <a:moveTo>
                        <a:pt x="67" y="0"/>
                      </a:moveTo>
                      <a:cubicBezTo>
                        <a:pt x="0" y="634"/>
                        <a:pt x="0" y="1301"/>
                        <a:pt x="33" y="1935"/>
                      </a:cubicBezTo>
                      <a:cubicBezTo>
                        <a:pt x="901" y="2102"/>
                        <a:pt x="1735" y="2235"/>
                        <a:pt x="2602" y="2335"/>
                      </a:cubicBezTo>
                      <a:cubicBezTo>
                        <a:pt x="2702" y="1602"/>
                        <a:pt x="2835" y="868"/>
                        <a:pt x="2969" y="134"/>
                      </a:cubicBezTo>
                      <a:cubicBezTo>
                        <a:pt x="2002" y="100"/>
                        <a:pt x="1034" y="67"/>
                        <a:pt x="67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32" name="Google Shape;2732;p65"/>
                <p:cNvSpPr/>
                <p:nvPr/>
              </p:nvSpPr>
              <p:spPr>
                <a:xfrm>
                  <a:off x="1011625" y="3996825"/>
                  <a:ext cx="51725" cy="6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503" extrusionOk="0">
                      <a:moveTo>
                        <a:pt x="267" y="1"/>
                      </a:moveTo>
                      <a:cubicBezTo>
                        <a:pt x="167" y="768"/>
                        <a:pt x="100" y="1535"/>
                        <a:pt x="0" y="2302"/>
                      </a:cubicBezTo>
                      <a:cubicBezTo>
                        <a:pt x="167" y="2302"/>
                        <a:pt x="300" y="2336"/>
                        <a:pt x="467" y="2369"/>
                      </a:cubicBezTo>
                      <a:cubicBezTo>
                        <a:pt x="834" y="2403"/>
                        <a:pt x="1201" y="2469"/>
                        <a:pt x="1568" y="2503"/>
                      </a:cubicBezTo>
                      <a:cubicBezTo>
                        <a:pt x="1701" y="1669"/>
                        <a:pt x="1868" y="835"/>
                        <a:pt x="2068" y="34"/>
                      </a:cubicBezTo>
                      <a:lnTo>
                        <a:pt x="1568" y="34"/>
                      </a:lnTo>
                      <a:cubicBezTo>
                        <a:pt x="1134" y="34"/>
                        <a:pt x="701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33" name="Google Shape;2733;p65"/>
                <p:cNvSpPr/>
                <p:nvPr/>
              </p:nvSpPr>
              <p:spPr>
                <a:xfrm>
                  <a:off x="1195075" y="3993500"/>
                  <a:ext cx="44225" cy="7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9" h="3170" extrusionOk="0">
                      <a:moveTo>
                        <a:pt x="1035" y="0"/>
                      </a:moveTo>
                      <a:cubicBezTo>
                        <a:pt x="701" y="34"/>
                        <a:pt x="334" y="34"/>
                        <a:pt x="1" y="34"/>
                      </a:cubicBezTo>
                      <a:cubicBezTo>
                        <a:pt x="334" y="1068"/>
                        <a:pt x="601" y="2102"/>
                        <a:pt x="835" y="3136"/>
                      </a:cubicBezTo>
                      <a:cubicBezTo>
                        <a:pt x="1168" y="3136"/>
                        <a:pt x="1468" y="3136"/>
                        <a:pt x="1769" y="3169"/>
                      </a:cubicBezTo>
                      <a:cubicBezTo>
                        <a:pt x="1602" y="2102"/>
                        <a:pt x="1335" y="1034"/>
                        <a:pt x="103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34" name="Google Shape;2734;p65"/>
                <p:cNvSpPr/>
                <p:nvPr/>
              </p:nvSpPr>
              <p:spPr>
                <a:xfrm>
                  <a:off x="1114175" y="3995175"/>
                  <a:ext cx="90100" cy="7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4" h="3036" extrusionOk="0">
                      <a:moveTo>
                        <a:pt x="2836" y="0"/>
                      </a:moveTo>
                      <a:cubicBezTo>
                        <a:pt x="1902" y="33"/>
                        <a:pt x="935" y="67"/>
                        <a:pt x="1" y="100"/>
                      </a:cubicBezTo>
                      <a:cubicBezTo>
                        <a:pt x="335" y="967"/>
                        <a:pt x="568" y="1901"/>
                        <a:pt x="768" y="2869"/>
                      </a:cubicBezTo>
                      <a:cubicBezTo>
                        <a:pt x="1702" y="2936"/>
                        <a:pt x="2670" y="3002"/>
                        <a:pt x="3604" y="3036"/>
                      </a:cubicBezTo>
                      <a:cubicBezTo>
                        <a:pt x="3437" y="2002"/>
                        <a:pt x="3170" y="1001"/>
                        <a:pt x="283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35" name="Google Shape;2735;p65"/>
                <p:cNvSpPr/>
                <p:nvPr/>
              </p:nvSpPr>
              <p:spPr>
                <a:xfrm>
                  <a:off x="1229275" y="3988500"/>
                  <a:ext cx="73400" cy="8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" h="3370" extrusionOk="0">
                      <a:moveTo>
                        <a:pt x="2269" y="0"/>
                      </a:moveTo>
                      <a:cubicBezTo>
                        <a:pt x="1501" y="67"/>
                        <a:pt x="767" y="134"/>
                        <a:pt x="0" y="167"/>
                      </a:cubicBezTo>
                      <a:cubicBezTo>
                        <a:pt x="367" y="1201"/>
                        <a:pt x="734" y="2269"/>
                        <a:pt x="1001" y="3369"/>
                      </a:cubicBezTo>
                      <a:lnTo>
                        <a:pt x="2936" y="3369"/>
                      </a:lnTo>
                      <a:cubicBezTo>
                        <a:pt x="2802" y="2235"/>
                        <a:pt x="2535" y="1134"/>
                        <a:pt x="226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36" name="Google Shape;2736;p65"/>
                <p:cNvSpPr/>
                <p:nvPr/>
              </p:nvSpPr>
              <p:spPr>
                <a:xfrm>
                  <a:off x="1295150" y="3971825"/>
                  <a:ext cx="155125" cy="10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5" h="4037" extrusionOk="0">
                      <a:moveTo>
                        <a:pt x="5438" y="0"/>
                      </a:moveTo>
                      <a:lnTo>
                        <a:pt x="5037" y="33"/>
                      </a:lnTo>
                      <a:cubicBezTo>
                        <a:pt x="3370" y="300"/>
                        <a:pt x="1668" y="500"/>
                        <a:pt x="0" y="634"/>
                      </a:cubicBezTo>
                      <a:cubicBezTo>
                        <a:pt x="334" y="1635"/>
                        <a:pt x="634" y="2669"/>
                        <a:pt x="801" y="3736"/>
                      </a:cubicBezTo>
                      <a:cubicBezTo>
                        <a:pt x="801" y="3836"/>
                        <a:pt x="801" y="3936"/>
                        <a:pt x="834" y="4036"/>
                      </a:cubicBezTo>
                      <a:cubicBezTo>
                        <a:pt x="2035" y="4003"/>
                        <a:pt x="3236" y="3970"/>
                        <a:pt x="4437" y="3903"/>
                      </a:cubicBezTo>
                      <a:cubicBezTo>
                        <a:pt x="5037" y="3836"/>
                        <a:pt x="5638" y="3803"/>
                        <a:pt x="6205" y="3736"/>
                      </a:cubicBezTo>
                      <a:cubicBezTo>
                        <a:pt x="6172" y="3536"/>
                        <a:pt x="6138" y="3336"/>
                        <a:pt x="6071" y="3136"/>
                      </a:cubicBezTo>
                      <a:cubicBezTo>
                        <a:pt x="5838" y="2102"/>
                        <a:pt x="5638" y="1034"/>
                        <a:pt x="543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37" name="Google Shape;2737;p65"/>
                <p:cNvSpPr/>
                <p:nvPr/>
              </p:nvSpPr>
              <p:spPr>
                <a:xfrm>
                  <a:off x="1647075" y="3919275"/>
                  <a:ext cx="70075" cy="10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3" h="4371" extrusionOk="0">
                      <a:moveTo>
                        <a:pt x="1868" y="1"/>
                      </a:moveTo>
                      <a:cubicBezTo>
                        <a:pt x="1234" y="167"/>
                        <a:pt x="634" y="301"/>
                        <a:pt x="0" y="434"/>
                      </a:cubicBezTo>
                      <a:cubicBezTo>
                        <a:pt x="567" y="1602"/>
                        <a:pt x="1068" y="2803"/>
                        <a:pt x="1501" y="4003"/>
                      </a:cubicBezTo>
                      <a:cubicBezTo>
                        <a:pt x="1535" y="4104"/>
                        <a:pt x="1568" y="4237"/>
                        <a:pt x="1601" y="4370"/>
                      </a:cubicBezTo>
                      <a:cubicBezTo>
                        <a:pt x="2002" y="4304"/>
                        <a:pt x="2402" y="4204"/>
                        <a:pt x="2802" y="4104"/>
                      </a:cubicBezTo>
                      <a:cubicBezTo>
                        <a:pt x="2635" y="2703"/>
                        <a:pt x="2369" y="1335"/>
                        <a:pt x="1868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38" name="Google Shape;2738;p65"/>
                <p:cNvSpPr/>
                <p:nvPr/>
              </p:nvSpPr>
              <p:spPr>
                <a:xfrm>
                  <a:off x="1446925" y="3932625"/>
                  <a:ext cx="221025" cy="13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1" h="5238" extrusionOk="0">
                      <a:moveTo>
                        <a:pt x="7639" y="0"/>
                      </a:moveTo>
                      <a:cubicBezTo>
                        <a:pt x="5104" y="567"/>
                        <a:pt x="2569" y="1068"/>
                        <a:pt x="0" y="1468"/>
                      </a:cubicBezTo>
                      <a:cubicBezTo>
                        <a:pt x="234" y="2202"/>
                        <a:pt x="467" y="2969"/>
                        <a:pt x="668" y="3736"/>
                      </a:cubicBezTo>
                      <a:cubicBezTo>
                        <a:pt x="801" y="4237"/>
                        <a:pt x="901" y="4737"/>
                        <a:pt x="1035" y="5237"/>
                      </a:cubicBezTo>
                      <a:cubicBezTo>
                        <a:pt x="1568" y="5171"/>
                        <a:pt x="2135" y="5104"/>
                        <a:pt x="2669" y="5037"/>
                      </a:cubicBezTo>
                      <a:cubicBezTo>
                        <a:pt x="2436" y="3970"/>
                        <a:pt x="2202" y="2936"/>
                        <a:pt x="2135" y="1802"/>
                      </a:cubicBezTo>
                      <a:cubicBezTo>
                        <a:pt x="2135" y="1736"/>
                        <a:pt x="2221" y="1671"/>
                        <a:pt x="2290" y="1671"/>
                      </a:cubicBezTo>
                      <a:cubicBezTo>
                        <a:pt x="2326" y="1671"/>
                        <a:pt x="2357" y="1689"/>
                        <a:pt x="2369" y="1735"/>
                      </a:cubicBezTo>
                      <a:cubicBezTo>
                        <a:pt x="2602" y="2602"/>
                        <a:pt x="3103" y="3736"/>
                        <a:pt x="3536" y="4937"/>
                      </a:cubicBezTo>
                      <a:cubicBezTo>
                        <a:pt x="4304" y="4837"/>
                        <a:pt x="5071" y="4704"/>
                        <a:pt x="5805" y="4570"/>
                      </a:cubicBezTo>
                      <a:cubicBezTo>
                        <a:pt x="5771" y="4270"/>
                        <a:pt x="5705" y="3970"/>
                        <a:pt x="5671" y="3670"/>
                      </a:cubicBezTo>
                      <a:cubicBezTo>
                        <a:pt x="5651" y="3570"/>
                        <a:pt x="5726" y="3506"/>
                        <a:pt x="5804" y="3506"/>
                      </a:cubicBezTo>
                      <a:cubicBezTo>
                        <a:pt x="5857" y="3506"/>
                        <a:pt x="5911" y="3536"/>
                        <a:pt x="5938" y="3603"/>
                      </a:cubicBezTo>
                      <a:cubicBezTo>
                        <a:pt x="6071" y="3870"/>
                        <a:pt x="6205" y="4170"/>
                        <a:pt x="6372" y="4504"/>
                      </a:cubicBezTo>
                      <a:cubicBezTo>
                        <a:pt x="7206" y="4337"/>
                        <a:pt x="8040" y="4170"/>
                        <a:pt x="8840" y="4003"/>
                      </a:cubicBezTo>
                      <a:cubicBezTo>
                        <a:pt x="8540" y="2669"/>
                        <a:pt x="8140" y="1301"/>
                        <a:pt x="763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39" name="Google Shape;2739;p65"/>
                <p:cNvSpPr/>
                <p:nvPr/>
              </p:nvSpPr>
              <p:spPr>
                <a:xfrm>
                  <a:off x="1701275" y="3894250"/>
                  <a:ext cx="98425" cy="12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7" h="4905" extrusionOk="0">
                      <a:moveTo>
                        <a:pt x="3369" y="1"/>
                      </a:moveTo>
                      <a:cubicBezTo>
                        <a:pt x="2235" y="334"/>
                        <a:pt x="1135" y="635"/>
                        <a:pt x="0" y="935"/>
                      </a:cubicBezTo>
                      <a:cubicBezTo>
                        <a:pt x="668" y="2202"/>
                        <a:pt x="1201" y="3537"/>
                        <a:pt x="1535" y="4904"/>
                      </a:cubicBezTo>
                      <a:cubicBezTo>
                        <a:pt x="1935" y="4804"/>
                        <a:pt x="2335" y="4704"/>
                        <a:pt x="2769" y="4604"/>
                      </a:cubicBezTo>
                      <a:cubicBezTo>
                        <a:pt x="3136" y="4504"/>
                        <a:pt x="3536" y="4404"/>
                        <a:pt x="3937" y="4304"/>
                      </a:cubicBezTo>
                      <a:cubicBezTo>
                        <a:pt x="3903" y="4037"/>
                        <a:pt x="3903" y="3770"/>
                        <a:pt x="3870" y="3503"/>
                      </a:cubicBezTo>
                      <a:cubicBezTo>
                        <a:pt x="3770" y="2303"/>
                        <a:pt x="3603" y="1135"/>
                        <a:pt x="336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40" name="Google Shape;2740;p65"/>
                <p:cNvSpPr/>
                <p:nvPr/>
              </p:nvSpPr>
              <p:spPr>
                <a:xfrm>
                  <a:off x="1803000" y="3875075"/>
                  <a:ext cx="55900" cy="12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6" h="4805" extrusionOk="0">
                      <a:moveTo>
                        <a:pt x="1769" y="1"/>
                      </a:moveTo>
                      <a:cubicBezTo>
                        <a:pt x="1202" y="201"/>
                        <a:pt x="601" y="368"/>
                        <a:pt x="1" y="568"/>
                      </a:cubicBezTo>
                      <a:cubicBezTo>
                        <a:pt x="201" y="1235"/>
                        <a:pt x="368" y="1902"/>
                        <a:pt x="468" y="2603"/>
                      </a:cubicBezTo>
                      <a:cubicBezTo>
                        <a:pt x="568" y="3336"/>
                        <a:pt x="668" y="4070"/>
                        <a:pt x="768" y="4804"/>
                      </a:cubicBezTo>
                      <a:cubicBezTo>
                        <a:pt x="1269" y="4671"/>
                        <a:pt x="1769" y="4537"/>
                        <a:pt x="2236" y="4404"/>
                      </a:cubicBezTo>
                      <a:cubicBezTo>
                        <a:pt x="2236" y="3903"/>
                        <a:pt x="2236" y="3403"/>
                        <a:pt x="2203" y="2903"/>
                      </a:cubicBezTo>
                      <a:cubicBezTo>
                        <a:pt x="2136" y="1969"/>
                        <a:pt x="2002" y="968"/>
                        <a:pt x="176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741" name="Google Shape;2741;p65"/>
              <p:cNvGrpSpPr/>
              <p:nvPr/>
            </p:nvGrpSpPr>
            <p:grpSpPr>
              <a:xfrm rot="1017954">
                <a:off x="7419749" y="3337878"/>
                <a:ext cx="585744" cy="480744"/>
                <a:chOff x="1078359" y="4061986"/>
                <a:chExt cx="535972" cy="439894"/>
              </a:xfrm>
            </p:grpSpPr>
            <p:sp>
              <p:nvSpPr>
                <p:cNvPr id="2742" name="Google Shape;2742;p65"/>
                <p:cNvSpPr/>
                <p:nvPr/>
              </p:nvSpPr>
              <p:spPr>
                <a:xfrm rot="-419147">
                  <a:off x="1313155" y="4258333"/>
                  <a:ext cx="127181" cy="51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2" h="2617" extrusionOk="0">
                      <a:moveTo>
                        <a:pt x="3533" y="1"/>
                      </a:moveTo>
                      <a:cubicBezTo>
                        <a:pt x="3337" y="1"/>
                        <a:pt x="3138" y="15"/>
                        <a:pt x="2936" y="48"/>
                      </a:cubicBezTo>
                      <a:cubicBezTo>
                        <a:pt x="2502" y="114"/>
                        <a:pt x="2102" y="248"/>
                        <a:pt x="1769" y="415"/>
                      </a:cubicBezTo>
                      <a:cubicBezTo>
                        <a:pt x="1402" y="581"/>
                        <a:pt x="1101" y="782"/>
                        <a:pt x="835" y="1048"/>
                      </a:cubicBezTo>
                      <a:cubicBezTo>
                        <a:pt x="368" y="1515"/>
                        <a:pt x="101" y="2083"/>
                        <a:pt x="1" y="2616"/>
                      </a:cubicBezTo>
                      <a:cubicBezTo>
                        <a:pt x="401" y="2149"/>
                        <a:pt x="801" y="1682"/>
                        <a:pt x="1302" y="1315"/>
                      </a:cubicBezTo>
                      <a:cubicBezTo>
                        <a:pt x="1802" y="948"/>
                        <a:pt x="2369" y="715"/>
                        <a:pt x="3003" y="615"/>
                      </a:cubicBezTo>
                      <a:cubicBezTo>
                        <a:pt x="3195" y="583"/>
                        <a:pt x="3395" y="568"/>
                        <a:pt x="3596" y="568"/>
                      </a:cubicBezTo>
                      <a:cubicBezTo>
                        <a:pt x="4024" y="568"/>
                        <a:pt x="4463" y="635"/>
                        <a:pt x="4871" y="748"/>
                      </a:cubicBezTo>
                      <a:cubicBezTo>
                        <a:pt x="5471" y="948"/>
                        <a:pt x="6038" y="1215"/>
                        <a:pt x="6472" y="1616"/>
                      </a:cubicBezTo>
                      <a:cubicBezTo>
                        <a:pt x="6339" y="1082"/>
                        <a:pt x="5838" y="615"/>
                        <a:pt x="5204" y="348"/>
                      </a:cubicBezTo>
                      <a:cubicBezTo>
                        <a:pt x="4724" y="146"/>
                        <a:pt x="4147" y="1"/>
                        <a:pt x="3533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43" name="Google Shape;2743;p65"/>
                <p:cNvSpPr/>
                <p:nvPr/>
              </p:nvSpPr>
              <p:spPr>
                <a:xfrm rot="10302730">
                  <a:off x="1223180" y="4350044"/>
                  <a:ext cx="367086" cy="126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81" h="6414" extrusionOk="0">
                      <a:moveTo>
                        <a:pt x="18680" y="1"/>
                      </a:moveTo>
                      <a:cubicBezTo>
                        <a:pt x="17012" y="234"/>
                        <a:pt x="15278" y="501"/>
                        <a:pt x="13477" y="802"/>
                      </a:cubicBezTo>
                      <a:lnTo>
                        <a:pt x="13477" y="768"/>
                      </a:lnTo>
                      <a:cubicBezTo>
                        <a:pt x="13243" y="802"/>
                        <a:pt x="13010" y="868"/>
                        <a:pt x="12743" y="902"/>
                      </a:cubicBezTo>
                      <a:cubicBezTo>
                        <a:pt x="10141" y="1302"/>
                        <a:pt x="7372" y="1702"/>
                        <a:pt x="4737" y="2102"/>
                      </a:cubicBezTo>
                      <a:lnTo>
                        <a:pt x="4670" y="2102"/>
                      </a:lnTo>
                      <a:cubicBezTo>
                        <a:pt x="3102" y="2303"/>
                        <a:pt x="1501" y="2536"/>
                        <a:pt x="0" y="2770"/>
                      </a:cubicBezTo>
                      <a:cubicBezTo>
                        <a:pt x="1219" y="4801"/>
                        <a:pt x="1514" y="6414"/>
                        <a:pt x="5954" y="6414"/>
                      </a:cubicBezTo>
                      <a:cubicBezTo>
                        <a:pt x="6983" y="6414"/>
                        <a:pt x="8236" y="6327"/>
                        <a:pt x="9774" y="6139"/>
                      </a:cubicBezTo>
                      <a:cubicBezTo>
                        <a:pt x="17646" y="4638"/>
                        <a:pt x="17746" y="3303"/>
                        <a:pt x="1868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44" name="Google Shape;2744;p65"/>
                <p:cNvSpPr/>
                <p:nvPr/>
              </p:nvSpPr>
              <p:spPr>
                <a:xfrm rot="-419147">
                  <a:off x="1458740" y="4142343"/>
                  <a:ext cx="152609" cy="5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66" h="2970" extrusionOk="0">
                      <a:moveTo>
                        <a:pt x="5221" y="1"/>
                      </a:moveTo>
                      <a:cubicBezTo>
                        <a:pt x="3204" y="1"/>
                        <a:pt x="828" y="1447"/>
                        <a:pt x="27" y="2894"/>
                      </a:cubicBezTo>
                      <a:cubicBezTo>
                        <a:pt x="0" y="2921"/>
                        <a:pt x="17" y="2970"/>
                        <a:pt x="59" y="2970"/>
                      </a:cubicBezTo>
                      <a:cubicBezTo>
                        <a:pt x="70" y="2970"/>
                        <a:pt x="81" y="2967"/>
                        <a:pt x="94" y="2961"/>
                      </a:cubicBezTo>
                      <a:cubicBezTo>
                        <a:pt x="1361" y="2294"/>
                        <a:pt x="2462" y="1493"/>
                        <a:pt x="3897" y="1193"/>
                      </a:cubicBezTo>
                      <a:cubicBezTo>
                        <a:pt x="4177" y="1144"/>
                        <a:pt x="4448" y="1124"/>
                        <a:pt x="4712" y="1124"/>
                      </a:cubicBezTo>
                      <a:cubicBezTo>
                        <a:pt x="5703" y="1124"/>
                        <a:pt x="6605" y="1400"/>
                        <a:pt x="7633" y="1426"/>
                      </a:cubicBezTo>
                      <a:cubicBezTo>
                        <a:pt x="7733" y="1426"/>
                        <a:pt x="7766" y="1326"/>
                        <a:pt x="7733" y="1259"/>
                      </a:cubicBezTo>
                      <a:cubicBezTo>
                        <a:pt x="7144" y="360"/>
                        <a:pt x="6227" y="1"/>
                        <a:pt x="522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45" name="Google Shape;2745;p65"/>
                <p:cNvSpPr/>
                <p:nvPr/>
              </p:nvSpPr>
              <p:spPr>
                <a:xfrm rot="-419243">
                  <a:off x="1461251" y="4069888"/>
                  <a:ext cx="134506" cy="75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3" h="1523" extrusionOk="0">
                      <a:moveTo>
                        <a:pt x="1846" y="0"/>
                      </a:moveTo>
                      <a:cubicBezTo>
                        <a:pt x="1518" y="0"/>
                        <a:pt x="1144" y="293"/>
                        <a:pt x="901" y="455"/>
                      </a:cubicBezTo>
                      <a:cubicBezTo>
                        <a:pt x="434" y="722"/>
                        <a:pt x="201" y="1022"/>
                        <a:pt x="0" y="1489"/>
                      </a:cubicBezTo>
                      <a:cubicBezTo>
                        <a:pt x="0" y="1489"/>
                        <a:pt x="0" y="1522"/>
                        <a:pt x="0" y="1522"/>
                      </a:cubicBezTo>
                      <a:cubicBezTo>
                        <a:pt x="201" y="1422"/>
                        <a:pt x="367" y="1322"/>
                        <a:pt x="534" y="1222"/>
                      </a:cubicBezTo>
                      <a:cubicBezTo>
                        <a:pt x="768" y="1122"/>
                        <a:pt x="934" y="955"/>
                        <a:pt x="1135" y="855"/>
                      </a:cubicBezTo>
                      <a:cubicBezTo>
                        <a:pt x="1435" y="655"/>
                        <a:pt x="1969" y="588"/>
                        <a:pt x="2135" y="288"/>
                      </a:cubicBezTo>
                      <a:cubicBezTo>
                        <a:pt x="2202" y="188"/>
                        <a:pt x="2169" y="88"/>
                        <a:pt x="2069" y="55"/>
                      </a:cubicBezTo>
                      <a:cubicBezTo>
                        <a:pt x="1999" y="16"/>
                        <a:pt x="1924" y="0"/>
                        <a:pt x="184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46" name="Google Shape;2746;p65"/>
                <p:cNvSpPr/>
                <p:nvPr/>
              </p:nvSpPr>
              <p:spPr>
                <a:xfrm rot="-419147">
                  <a:off x="1104242" y="4251250"/>
                  <a:ext cx="154593" cy="46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7" h="2389" extrusionOk="0">
                      <a:moveTo>
                        <a:pt x="3763" y="0"/>
                      </a:moveTo>
                      <a:cubicBezTo>
                        <a:pt x="2067" y="0"/>
                        <a:pt x="462" y="629"/>
                        <a:pt x="28" y="2247"/>
                      </a:cubicBezTo>
                      <a:cubicBezTo>
                        <a:pt x="0" y="2329"/>
                        <a:pt x="63" y="2389"/>
                        <a:pt x="123" y="2389"/>
                      </a:cubicBezTo>
                      <a:cubicBezTo>
                        <a:pt x="136" y="2389"/>
                        <a:pt x="149" y="2386"/>
                        <a:pt x="161" y="2380"/>
                      </a:cubicBezTo>
                      <a:cubicBezTo>
                        <a:pt x="1395" y="1946"/>
                        <a:pt x="2296" y="1179"/>
                        <a:pt x="3630" y="979"/>
                      </a:cubicBezTo>
                      <a:cubicBezTo>
                        <a:pt x="3908" y="941"/>
                        <a:pt x="4181" y="925"/>
                        <a:pt x="4449" y="925"/>
                      </a:cubicBezTo>
                      <a:cubicBezTo>
                        <a:pt x="5595" y="925"/>
                        <a:pt x="6664" y="1223"/>
                        <a:pt x="7800" y="1413"/>
                      </a:cubicBezTo>
                      <a:cubicBezTo>
                        <a:pt x="7866" y="1413"/>
                        <a:pt x="7866" y="1346"/>
                        <a:pt x="7833" y="1313"/>
                      </a:cubicBezTo>
                      <a:cubicBezTo>
                        <a:pt x="6955" y="530"/>
                        <a:pt x="5320" y="0"/>
                        <a:pt x="376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47" name="Google Shape;2747;p65"/>
                <p:cNvSpPr/>
                <p:nvPr/>
              </p:nvSpPr>
              <p:spPr>
                <a:xfrm rot="-419032">
                  <a:off x="1080052" y="4195724"/>
                  <a:ext cx="144278" cy="36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893" extrusionOk="0">
                      <a:moveTo>
                        <a:pt x="559" y="0"/>
                      </a:moveTo>
                      <a:cubicBezTo>
                        <a:pt x="383" y="0"/>
                        <a:pt x="219" y="41"/>
                        <a:pt x="101" y="159"/>
                      </a:cubicBezTo>
                      <a:cubicBezTo>
                        <a:pt x="1" y="225"/>
                        <a:pt x="34" y="325"/>
                        <a:pt x="101" y="392"/>
                      </a:cubicBezTo>
                      <a:cubicBezTo>
                        <a:pt x="368" y="659"/>
                        <a:pt x="901" y="559"/>
                        <a:pt x="1235" y="626"/>
                      </a:cubicBezTo>
                      <a:cubicBezTo>
                        <a:pt x="1468" y="659"/>
                        <a:pt x="1702" y="759"/>
                        <a:pt x="1935" y="792"/>
                      </a:cubicBezTo>
                      <a:cubicBezTo>
                        <a:pt x="2136" y="826"/>
                        <a:pt x="2336" y="859"/>
                        <a:pt x="2502" y="892"/>
                      </a:cubicBezTo>
                      <a:cubicBezTo>
                        <a:pt x="2536" y="892"/>
                        <a:pt x="2536" y="859"/>
                        <a:pt x="2536" y="859"/>
                      </a:cubicBezTo>
                      <a:cubicBezTo>
                        <a:pt x="2169" y="459"/>
                        <a:pt x="1869" y="292"/>
                        <a:pt x="1335" y="159"/>
                      </a:cubicBezTo>
                      <a:cubicBezTo>
                        <a:pt x="1132" y="98"/>
                        <a:pt x="831" y="0"/>
                        <a:pt x="559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748" name="Google Shape;2748;p65"/>
            <p:cNvGrpSpPr/>
            <p:nvPr/>
          </p:nvGrpSpPr>
          <p:grpSpPr>
            <a:xfrm rot="-10442518">
              <a:off x="7565669" y="3647068"/>
              <a:ext cx="345117" cy="141956"/>
              <a:chOff x="1299325" y="4375450"/>
              <a:chExt cx="327750" cy="198250"/>
            </a:xfrm>
          </p:grpSpPr>
          <p:sp>
            <p:nvSpPr>
              <p:cNvPr id="2749" name="Google Shape;2749;p65"/>
              <p:cNvSpPr/>
              <p:nvPr/>
            </p:nvSpPr>
            <p:spPr>
              <a:xfrm>
                <a:off x="1299325" y="4375450"/>
                <a:ext cx="3277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13110" h="7930" extrusionOk="0">
                    <a:moveTo>
                      <a:pt x="12643" y="0"/>
                    </a:moveTo>
                    <a:cubicBezTo>
                      <a:pt x="11909" y="67"/>
                      <a:pt x="11175" y="67"/>
                      <a:pt x="10441" y="133"/>
                    </a:cubicBezTo>
                    <a:cubicBezTo>
                      <a:pt x="8039" y="234"/>
                      <a:pt x="5738" y="567"/>
                      <a:pt x="3469" y="1134"/>
                    </a:cubicBezTo>
                    <a:cubicBezTo>
                      <a:pt x="3269" y="1168"/>
                      <a:pt x="3069" y="1234"/>
                      <a:pt x="2836" y="1268"/>
                    </a:cubicBezTo>
                    <a:cubicBezTo>
                      <a:pt x="1902" y="1534"/>
                      <a:pt x="968" y="1801"/>
                      <a:pt x="0" y="2035"/>
                    </a:cubicBezTo>
                    <a:cubicBezTo>
                      <a:pt x="300" y="2669"/>
                      <a:pt x="567" y="3302"/>
                      <a:pt x="834" y="3936"/>
                    </a:cubicBezTo>
                    <a:cubicBezTo>
                      <a:pt x="734" y="4437"/>
                      <a:pt x="667" y="4904"/>
                      <a:pt x="567" y="5371"/>
                    </a:cubicBezTo>
                    <a:cubicBezTo>
                      <a:pt x="2169" y="6804"/>
                      <a:pt x="4339" y="7929"/>
                      <a:pt x="6499" y="7929"/>
                    </a:cubicBezTo>
                    <a:cubicBezTo>
                      <a:pt x="6903" y="7929"/>
                      <a:pt x="7306" y="7890"/>
                      <a:pt x="7706" y="7806"/>
                    </a:cubicBezTo>
                    <a:cubicBezTo>
                      <a:pt x="9974" y="7372"/>
                      <a:pt x="11909" y="5637"/>
                      <a:pt x="13110" y="3736"/>
                    </a:cubicBezTo>
                    <a:cubicBezTo>
                      <a:pt x="12843" y="3269"/>
                      <a:pt x="12609" y="2769"/>
                      <a:pt x="12376" y="2302"/>
                    </a:cubicBezTo>
                    <a:cubicBezTo>
                      <a:pt x="12476" y="1534"/>
                      <a:pt x="12576" y="767"/>
                      <a:pt x="126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50" name="Google Shape;2750;p65"/>
              <p:cNvSpPr/>
              <p:nvPr/>
            </p:nvSpPr>
            <p:spPr>
              <a:xfrm>
                <a:off x="1330175" y="4434650"/>
                <a:ext cx="269375" cy="51375"/>
              </a:xfrm>
              <a:custGeom>
                <a:avLst/>
                <a:gdLst/>
                <a:ahLst/>
                <a:cxnLst/>
                <a:rect l="l" t="t" r="r" b="b"/>
                <a:pathLst>
                  <a:path w="10775" h="2055" extrusionOk="0">
                    <a:moveTo>
                      <a:pt x="10775" y="0"/>
                    </a:moveTo>
                    <a:lnTo>
                      <a:pt x="10775" y="0"/>
                    </a:lnTo>
                    <a:cubicBezTo>
                      <a:pt x="9040" y="601"/>
                      <a:pt x="7306" y="1168"/>
                      <a:pt x="5504" y="1435"/>
                    </a:cubicBezTo>
                    <a:cubicBezTo>
                      <a:pt x="4545" y="1574"/>
                      <a:pt x="3585" y="1623"/>
                      <a:pt x="2625" y="1623"/>
                    </a:cubicBezTo>
                    <a:cubicBezTo>
                      <a:pt x="1750" y="1623"/>
                      <a:pt x="875" y="1583"/>
                      <a:pt x="0" y="1535"/>
                    </a:cubicBezTo>
                    <a:lnTo>
                      <a:pt x="0" y="1535"/>
                    </a:lnTo>
                    <a:cubicBezTo>
                      <a:pt x="1251" y="1859"/>
                      <a:pt x="2550" y="2055"/>
                      <a:pt x="3852" y="2055"/>
                    </a:cubicBezTo>
                    <a:cubicBezTo>
                      <a:pt x="4426" y="2055"/>
                      <a:pt x="5000" y="2017"/>
                      <a:pt x="5571" y="1935"/>
                    </a:cubicBezTo>
                    <a:cubicBezTo>
                      <a:pt x="7406" y="1668"/>
                      <a:pt x="9174" y="968"/>
                      <a:pt x="107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751" name="Google Shape;2751;p65"/>
            <p:cNvSpPr/>
            <p:nvPr/>
          </p:nvSpPr>
          <p:spPr>
            <a:xfrm>
              <a:off x="7402475" y="3547175"/>
              <a:ext cx="130854" cy="130854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rgbClr val="DB722F">
                <a:alpha val="54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2" name="Google Shape;2752;p65"/>
            <p:cNvSpPr/>
            <p:nvPr/>
          </p:nvSpPr>
          <p:spPr>
            <a:xfrm>
              <a:off x="7897775" y="3571000"/>
              <a:ext cx="130854" cy="130854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rgbClr val="DB722F">
                <a:alpha val="54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07741FD-4CDB-EF67-744B-4972431840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5458" y="346641"/>
            <a:ext cx="2859272" cy="2566638"/>
          </a:xfrm>
          <a:prstGeom prst="rect">
            <a:avLst/>
          </a:prstGeom>
        </p:spPr>
      </p:pic>
      <p:sp>
        <p:nvSpPr>
          <p:cNvPr id="164" name="TextBox 163"/>
          <p:cNvSpPr txBox="1"/>
          <p:nvPr/>
        </p:nvSpPr>
        <p:spPr>
          <a:xfrm>
            <a:off x="6069629" y="1611216"/>
            <a:ext cx="4161716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dirty="0" smtClean="0">
                <a:ln w="38100"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#9Slide07 IcielCadena" panose="02000503000000020004" pitchFamily="2" charset="0"/>
              </a:rPr>
              <a:t>HOẠT</a:t>
            </a:r>
            <a:r>
              <a:rPr lang="en-US" sz="11500" dirty="0" smtClean="0">
                <a:ln w="38100">
                  <a:solidFill>
                    <a:schemeClr val="tx1">
                      <a:lumMod val="50000"/>
                    </a:schemeClr>
                  </a:solidFill>
                </a:ln>
                <a:latin typeface="#9Slide07 IcielCadena" panose="02000503000000020004" pitchFamily="2" charset="0"/>
              </a:rPr>
              <a:t> </a:t>
            </a:r>
          </a:p>
          <a:p>
            <a:pPr algn="ctr"/>
            <a:r>
              <a:rPr lang="en-US" sz="11500" dirty="0" smtClean="0">
                <a:ln w="38100"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#9Slide07 IcielCadena" panose="02000503000000020004" pitchFamily="2" charset="0"/>
              </a:rPr>
              <a:t>ĐỘNG</a:t>
            </a:r>
          </a:p>
        </p:txBody>
      </p:sp>
    </p:spTree>
    <p:extLst>
      <p:ext uri="{BB962C8B-B14F-4D97-AF65-F5344CB8AC3E}">
        <p14:creationId xmlns:p14="http://schemas.microsoft.com/office/powerpoint/2010/main" val="423340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5814" y="515815"/>
            <a:ext cx="11120511" cy="590374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CD6C284-E711-9236-D7FE-DE80EF40CD17}"/>
              </a:ext>
            </a:extLst>
          </p:cNvPr>
          <p:cNvGrpSpPr/>
          <p:nvPr/>
        </p:nvGrpSpPr>
        <p:grpSpPr>
          <a:xfrm>
            <a:off x="307116" y="5263488"/>
            <a:ext cx="11638325" cy="1465747"/>
            <a:chOff x="3562350" y="287329"/>
            <a:chExt cx="9519683" cy="1465747"/>
          </a:xfrm>
        </p:grpSpPr>
        <p:sp>
          <p:nvSpPr>
            <p:cNvPr id="6" name="Google Shape;1439;p41">
              <a:extLst>
                <a:ext uri="{FF2B5EF4-FFF2-40B4-BE49-F238E27FC236}">
                  <a16:creationId xmlns:a16="http://schemas.microsoft.com/office/drawing/2014/main" id="{E4EB5111-E2C8-BD39-227A-64A85792EE6A}"/>
                </a:ext>
              </a:extLst>
            </p:cNvPr>
            <p:cNvSpPr/>
            <p:nvPr/>
          </p:nvSpPr>
          <p:spPr>
            <a:xfrm rot="10800000" flipH="1">
              <a:off x="3562350" y="287329"/>
              <a:ext cx="9519683" cy="1465747"/>
            </a:xfrm>
            <a:custGeom>
              <a:avLst/>
              <a:gdLst/>
              <a:ahLst/>
              <a:cxnLst/>
              <a:rect l="l" t="t" r="r" b="b"/>
              <a:pathLst>
                <a:path w="59342" h="90346" extrusionOk="0">
                  <a:moveTo>
                    <a:pt x="21484" y="0"/>
                  </a:moveTo>
                  <a:cubicBezTo>
                    <a:pt x="16291" y="0"/>
                    <a:pt x="8432" y="235"/>
                    <a:pt x="4989" y="2325"/>
                  </a:cubicBezTo>
                  <a:cubicBezTo>
                    <a:pt x="905" y="4814"/>
                    <a:pt x="1215" y="6814"/>
                    <a:pt x="322" y="20232"/>
                  </a:cubicBezTo>
                  <a:cubicBezTo>
                    <a:pt x="0" y="24995"/>
                    <a:pt x="1405" y="48628"/>
                    <a:pt x="1917" y="58320"/>
                  </a:cubicBezTo>
                  <a:cubicBezTo>
                    <a:pt x="2382" y="67071"/>
                    <a:pt x="250" y="79097"/>
                    <a:pt x="6573" y="85145"/>
                  </a:cubicBezTo>
                  <a:cubicBezTo>
                    <a:pt x="11383" y="89753"/>
                    <a:pt x="21324" y="88824"/>
                    <a:pt x="27944" y="89562"/>
                  </a:cubicBezTo>
                  <a:cubicBezTo>
                    <a:pt x="32588" y="90085"/>
                    <a:pt x="37273" y="90346"/>
                    <a:pt x="41951" y="90346"/>
                  </a:cubicBezTo>
                  <a:cubicBezTo>
                    <a:pt x="42922" y="90346"/>
                    <a:pt x="43893" y="90335"/>
                    <a:pt x="44863" y="90312"/>
                  </a:cubicBezTo>
                  <a:cubicBezTo>
                    <a:pt x="46590" y="90265"/>
                    <a:pt x="48411" y="90169"/>
                    <a:pt x="49852" y="89229"/>
                  </a:cubicBezTo>
                  <a:cubicBezTo>
                    <a:pt x="50745" y="88657"/>
                    <a:pt x="51423" y="87824"/>
                    <a:pt x="51983" y="86931"/>
                  </a:cubicBezTo>
                  <a:cubicBezTo>
                    <a:pt x="53924" y="83883"/>
                    <a:pt x="54745" y="80251"/>
                    <a:pt x="55102" y="76668"/>
                  </a:cubicBezTo>
                  <a:cubicBezTo>
                    <a:pt x="57353" y="53951"/>
                    <a:pt x="59341" y="33091"/>
                    <a:pt x="54626" y="11910"/>
                  </a:cubicBezTo>
                  <a:cubicBezTo>
                    <a:pt x="54210" y="10052"/>
                    <a:pt x="53781" y="8147"/>
                    <a:pt x="52709" y="6564"/>
                  </a:cubicBezTo>
                  <a:cubicBezTo>
                    <a:pt x="51614" y="4933"/>
                    <a:pt x="49923" y="3778"/>
                    <a:pt x="48161" y="2897"/>
                  </a:cubicBezTo>
                  <a:cubicBezTo>
                    <a:pt x="42577" y="111"/>
                    <a:pt x="30314" y="51"/>
                    <a:pt x="24182" y="15"/>
                  </a:cubicBezTo>
                  <a:cubicBezTo>
                    <a:pt x="23421" y="9"/>
                    <a:pt x="22504" y="0"/>
                    <a:pt x="21484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F90C368-4C3D-AD26-3BC2-1661ABF982DC}"/>
                </a:ext>
              </a:extLst>
            </p:cNvPr>
            <p:cNvSpPr txBox="1"/>
            <p:nvPr/>
          </p:nvSpPr>
          <p:spPr>
            <a:xfrm>
              <a:off x="3877940" y="418704"/>
              <a:ext cx="8923759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844851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Xô</a:t>
              </a:r>
              <a:r>
                <a:rPr kumimoji="0" lang="nl-NL" sz="4000" b="1" i="0" u="none" strike="noStrike" kern="0" cap="none" spc="0" normalizeH="0" noProof="0" dirty="0" smtClean="0">
                  <a:ln>
                    <a:noFill/>
                  </a:ln>
                  <a:solidFill>
                    <a:srgbClr val="844851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nào chứa nhiều sữa bò nhất? Xô nào chứa ít sữa bò nhất?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E714A3B-9481-D724-B213-45308C576C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1010"/>
            <a:ext cx="1284552" cy="1628448"/>
          </a:xfrm>
          <a:prstGeom prst="rect">
            <a:avLst/>
          </a:prstGeom>
        </p:spPr>
      </p:pic>
      <p:pic>
        <p:nvPicPr>
          <p:cNvPr id="10" name="Picture 4" descr="Bucket Clipart Images | Free Download | PNG Transparent Background - Pngtree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6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2" y="1805406"/>
            <a:ext cx="4092753" cy="322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Bucket Clipart Images | Free Download | PNG Transparent Background - Pngtree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6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213" y="1742018"/>
            <a:ext cx="3864055" cy="322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Bucket Clipart Images | Free Download | PNG Transparent Background - Pngtree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6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526" y="2376253"/>
            <a:ext cx="4021724" cy="322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F90C368-4C3D-AD26-3BC2-1661ABF982DC}"/>
              </a:ext>
            </a:extLst>
          </p:cNvPr>
          <p:cNvSpPr txBox="1"/>
          <p:nvPr/>
        </p:nvSpPr>
        <p:spPr>
          <a:xfrm>
            <a:off x="1064157" y="628561"/>
            <a:ext cx="109097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Kết</a:t>
            </a:r>
            <a:r>
              <a:rPr kumimoji="0" lang="nl-NL" sz="4000" b="1" i="0" u="none" strike="noStrike" kern="0" cap="none" spc="0" normalizeH="0" noProof="0" dirty="0" smtClean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quả phép tính ghi trên mỗi chiếc xô là số mi-li-lít sữa bò được chứa trong chiếc xô đó.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98355" y="3418498"/>
            <a:ext cx="14590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11 000</a:t>
            </a:r>
          </a:p>
          <a:p>
            <a:pPr algn="r"/>
            <a:r>
              <a:rPr lang="en-US" sz="3600" dirty="0" smtClean="0"/>
              <a:t>3 000</a:t>
            </a:r>
            <a:endParaRPr 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5446887" y="3402244"/>
            <a:ext cx="12250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dirty="0" smtClean="0"/>
              <a:t>9 360</a:t>
            </a:r>
          </a:p>
          <a:p>
            <a:pPr algn="r"/>
            <a:r>
              <a:rPr lang="en-US" sz="3600" dirty="0" smtClean="0"/>
              <a:t>5 450</a:t>
            </a:r>
            <a:endParaRPr lang="en-US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8333913" y="3355110"/>
            <a:ext cx="14590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10 072</a:t>
            </a:r>
          </a:p>
          <a:p>
            <a:pPr algn="r"/>
            <a:r>
              <a:rPr lang="en-US" sz="3600" dirty="0" smtClean="0"/>
              <a:t>3 580</a:t>
            </a:r>
            <a:endParaRPr lang="en-US" sz="3600" dirty="0"/>
          </a:p>
        </p:txBody>
      </p:sp>
      <p:sp>
        <p:nvSpPr>
          <p:cNvPr id="19" name="TextBox 18"/>
          <p:cNvSpPr txBox="1"/>
          <p:nvPr/>
        </p:nvSpPr>
        <p:spPr>
          <a:xfrm flipH="1">
            <a:off x="1856742" y="3601331"/>
            <a:ext cx="492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+</a:t>
            </a:r>
            <a:endParaRPr lang="en-US" sz="4000" dirty="0"/>
          </a:p>
        </p:txBody>
      </p:sp>
      <p:sp>
        <p:nvSpPr>
          <p:cNvPr id="20" name="TextBox 19"/>
          <p:cNvSpPr txBox="1"/>
          <p:nvPr/>
        </p:nvSpPr>
        <p:spPr>
          <a:xfrm flipH="1">
            <a:off x="5154245" y="3601331"/>
            <a:ext cx="492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+</a:t>
            </a:r>
            <a:endParaRPr lang="en-US" sz="4000" dirty="0"/>
          </a:p>
        </p:txBody>
      </p:sp>
      <p:sp>
        <p:nvSpPr>
          <p:cNvPr id="21" name="TextBox 20"/>
          <p:cNvSpPr txBox="1"/>
          <p:nvPr/>
        </p:nvSpPr>
        <p:spPr>
          <a:xfrm flipH="1">
            <a:off x="8217910" y="3617402"/>
            <a:ext cx="492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+</a:t>
            </a:r>
            <a:endParaRPr lang="en-US" sz="4000" dirty="0"/>
          </a:p>
        </p:txBody>
      </p:sp>
      <p:sp>
        <p:nvSpPr>
          <p:cNvPr id="22" name="TextBox 21"/>
          <p:cNvSpPr txBox="1"/>
          <p:nvPr/>
        </p:nvSpPr>
        <p:spPr>
          <a:xfrm>
            <a:off x="2483478" y="4585315"/>
            <a:ext cx="5116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</a:rPr>
              <a:t>A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59638" y="4615177"/>
            <a:ext cx="4908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</a:rPr>
              <a:t>B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775515" y="4555439"/>
            <a:ext cx="4908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</a:rPr>
              <a:t>C</a:t>
            </a:r>
            <a:endParaRPr lang="en-US" sz="4400" dirty="0">
              <a:solidFill>
                <a:srgbClr val="C00000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46FFAAB-21F6-42A9-AFD6-07E461B628B1}"/>
              </a:ext>
            </a:extLst>
          </p:cNvPr>
          <p:cNvGrpSpPr/>
          <p:nvPr/>
        </p:nvGrpSpPr>
        <p:grpSpPr>
          <a:xfrm flipH="1">
            <a:off x="7584036" y="3143049"/>
            <a:ext cx="3734435" cy="3594220"/>
            <a:chOff x="3957117" y="4240419"/>
            <a:chExt cx="2570048" cy="229131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8416C94-FC7F-42FB-AAF0-6D9D069592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55" t="34967" r="42252" b="50000"/>
            <a:stretch/>
          </p:blipFill>
          <p:spPr>
            <a:xfrm>
              <a:off x="4977739" y="5148534"/>
              <a:ext cx="791722" cy="374281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D8CE66D-3D39-4F79-96AD-DB5E047ABB03}"/>
                </a:ext>
              </a:extLst>
            </p:cNvPr>
            <p:cNvGrpSpPr/>
            <p:nvPr/>
          </p:nvGrpSpPr>
          <p:grpSpPr>
            <a:xfrm>
              <a:off x="3957117" y="4240419"/>
              <a:ext cx="2570048" cy="2291311"/>
              <a:chOff x="1197281" y="2756873"/>
              <a:chExt cx="2570048" cy="2291311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24FBD413-6AA0-485C-B04B-E741E8C4F4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7281" y="2756873"/>
                <a:ext cx="2570048" cy="2291311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FE79899D-25EA-4435-AF4F-E9FF86C56B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759952">
                <a:off x="2244839" y="2985086"/>
                <a:ext cx="355012" cy="266259"/>
              </a:xfrm>
              <a:prstGeom prst="rect">
                <a:avLst/>
              </a:prstGeom>
            </p:spPr>
          </p:pic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6BAE529-1E28-116A-AAE4-5F0E26FF850D}"/>
              </a:ext>
            </a:extLst>
          </p:cNvPr>
          <p:cNvSpPr txBox="1"/>
          <p:nvPr/>
        </p:nvSpPr>
        <p:spPr>
          <a:xfrm>
            <a:off x="1187058" y="567910"/>
            <a:ext cx="7462637" cy="3888641"/>
          </a:xfrm>
          <a:prstGeom prst="cloudCallout">
            <a:avLst>
              <a:gd name="adj1" fmla="val 45959"/>
              <a:gd name="adj2" fmla="val 52423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Các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bạn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hãy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nhắc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lại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cách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thực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hiện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phép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tính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cộng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các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số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có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nhiều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chữ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số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!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71" y="4161874"/>
            <a:ext cx="4365156" cy="269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20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30" grpId="0" animBg="1"/>
      <p:bldP spid="3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5814" y="515815"/>
            <a:ext cx="11120511" cy="590374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CD6C284-E711-9236-D7FE-DE80EF40CD17}"/>
              </a:ext>
            </a:extLst>
          </p:cNvPr>
          <p:cNvGrpSpPr/>
          <p:nvPr/>
        </p:nvGrpSpPr>
        <p:grpSpPr>
          <a:xfrm>
            <a:off x="698440" y="4256268"/>
            <a:ext cx="11987134" cy="1098824"/>
            <a:chOff x="3562350" y="287329"/>
            <a:chExt cx="9804995" cy="1098824"/>
          </a:xfrm>
        </p:grpSpPr>
        <p:sp>
          <p:nvSpPr>
            <p:cNvPr id="6" name="Google Shape;1439;p41">
              <a:extLst>
                <a:ext uri="{FF2B5EF4-FFF2-40B4-BE49-F238E27FC236}">
                  <a16:creationId xmlns:a16="http://schemas.microsoft.com/office/drawing/2014/main" id="{E4EB5111-E2C8-BD39-227A-64A85792EE6A}"/>
                </a:ext>
              </a:extLst>
            </p:cNvPr>
            <p:cNvSpPr/>
            <p:nvPr/>
          </p:nvSpPr>
          <p:spPr>
            <a:xfrm rot="10800000" flipH="1">
              <a:off x="3562350" y="287329"/>
              <a:ext cx="7174470" cy="1098824"/>
            </a:xfrm>
            <a:custGeom>
              <a:avLst/>
              <a:gdLst/>
              <a:ahLst/>
              <a:cxnLst/>
              <a:rect l="l" t="t" r="r" b="b"/>
              <a:pathLst>
                <a:path w="59342" h="90346" extrusionOk="0">
                  <a:moveTo>
                    <a:pt x="21484" y="0"/>
                  </a:moveTo>
                  <a:cubicBezTo>
                    <a:pt x="16291" y="0"/>
                    <a:pt x="8432" y="235"/>
                    <a:pt x="4989" y="2325"/>
                  </a:cubicBezTo>
                  <a:cubicBezTo>
                    <a:pt x="905" y="4814"/>
                    <a:pt x="1215" y="6814"/>
                    <a:pt x="322" y="20232"/>
                  </a:cubicBezTo>
                  <a:cubicBezTo>
                    <a:pt x="0" y="24995"/>
                    <a:pt x="1405" y="48628"/>
                    <a:pt x="1917" y="58320"/>
                  </a:cubicBezTo>
                  <a:cubicBezTo>
                    <a:pt x="2382" y="67071"/>
                    <a:pt x="250" y="79097"/>
                    <a:pt x="6573" y="85145"/>
                  </a:cubicBezTo>
                  <a:cubicBezTo>
                    <a:pt x="11383" y="89753"/>
                    <a:pt x="21324" y="88824"/>
                    <a:pt x="27944" y="89562"/>
                  </a:cubicBezTo>
                  <a:cubicBezTo>
                    <a:pt x="32588" y="90085"/>
                    <a:pt x="37273" y="90346"/>
                    <a:pt x="41951" y="90346"/>
                  </a:cubicBezTo>
                  <a:cubicBezTo>
                    <a:pt x="42922" y="90346"/>
                    <a:pt x="43893" y="90335"/>
                    <a:pt x="44863" y="90312"/>
                  </a:cubicBezTo>
                  <a:cubicBezTo>
                    <a:pt x="46590" y="90265"/>
                    <a:pt x="48411" y="90169"/>
                    <a:pt x="49852" y="89229"/>
                  </a:cubicBezTo>
                  <a:cubicBezTo>
                    <a:pt x="50745" y="88657"/>
                    <a:pt x="51423" y="87824"/>
                    <a:pt x="51983" y="86931"/>
                  </a:cubicBezTo>
                  <a:cubicBezTo>
                    <a:pt x="53924" y="83883"/>
                    <a:pt x="54745" y="80251"/>
                    <a:pt x="55102" y="76668"/>
                  </a:cubicBezTo>
                  <a:cubicBezTo>
                    <a:pt x="57353" y="53951"/>
                    <a:pt x="59341" y="33091"/>
                    <a:pt x="54626" y="11910"/>
                  </a:cubicBezTo>
                  <a:cubicBezTo>
                    <a:pt x="54210" y="10052"/>
                    <a:pt x="53781" y="8147"/>
                    <a:pt x="52709" y="6564"/>
                  </a:cubicBezTo>
                  <a:cubicBezTo>
                    <a:pt x="51614" y="4933"/>
                    <a:pt x="49923" y="3778"/>
                    <a:pt x="48161" y="2897"/>
                  </a:cubicBezTo>
                  <a:cubicBezTo>
                    <a:pt x="42577" y="111"/>
                    <a:pt x="30314" y="51"/>
                    <a:pt x="24182" y="15"/>
                  </a:cubicBezTo>
                  <a:cubicBezTo>
                    <a:pt x="23421" y="9"/>
                    <a:pt x="22504" y="0"/>
                    <a:pt x="21484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F90C368-4C3D-AD26-3BC2-1661ABF982DC}"/>
                </a:ext>
              </a:extLst>
            </p:cNvPr>
            <p:cNvSpPr txBox="1"/>
            <p:nvPr/>
          </p:nvSpPr>
          <p:spPr>
            <a:xfrm>
              <a:off x="4443586" y="464176"/>
              <a:ext cx="892375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844851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Xô</a:t>
              </a:r>
              <a:r>
                <a:rPr kumimoji="0" lang="nl-NL" sz="4000" b="1" i="0" u="none" strike="noStrike" kern="0" cap="none" spc="0" normalizeH="0" noProof="0" dirty="0" smtClean="0">
                  <a:ln>
                    <a:noFill/>
                  </a:ln>
                  <a:solidFill>
                    <a:srgbClr val="844851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A chứa </a:t>
              </a:r>
              <a:r>
                <a:rPr kumimoji="0" lang="nl-NL" sz="4000" b="1" i="1" u="none" strike="noStrike" kern="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nhiều</a:t>
              </a:r>
              <a:r>
                <a:rPr kumimoji="0" lang="nl-NL" sz="4000" b="1" i="0" u="none" strike="noStrike" kern="0" cap="none" spc="0" normalizeH="0" noProof="0" dirty="0" smtClean="0">
                  <a:ln>
                    <a:noFill/>
                  </a:ln>
                  <a:solidFill>
                    <a:srgbClr val="844851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sữa bò nhất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E714A3B-9481-D724-B213-45308C576C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1010"/>
            <a:ext cx="1284552" cy="1628448"/>
          </a:xfrm>
          <a:prstGeom prst="rect">
            <a:avLst/>
          </a:prstGeom>
        </p:spPr>
      </p:pic>
      <p:pic>
        <p:nvPicPr>
          <p:cNvPr id="10" name="Picture 4" descr="Bucket Clipart Images | Free Download | PNG Transparent Background - Pngtree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6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11" y="579203"/>
            <a:ext cx="4092753" cy="322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Bucket Clipart Images | Free Download | PNG Transparent Background - Pngtree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6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782" y="515815"/>
            <a:ext cx="3864055" cy="322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Bucket Clipart Images | Free Download | PNG Transparent Background - Pngtree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6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687" y="515815"/>
            <a:ext cx="4021724" cy="322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285924" y="2192295"/>
            <a:ext cx="14590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11 000</a:t>
            </a:r>
          </a:p>
          <a:p>
            <a:pPr algn="r"/>
            <a:r>
              <a:rPr lang="en-US" sz="3600" dirty="0" smtClean="0"/>
              <a:t>3 000</a:t>
            </a:r>
            <a:endParaRPr 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5634456" y="2176041"/>
            <a:ext cx="12250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dirty="0" smtClean="0"/>
              <a:t>9 360</a:t>
            </a:r>
          </a:p>
          <a:p>
            <a:pPr algn="r"/>
            <a:r>
              <a:rPr lang="en-US" sz="3600" dirty="0" smtClean="0"/>
              <a:t>5 450</a:t>
            </a:r>
            <a:endParaRPr lang="en-US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8521482" y="2128907"/>
            <a:ext cx="14590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10 072</a:t>
            </a:r>
          </a:p>
          <a:p>
            <a:pPr algn="r"/>
            <a:r>
              <a:rPr lang="en-US" sz="3600" dirty="0" smtClean="0"/>
              <a:t>3 580</a:t>
            </a:r>
            <a:endParaRPr lang="en-US" sz="3600" dirty="0"/>
          </a:p>
        </p:txBody>
      </p:sp>
      <p:sp>
        <p:nvSpPr>
          <p:cNvPr id="19" name="TextBox 18"/>
          <p:cNvSpPr txBox="1"/>
          <p:nvPr/>
        </p:nvSpPr>
        <p:spPr>
          <a:xfrm flipH="1">
            <a:off x="2044311" y="2375128"/>
            <a:ext cx="492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+</a:t>
            </a:r>
            <a:endParaRPr lang="en-US" sz="4000" dirty="0"/>
          </a:p>
        </p:txBody>
      </p:sp>
      <p:sp>
        <p:nvSpPr>
          <p:cNvPr id="20" name="TextBox 19"/>
          <p:cNvSpPr txBox="1"/>
          <p:nvPr/>
        </p:nvSpPr>
        <p:spPr>
          <a:xfrm flipH="1">
            <a:off x="5341814" y="2375128"/>
            <a:ext cx="492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+</a:t>
            </a:r>
            <a:endParaRPr lang="en-US" sz="4000" dirty="0"/>
          </a:p>
        </p:txBody>
      </p:sp>
      <p:sp>
        <p:nvSpPr>
          <p:cNvPr id="21" name="TextBox 20"/>
          <p:cNvSpPr txBox="1"/>
          <p:nvPr/>
        </p:nvSpPr>
        <p:spPr>
          <a:xfrm flipH="1">
            <a:off x="8405479" y="2391199"/>
            <a:ext cx="492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+</a:t>
            </a:r>
            <a:endParaRPr lang="en-US" sz="4000" dirty="0"/>
          </a:p>
        </p:txBody>
      </p:sp>
      <p:sp>
        <p:nvSpPr>
          <p:cNvPr id="22" name="TextBox 21"/>
          <p:cNvSpPr txBox="1"/>
          <p:nvPr/>
        </p:nvSpPr>
        <p:spPr>
          <a:xfrm>
            <a:off x="2625745" y="1182480"/>
            <a:ext cx="5116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</a:rPr>
              <a:t>A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35389" y="1096864"/>
            <a:ext cx="4908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</a:rPr>
              <a:t>B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978775" y="1030083"/>
            <a:ext cx="4908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</a:rPr>
              <a:t>C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46463" y="3472609"/>
            <a:ext cx="15985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14 000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23056" y="3488919"/>
            <a:ext cx="15985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14 810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454081" y="3477361"/>
            <a:ext cx="15985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13 652</a:t>
            </a:r>
            <a:endParaRPr lang="en-US" sz="4000" dirty="0">
              <a:solidFill>
                <a:srgbClr val="FF0000"/>
              </a:solidFill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CD6C284-E711-9236-D7FE-DE80EF40CD17}"/>
              </a:ext>
            </a:extLst>
          </p:cNvPr>
          <p:cNvGrpSpPr/>
          <p:nvPr/>
        </p:nvGrpSpPr>
        <p:grpSpPr>
          <a:xfrm>
            <a:off x="3744978" y="5531940"/>
            <a:ext cx="11987134" cy="1098824"/>
            <a:chOff x="3562350" y="287329"/>
            <a:chExt cx="9804995" cy="1098824"/>
          </a:xfrm>
        </p:grpSpPr>
        <p:sp>
          <p:nvSpPr>
            <p:cNvPr id="34" name="Google Shape;1439;p41">
              <a:extLst>
                <a:ext uri="{FF2B5EF4-FFF2-40B4-BE49-F238E27FC236}">
                  <a16:creationId xmlns:a16="http://schemas.microsoft.com/office/drawing/2014/main" id="{E4EB5111-E2C8-BD39-227A-64A85792EE6A}"/>
                </a:ext>
              </a:extLst>
            </p:cNvPr>
            <p:cNvSpPr/>
            <p:nvPr/>
          </p:nvSpPr>
          <p:spPr>
            <a:xfrm rot="10800000" flipH="1">
              <a:off x="3562350" y="287329"/>
              <a:ext cx="7174470" cy="1098824"/>
            </a:xfrm>
            <a:custGeom>
              <a:avLst/>
              <a:gdLst/>
              <a:ahLst/>
              <a:cxnLst/>
              <a:rect l="l" t="t" r="r" b="b"/>
              <a:pathLst>
                <a:path w="59342" h="90346" extrusionOk="0">
                  <a:moveTo>
                    <a:pt x="21484" y="0"/>
                  </a:moveTo>
                  <a:cubicBezTo>
                    <a:pt x="16291" y="0"/>
                    <a:pt x="8432" y="235"/>
                    <a:pt x="4989" y="2325"/>
                  </a:cubicBezTo>
                  <a:cubicBezTo>
                    <a:pt x="905" y="4814"/>
                    <a:pt x="1215" y="6814"/>
                    <a:pt x="322" y="20232"/>
                  </a:cubicBezTo>
                  <a:cubicBezTo>
                    <a:pt x="0" y="24995"/>
                    <a:pt x="1405" y="48628"/>
                    <a:pt x="1917" y="58320"/>
                  </a:cubicBezTo>
                  <a:cubicBezTo>
                    <a:pt x="2382" y="67071"/>
                    <a:pt x="250" y="79097"/>
                    <a:pt x="6573" y="85145"/>
                  </a:cubicBezTo>
                  <a:cubicBezTo>
                    <a:pt x="11383" y="89753"/>
                    <a:pt x="21324" y="88824"/>
                    <a:pt x="27944" y="89562"/>
                  </a:cubicBezTo>
                  <a:cubicBezTo>
                    <a:pt x="32588" y="90085"/>
                    <a:pt x="37273" y="90346"/>
                    <a:pt x="41951" y="90346"/>
                  </a:cubicBezTo>
                  <a:cubicBezTo>
                    <a:pt x="42922" y="90346"/>
                    <a:pt x="43893" y="90335"/>
                    <a:pt x="44863" y="90312"/>
                  </a:cubicBezTo>
                  <a:cubicBezTo>
                    <a:pt x="46590" y="90265"/>
                    <a:pt x="48411" y="90169"/>
                    <a:pt x="49852" y="89229"/>
                  </a:cubicBezTo>
                  <a:cubicBezTo>
                    <a:pt x="50745" y="88657"/>
                    <a:pt x="51423" y="87824"/>
                    <a:pt x="51983" y="86931"/>
                  </a:cubicBezTo>
                  <a:cubicBezTo>
                    <a:pt x="53924" y="83883"/>
                    <a:pt x="54745" y="80251"/>
                    <a:pt x="55102" y="76668"/>
                  </a:cubicBezTo>
                  <a:cubicBezTo>
                    <a:pt x="57353" y="53951"/>
                    <a:pt x="59341" y="33091"/>
                    <a:pt x="54626" y="11910"/>
                  </a:cubicBezTo>
                  <a:cubicBezTo>
                    <a:pt x="54210" y="10052"/>
                    <a:pt x="53781" y="8147"/>
                    <a:pt x="52709" y="6564"/>
                  </a:cubicBezTo>
                  <a:cubicBezTo>
                    <a:pt x="51614" y="4933"/>
                    <a:pt x="49923" y="3778"/>
                    <a:pt x="48161" y="2897"/>
                  </a:cubicBezTo>
                  <a:cubicBezTo>
                    <a:pt x="42577" y="111"/>
                    <a:pt x="30314" y="51"/>
                    <a:pt x="24182" y="15"/>
                  </a:cubicBezTo>
                  <a:cubicBezTo>
                    <a:pt x="23421" y="9"/>
                    <a:pt x="22504" y="0"/>
                    <a:pt x="21484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F90C368-4C3D-AD26-3BC2-1661ABF982DC}"/>
                </a:ext>
              </a:extLst>
            </p:cNvPr>
            <p:cNvSpPr txBox="1"/>
            <p:nvPr/>
          </p:nvSpPr>
          <p:spPr>
            <a:xfrm>
              <a:off x="4443586" y="464176"/>
              <a:ext cx="892375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844851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Xô</a:t>
              </a:r>
              <a:r>
                <a:rPr kumimoji="0" lang="nl-NL" sz="4000" b="1" i="0" u="none" strike="noStrike" kern="0" cap="none" spc="0" normalizeH="0" noProof="0" dirty="0" smtClean="0">
                  <a:ln>
                    <a:noFill/>
                  </a:ln>
                  <a:solidFill>
                    <a:srgbClr val="844851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B chứa </a:t>
              </a:r>
              <a:r>
                <a:rPr lang="nl-NL" sz="4000" b="1" i="1" kern="0" noProof="0" dirty="0" smtClean="0">
                  <a:solidFill>
                    <a:srgbClr val="C00000"/>
                  </a:solidFill>
                  <a:latin typeface="Cambria" panose="02040503050406030204" pitchFamily="18" charset="0"/>
                </a:rPr>
                <a:t>ít</a:t>
              </a:r>
              <a:r>
                <a:rPr kumimoji="0" lang="nl-NL" sz="4000" b="1" i="0" u="none" strike="noStrike" kern="0" cap="none" spc="0" normalizeH="0" noProof="0" dirty="0" smtClean="0">
                  <a:ln>
                    <a:noFill/>
                  </a:ln>
                  <a:solidFill>
                    <a:srgbClr val="844851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sữa bò nhất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026" name="Picture 2" descr="Milkshake Cattle Soured Milk Cow's Milk, PNG, 720x576px, Milk, Cartoon,  Cattle, Cheese, Cow Download Fre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424" b="100000" l="10000" r="90000">
                        <a14:foregroundMark x1="51098" y1="16319" x2="45732" y2="39757"/>
                        <a14:foregroundMark x1="46585" y1="47917" x2="44512" y2="598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2120" y="3247582"/>
            <a:ext cx="3213378" cy="225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Milkshake Cattle Soured Milk Cow's Milk, PNG, 720x576px, Milk, Cartoon,  Cattle, Cheese, Cow Download Fre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424" b="100000" l="10000" r="90000">
                        <a14:foregroundMark x1="51098" y1="16319" x2="45732" y2="39757"/>
                        <a14:foregroundMark x1="46585" y1="47917" x2="44512" y2="598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52242" y="4703515"/>
            <a:ext cx="3213378" cy="225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31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DB6859B-CB03-807B-47CD-16C72FD453D7}"/>
              </a:ext>
            </a:extLst>
          </p:cNvPr>
          <p:cNvGrpSpPr/>
          <p:nvPr/>
        </p:nvGrpSpPr>
        <p:grpSpPr>
          <a:xfrm>
            <a:off x="3328528" y="423121"/>
            <a:ext cx="7192361" cy="1287395"/>
            <a:chOff x="3562349" y="287330"/>
            <a:chExt cx="6991246" cy="1107996"/>
          </a:xfrm>
        </p:grpSpPr>
        <p:sp>
          <p:nvSpPr>
            <p:cNvPr id="4" name="Google Shape;1439;p41">
              <a:extLst>
                <a:ext uri="{FF2B5EF4-FFF2-40B4-BE49-F238E27FC236}">
                  <a16:creationId xmlns:a16="http://schemas.microsoft.com/office/drawing/2014/main" id="{C5B0A74B-5936-2583-999D-889EF6D57513}"/>
                </a:ext>
              </a:extLst>
            </p:cNvPr>
            <p:cNvSpPr/>
            <p:nvPr/>
          </p:nvSpPr>
          <p:spPr>
            <a:xfrm rot="10800000" flipH="1">
              <a:off x="3562349" y="287330"/>
              <a:ext cx="6572250" cy="1107996"/>
            </a:xfrm>
            <a:custGeom>
              <a:avLst/>
              <a:gdLst/>
              <a:ahLst/>
              <a:cxnLst/>
              <a:rect l="l" t="t" r="r" b="b"/>
              <a:pathLst>
                <a:path w="59342" h="90346" extrusionOk="0">
                  <a:moveTo>
                    <a:pt x="21484" y="0"/>
                  </a:moveTo>
                  <a:cubicBezTo>
                    <a:pt x="16291" y="0"/>
                    <a:pt x="8432" y="235"/>
                    <a:pt x="4989" y="2325"/>
                  </a:cubicBezTo>
                  <a:cubicBezTo>
                    <a:pt x="905" y="4814"/>
                    <a:pt x="1215" y="6814"/>
                    <a:pt x="322" y="20232"/>
                  </a:cubicBezTo>
                  <a:cubicBezTo>
                    <a:pt x="0" y="24995"/>
                    <a:pt x="1405" y="48628"/>
                    <a:pt x="1917" y="58320"/>
                  </a:cubicBezTo>
                  <a:cubicBezTo>
                    <a:pt x="2382" y="67071"/>
                    <a:pt x="250" y="79097"/>
                    <a:pt x="6573" y="85145"/>
                  </a:cubicBezTo>
                  <a:cubicBezTo>
                    <a:pt x="11383" y="89753"/>
                    <a:pt x="21324" y="88824"/>
                    <a:pt x="27944" y="89562"/>
                  </a:cubicBezTo>
                  <a:cubicBezTo>
                    <a:pt x="32588" y="90085"/>
                    <a:pt x="37273" y="90346"/>
                    <a:pt x="41951" y="90346"/>
                  </a:cubicBezTo>
                  <a:cubicBezTo>
                    <a:pt x="42922" y="90346"/>
                    <a:pt x="43893" y="90335"/>
                    <a:pt x="44863" y="90312"/>
                  </a:cubicBezTo>
                  <a:cubicBezTo>
                    <a:pt x="46590" y="90265"/>
                    <a:pt x="48411" y="90169"/>
                    <a:pt x="49852" y="89229"/>
                  </a:cubicBezTo>
                  <a:cubicBezTo>
                    <a:pt x="50745" y="88657"/>
                    <a:pt x="51423" y="87824"/>
                    <a:pt x="51983" y="86931"/>
                  </a:cubicBezTo>
                  <a:cubicBezTo>
                    <a:pt x="53924" y="83883"/>
                    <a:pt x="54745" y="80251"/>
                    <a:pt x="55102" y="76668"/>
                  </a:cubicBezTo>
                  <a:cubicBezTo>
                    <a:pt x="57353" y="53951"/>
                    <a:pt x="59341" y="33091"/>
                    <a:pt x="54626" y="11910"/>
                  </a:cubicBezTo>
                  <a:cubicBezTo>
                    <a:pt x="54210" y="10052"/>
                    <a:pt x="53781" y="8147"/>
                    <a:pt x="52709" y="6564"/>
                  </a:cubicBezTo>
                  <a:cubicBezTo>
                    <a:pt x="51614" y="4933"/>
                    <a:pt x="49923" y="3778"/>
                    <a:pt x="48161" y="2897"/>
                  </a:cubicBezTo>
                  <a:cubicBezTo>
                    <a:pt x="42577" y="111"/>
                    <a:pt x="30314" y="51"/>
                    <a:pt x="24182" y="15"/>
                  </a:cubicBezTo>
                  <a:cubicBezTo>
                    <a:pt x="23421" y="9"/>
                    <a:pt x="22504" y="0"/>
                    <a:pt x="21484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F15A0A5-6EBF-D5AA-7214-9B62E0851980}"/>
                </a:ext>
              </a:extLst>
            </p:cNvPr>
            <p:cNvSpPr txBox="1"/>
            <p:nvPr/>
          </p:nvSpPr>
          <p:spPr>
            <a:xfrm>
              <a:off x="3747523" y="350079"/>
              <a:ext cx="6806072" cy="8741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844851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Đặt tính rồi tính</a:t>
              </a:r>
              <a:endPara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8F943F5-B29F-B6A5-0C86-5F21D366838D}"/>
              </a:ext>
            </a:extLst>
          </p:cNvPr>
          <p:cNvGrpSpPr/>
          <p:nvPr/>
        </p:nvGrpSpPr>
        <p:grpSpPr>
          <a:xfrm>
            <a:off x="0" y="1880559"/>
            <a:ext cx="6370891" cy="1985772"/>
            <a:chOff x="-49416" y="2247900"/>
            <a:chExt cx="6370891" cy="1985772"/>
          </a:xfrm>
        </p:grpSpPr>
        <p:sp>
          <p:nvSpPr>
            <p:cNvPr id="6" name="Google Shape;1439;p41">
              <a:extLst>
                <a:ext uri="{FF2B5EF4-FFF2-40B4-BE49-F238E27FC236}">
                  <a16:creationId xmlns:a16="http://schemas.microsoft.com/office/drawing/2014/main" id="{A4654F18-A7B3-648A-0AA0-924590172076}"/>
                </a:ext>
              </a:extLst>
            </p:cNvPr>
            <p:cNvSpPr/>
            <p:nvPr/>
          </p:nvSpPr>
          <p:spPr>
            <a:xfrm flipH="1">
              <a:off x="-49416" y="2247900"/>
              <a:ext cx="6145416" cy="1985772"/>
            </a:xfrm>
            <a:custGeom>
              <a:avLst/>
              <a:gdLst/>
              <a:ahLst/>
              <a:cxnLst/>
              <a:rect l="l" t="t" r="r" b="b"/>
              <a:pathLst>
                <a:path w="59342" h="90346" extrusionOk="0">
                  <a:moveTo>
                    <a:pt x="21484" y="0"/>
                  </a:moveTo>
                  <a:cubicBezTo>
                    <a:pt x="16291" y="0"/>
                    <a:pt x="8432" y="235"/>
                    <a:pt x="4989" y="2325"/>
                  </a:cubicBezTo>
                  <a:cubicBezTo>
                    <a:pt x="905" y="4814"/>
                    <a:pt x="1215" y="6814"/>
                    <a:pt x="322" y="20232"/>
                  </a:cubicBezTo>
                  <a:cubicBezTo>
                    <a:pt x="0" y="24995"/>
                    <a:pt x="1405" y="48628"/>
                    <a:pt x="1917" y="58320"/>
                  </a:cubicBezTo>
                  <a:cubicBezTo>
                    <a:pt x="2382" y="67071"/>
                    <a:pt x="250" y="79097"/>
                    <a:pt x="6573" y="85145"/>
                  </a:cubicBezTo>
                  <a:cubicBezTo>
                    <a:pt x="11383" y="89753"/>
                    <a:pt x="21324" y="88824"/>
                    <a:pt x="27944" y="89562"/>
                  </a:cubicBezTo>
                  <a:cubicBezTo>
                    <a:pt x="32588" y="90085"/>
                    <a:pt x="37273" y="90346"/>
                    <a:pt x="41951" y="90346"/>
                  </a:cubicBezTo>
                  <a:cubicBezTo>
                    <a:pt x="42922" y="90346"/>
                    <a:pt x="43893" y="90335"/>
                    <a:pt x="44863" y="90312"/>
                  </a:cubicBezTo>
                  <a:cubicBezTo>
                    <a:pt x="46590" y="90265"/>
                    <a:pt x="48411" y="90169"/>
                    <a:pt x="49852" y="89229"/>
                  </a:cubicBezTo>
                  <a:cubicBezTo>
                    <a:pt x="50745" y="88657"/>
                    <a:pt x="51423" y="87824"/>
                    <a:pt x="51983" y="86931"/>
                  </a:cubicBezTo>
                  <a:cubicBezTo>
                    <a:pt x="53924" y="83883"/>
                    <a:pt x="54745" y="80251"/>
                    <a:pt x="55102" y="76668"/>
                  </a:cubicBezTo>
                  <a:cubicBezTo>
                    <a:pt x="57353" y="53951"/>
                    <a:pt x="59341" y="33091"/>
                    <a:pt x="54626" y="11910"/>
                  </a:cubicBezTo>
                  <a:cubicBezTo>
                    <a:pt x="54210" y="10052"/>
                    <a:pt x="53781" y="8147"/>
                    <a:pt x="52709" y="6564"/>
                  </a:cubicBezTo>
                  <a:cubicBezTo>
                    <a:pt x="51614" y="4933"/>
                    <a:pt x="49923" y="3778"/>
                    <a:pt x="48161" y="2897"/>
                  </a:cubicBezTo>
                  <a:cubicBezTo>
                    <a:pt x="42577" y="111"/>
                    <a:pt x="30314" y="51"/>
                    <a:pt x="24182" y="15"/>
                  </a:cubicBezTo>
                  <a:cubicBezTo>
                    <a:pt x="23421" y="9"/>
                    <a:pt x="22504" y="0"/>
                    <a:pt x="21484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80705FC-A893-4412-EE60-29E80E015B5B}"/>
                </a:ext>
              </a:extLst>
            </p:cNvPr>
            <p:cNvSpPr txBox="1"/>
            <p:nvPr/>
          </p:nvSpPr>
          <p:spPr>
            <a:xfrm>
              <a:off x="335581" y="2500059"/>
              <a:ext cx="5985894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844851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3 246 + 4 721</a:t>
              </a:r>
              <a:endParaRPr kumimoji="0" lang="nl-NL" sz="4400" b="1" i="0" u="none" strike="noStrike" kern="0" cap="none" spc="0" normalizeH="0" baseline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844851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139 820 + 240 134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673FA52-1238-B0CF-5562-068980485C55}"/>
              </a:ext>
            </a:extLst>
          </p:cNvPr>
          <p:cNvGrpSpPr/>
          <p:nvPr/>
        </p:nvGrpSpPr>
        <p:grpSpPr>
          <a:xfrm>
            <a:off x="2883877" y="4205744"/>
            <a:ext cx="6145416" cy="1903476"/>
            <a:chOff x="6046584" y="2247900"/>
            <a:chExt cx="6145416" cy="1903476"/>
          </a:xfrm>
        </p:grpSpPr>
        <p:sp>
          <p:nvSpPr>
            <p:cNvPr id="9" name="Google Shape;1439;p41">
              <a:extLst>
                <a:ext uri="{FF2B5EF4-FFF2-40B4-BE49-F238E27FC236}">
                  <a16:creationId xmlns:a16="http://schemas.microsoft.com/office/drawing/2014/main" id="{C281E868-388D-CCE1-1C7B-6D1D9E1F29D6}"/>
                </a:ext>
              </a:extLst>
            </p:cNvPr>
            <p:cNvSpPr/>
            <p:nvPr/>
          </p:nvSpPr>
          <p:spPr>
            <a:xfrm flipH="1">
              <a:off x="6046584" y="2247900"/>
              <a:ext cx="6145416" cy="1903476"/>
            </a:xfrm>
            <a:custGeom>
              <a:avLst/>
              <a:gdLst/>
              <a:ahLst/>
              <a:cxnLst/>
              <a:rect l="l" t="t" r="r" b="b"/>
              <a:pathLst>
                <a:path w="59342" h="90346" extrusionOk="0">
                  <a:moveTo>
                    <a:pt x="21484" y="0"/>
                  </a:moveTo>
                  <a:cubicBezTo>
                    <a:pt x="16291" y="0"/>
                    <a:pt x="8432" y="235"/>
                    <a:pt x="4989" y="2325"/>
                  </a:cubicBezTo>
                  <a:cubicBezTo>
                    <a:pt x="905" y="4814"/>
                    <a:pt x="1215" y="6814"/>
                    <a:pt x="322" y="20232"/>
                  </a:cubicBezTo>
                  <a:cubicBezTo>
                    <a:pt x="0" y="24995"/>
                    <a:pt x="1405" y="48628"/>
                    <a:pt x="1917" y="58320"/>
                  </a:cubicBezTo>
                  <a:cubicBezTo>
                    <a:pt x="2382" y="67071"/>
                    <a:pt x="250" y="79097"/>
                    <a:pt x="6573" y="85145"/>
                  </a:cubicBezTo>
                  <a:cubicBezTo>
                    <a:pt x="11383" y="89753"/>
                    <a:pt x="21324" y="88824"/>
                    <a:pt x="27944" y="89562"/>
                  </a:cubicBezTo>
                  <a:cubicBezTo>
                    <a:pt x="32588" y="90085"/>
                    <a:pt x="37273" y="90346"/>
                    <a:pt x="41951" y="90346"/>
                  </a:cubicBezTo>
                  <a:cubicBezTo>
                    <a:pt x="42922" y="90346"/>
                    <a:pt x="43893" y="90335"/>
                    <a:pt x="44863" y="90312"/>
                  </a:cubicBezTo>
                  <a:cubicBezTo>
                    <a:pt x="46590" y="90265"/>
                    <a:pt x="48411" y="90169"/>
                    <a:pt x="49852" y="89229"/>
                  </a:cubicBezTo>
                  <a:cubicBezTo>
                    <a:pt x="50745" y="88657"/>
                    <a:pt x="51423" y="87824"/>
                    <a:pt x="51983" y="86931"/>
                  </a:cubicBezTo>
                  <a:cubicBezTo>
                    <a:pt x="53924" y="83883"/>
                    <a:pt x="54745" y="80251"/>
                    <a:pt x="55102" y="76668"/>
                  </a:cubicBezTo>
                  <a:cubicBezTo>
                    <a:pt x="57353" y="53951"/>
                    <a:pt x="59341" y="33091"/>
                    <a:pt x="54626" y="11910"/>
                  </a:cubicBezTo>
                  <a:cubicBezTo>
                    <a:pt x="54210" y="10052"/>
                    <a:pt x="53781" y="8147"/>
                    <a:pt x="52709" y="6564"/>
                  </a:cubicBezTo>
                  <a:cubicBezTo>
                    <a:pt x="51614" y="4933"/>
                    <a:pt x="49923" y="3778"/>
                    <a:pt x="48161" y="2897"/>
                  </a:cubicBezTo>
                  <a:cubicBezTo>
                    <a:pt x="42577" y="111"/>
                    <a:pt x="30314" y="51"/>
                    <a:pt x="24182" y="15"/>
                  </a:cubicBezTo>
                  <a:cubicBezTo>
                    <a:pt x="23421" y="9"/>
                    <a:pt x="22504" y="0"/>
                    <a:pt x="21484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0474553-67FC-D757-7E12-DC674220F859}"/>
                </a:ext>
              </a:extLst>
            </p:cNvPr>
            <p:cNvSpPr txBox="1"/>
            <p:nvPr/>
          </p:nvSpPr>
          <p:spPr>
            <a:xfrm>
              <a:off x="6805459" y="2500059"/>
              <a:ext cx="5227019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844851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47 282 + 2 514</a:t>
              </a:r>
              <a:endParaRPr kumimoji="0" lang="nl-NL" sz="4400" b="1" i="0" u="none" strike="noStrike" kern="0" cap="none" spc="0" normalizeH="0" baseline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844851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482 824 + 420 546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137A7BF4-49DF-E89C-7096-D66F6F4C7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295" y="164835"/>
            <a:ext cx="1609483" cy="19569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81" y="3877228"/>
            <a:ext cx="2988357" cy="300974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F46FFAAB-21F6-42A9-AFD6-07E461B628B1}"/>
              </a:ext>
            </a:extLst>
          </p:cNvPr>
          <p:cNvGrpSpPr/>
          <p:nvPr/>
        </p:nvGrpSpPr>
        <p:grpSpPr>
          <a:xfrm flipH="1">
            <a:off x="8797412" y="3547828"/>
            <a:ext cx="3350760" cy="3179980"/>
            <a:chOff x="3957117" y="4240419"/>
            <a:chExt cx="2570048" cy="229131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8416C94-FC7F-42FB-AAF0-6D9D069592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55" t="34967" r="42252" b="50000"/>
            <a:stretch/>
          </p:blipFill>
          <p:spPr>
            <a:xfrm>
              <a:off x="4977739" y="5148534"/>
              <a:ext cx="791722" cy="374281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D8CE66D-3D39-4F79-96AD-DB5E047ABB03}"/>
                </a:ext>
              </a:extLst>
            </p:cNvPr>
            <p:cNvGrpSpPr/>
            <p:nvPr/>
          </p:nvGrpSpPr>
          <p:grpSpPr>
            <a:xfrm>
              <a:off x="3957117" y="4240419"/>
              <a:ext cx="2570048" cy="2291311"/>
              <a:chOff x="1197281" y="2756873"/>
              <a:chExt cx="2570048" cy="2291311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24FBD413-6AA0-485C-B04B-E741E8C4F4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7281" y="2756873"/>
                <a:ext cx="2570048" cy="2291311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FE79899D-25EA-4435-AF4F-E9FF86C56B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759952">
                <a:off x="2244839" y="2985086"/>
                <a:ext cx="355012" cy="266259"/>
              </a:xfrm>
              <a:prstGeom prst="rect">
                <a:avLst/>
              </a:prstGeom>
            </p:spPr>
          </p:pic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46BAE529-1E28-116A-AAE4-5F0E26FF850D}"/>
              </a:ext>
            </a:extLst>
          </p:cNvPr>
          <p:cNvSpPr txBox="1"/>
          <p:nvPr/>
        </p:nvSpPr>
        <p:spPr>
          <a:xfrm>
            <a:off x="3289965" y="317103"/>
            <a:ext cx="6695927" cy="3888641"/>
          </a:xfrm>
          <a:prstGeom prst="cloudCallout">
            <a:avLst>
              <a:gd name="adj1" fmla="val 48410"/>
              <a:gd name="adj2" fmla="val 56644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Nhắc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lại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cách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thực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hiện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phép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tính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cộng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các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số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có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nhiều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chữ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số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!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17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0E6F8BF-91CE-C79A-52AC-13E1D90A663B}"/>
              </a:ext>
            </a:extLst>
          </p:cNvPr>
          <p:cNvGrpSpPr/>
          <p:nvPr/>
        </p:nvGrpSpPr>
        <p:grpSpPr>
          <a:xfrm>
            <a:off x="-116660" y="1482742"/>
            <a:ext cx="6330254" cy="951043"/>
            <a:chOff x="-49416" y="2500059"/>
            <a:chExt cx="6330254" cy="951043"/>
          </a:xfrm>
        </p:grpSpPr>
        <p:sp>
          <p:nvSpPr>
            <p:cNvPr id="3" name="Google Shape;1439;p41">
              <a:extLst>
                <a:ext uri="{FF2B5EF4-FFF2-40B4-BE49-F238E27FC236}">
                  <a16:creationId xmlns:a16="http://schemas.microsoft.com/office/drawing/2014/main" id="{AF2B9BA6-732D-9F04-777E-6579937A3F9B}"/>
                </a:ext>
              </a:extLst>
            </p:cNvPr>
            <p:cNvSpPr/>
            <p:nvPr/>
          </p:nvSpPr>
          <p:spPr>
            <a:xfrm flipH="1">
              <a:off x="-49416" y="2500059"/>
              <a:ext cx="5760419" cy="923330"/>
            </a:xfrm>
            <a:custGeom>
              <a:avLst/>
              <a:gdLst/>
              <a:ahLst/>
              <a:cxnLst/>
              <a:rect l="l" t="t" r="r" b="b"/>
              <a:pathLst>
                <a:path w="59342" h="90346" extrusionOk="0">
                  <a:moveTo>
                    <a:pt x="21484" y="0"/>
                  </a:moveTo>
                  <a:cubicBezTo>
                    <a:pt x="16291" y="0"/>
                    <a:pt x="8432" y="235"/>
                    <a:pt x="4989" y="2325"/>
                  </a:cubicBezTo>
                  <a:cubicBezTo>
                    <a:pt x="905" y="4814"/>
                    <a:pt x="1215" y="6814"/>
                    <a:pt x="322" y="20232"/>
                  </a:cubicBezTo>
                  <a:cubicBezTo>
                    <a:pt x="0" y="24995"/>
                    <a:pt x="1405" y="48628"/>
                    <a:pt x="1917" y="58320"/>
                  </a:cubicBezTo>
                  <a:cubicBezTo>
                    <a:pt x="2382" y="67071"/>
                    <a:pt x="250" y="79097"/>
                    <a:pt x="6573" y="85145"/>
                  </a:cubicBezTo>
                  <a:cubicBezTo>
                    <a:pt x="11383" y="89753"/>
                    <a:pt x="21324" y="88824"/>
                    <a:pt x="27944" y="89562"/>
                  </a:cubicBezTo>
                  <a:cubicBezTo>
                    <a:pt x="32588" y="90085"/>
                    <a:pt x="37273" y="90346"/>
                    <a:pt x="41951" y="90346"/>
                  </a:cubicBezTo>
                  <a:cubicBezTo>
                    <a:pt x="42922" y="90346"/>
                    <a:pt x="43893" y="90335"/>
                    <a:pt x="44863" y="90312"/>
                  </a:cubicBezTo>
                  <a:cubicBezTo>
                    <a:pt x="46590" y="90265"/>
                    <a:pt x="48411" y="90169"/>
                    <a:pt x="49852" y="89229"/>
                  </a:cubicBezTo>
                  <a:cubicBezTo>
                    <a:pt x="50745" y="88657"/>
                    <a:pt x="51423" y="87824"/>
                    <a:pt x="51983" y="86931"/>
                  </a:cubicBezTo>
                  <a:cubicBezTo>
                    <a:pt x="53924" y="83883"/>
                    <a:pt x="54745" y="80251"/>
                    <a:pt x="55102" y="76668"/>
                  </a:cubicBezTo>
                  <a:cubicBezTo>
                    <a:pt x="57353" y="53951"/>
                    <a:pt x="59341" y="33091"/>
                    <a:pt x="54626" y="11910"/>
                  </a:cubicBezTo>
                  <a:cubicBezTo>
                    <a:pt x="54210" y="10052"/>
                    <a:pt x="53781" y="8147"/>
                    <a:pt x="52709" y="6564"/>
                  </a:cubicBezTo>
                  <a:cubicBezTo>
                    <a:pt x="51614" y="4933"/>
                    <a:pt x="49923" y="3778"/>
                    <a:pt x="48161" y="2897"/>
                  </a:cubicBezTo>
                  <a:cubicBezTo>
                    <a:pt x="42577" y="111"/>
                    <a:pt x="30314" y="51"/>
                    <a:pt x="24182" y="15"/>
                  </a:cubicBezTo>
                  <a:cubicBezTo>
                    <a:pt x="23421" y="9"/>
                    <a:pt x="22504" y="0"/>
                    <a:pt x="21484" y="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B3CDD23-01E1-66E6-A9F1-ADB7B7810502}"/>
                </a:ext>
              </a:extLst>
            </p:cNvPr>
            <p:cNvSpPr txBox="1"/>
            <p:nvPr/>
          </p:nvSpPr>
          <p:spPr>
            <a:xfrm>
              <a:off x="660525" y="2527772"/>
              <a:ext cx="5620313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844851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3 246 + 4 721</a:t>
              </a:r>
              <a:endParaRPr kumimoji="0" lang="nl-NL" sz="5400" b="1" i="0" u="none" strike="noStrike" kern="0" cap="none" spc="0" normalizeH="0" baseline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AB37B2E-868A-08E7-2C9C-3EDEDED15CA0}"/>
              </a:ext>
            </a:extLst>
          </p:cNvPr>
          <p:cNvGrpSpPr/>
          <p:nvPr/>
        </p:nvGrpSpPr>
        <p:grpSpPr>
          <a:xfrm>
            <a:off x="5276650" y="2076645"/>
            <a:ext cx="6733603" cy="1754326"/>
            <a:chOff x="-49416" y="2500059"/>
            <a:chExt cx="5809835" cy="1754326"/>
          </a:xfrm>
        </p:grpSpPr>
        <p:sp>
          <p:nvSpPr>
            <p:cNvPr id="6" name="Google Shape;1439;p41">
              <a:extLst>
                <a:ext uri="{FF2B5EF4-FFF2-40B4-BE49-F238E27FC236}">
                  <a16:creationId xmlns:a16="http://schemas.microsoft.com/office/drawing/2014/main" id="{8C18659F-F42E-2099-7D6D-EF386C45E97F}"/>
                </a:ext>
              </a:extLst>
            </p:cNvPr>
            <p:cNvSpPr/>
            <p:nvPr/>
          </p:nvSpPr>
          <p:spPr>
            <a:xfrm flipH="1">
              <a:off x="-49416" y="2500059"/>
              <a:ext cx="5809835" cy="923330"/>
            </a:xfrm>
            <a:custGeom>
              <a:avLst/>
              <a:gdLst/>
              <a:ahLst/>
              <a:cxnLst/>
              <a:rect l="l" t="t" r="r" b="b"/>
              <a:pathLst>
                <a:path w="59342" h="90346" extrusionOk="0">
                  <a:moveTo>
                    <a:pt x="21484" y="0"/>
                  </a:moveTo>
                  <a:cubicBezTo>
                    <a:pt x="16291" y="0"/>
                    <a:pt x="8432" y="235"/>
                    <a:pt x="4989" y="2325"/>
                  </a:cubicBezTo>
                  <a:cubicBezTo>
                    <a:pt x="905" y="4814"/>
                    <a:pt x="1215" y="6814"/>
                    <a:pt x="322" y="20232"/>
                  </a:cubicBezTo>
                  <a:cubicBezTo>
                    <a:pt x="0" y="24995"/>
                    <a:pt x="1405" y="48628"/>
                    <a:pt x="1917" y="58320"/>
                  </a:cubicBezTo>
                  <a:cubicBezTo>
                    <a:pt x="2382" y="67071"/>
                    <a:pt x="250" y="79097"/>
                    <a:pt x="6573" y="85145"/>
                  </a:cubicBezTo>
                  <a:cubicBezTo>
                    <a:pt x="11383" y="89753"/>
                    <a:pt x="21324" y="88824"/>
                    <a:pt x="27944" y="89562"/>
                  </a:cubicBezTo>
                  <a:cubicBezTo>
                    <a:pt x="32588" y="90085"/>
                    <a:pt x="37273" y="90346"/>
                    <a:pt x="41951" y="90346"/>
                  </a:cubicBezTo>
                  <a:cubicBezTo>
                    <a:pt x="42922" y="90346"/>
                    <a:pt x="43893" y="90335"/>
                    <a:pt x="44863" y="90312"/>
                  </a:cubicBezTo>
                  <a:cubicBezTo>
                    <a:pt x="46590" y="90265"/>
                    <a:pt x="48411" y="90169"/>
                    <a:pt x="49852" y="89229"/>
                  </a:cubicBezTo>
                  <a:cubicBezTo>
                    <a:pt x="50745" y="88657"/>
                    <a:pt x="51423" y="87824"/>
                    <a:pt x="51983" y="86931"/>
                  </a:cubicBezTo>
                  <a:cubicBezTo>
                    <a:pt x="53924" y="83883"/>
                    <a:pt x="54745" y="80251"/>
                    <a:pt x="55102" y="76668"/>
                  </a:cubicBezTo>
                  <a:cubicBezTo>
                    <a:pt x="57353" y="53951"/>
                    <a:pt x="59341" y="33091"/>
                    <a:pt x="54626" y="11910"/>
                  </a:cubicBezTo>
                  <a:cubicBezTo>
                    <a:pt x="54210" y="10052"/>
                    <a:pt x="53781" y="8147"/>
                    <a:pt x="52709" y="6564"/>
                  </a:cubicBezTo>
                  <a:cubicBezTo>
                    <a:pt x="51614" y="4933"/>
                    <a:pt x="49923" y="3778"/>
                    <a:pt x="48161" y="2897"/>
                  </a:cubicBezTo>
                  <a:cubicBezTo>
                    <a:pt x="42577" y="111"/>
                    <a:pt x="30314" y="51"/>
                    <a:pt x="24182" y="15"/>
                  </a:cubicBezTo>
                  <a:cubicBezTo>
                    <a:pt x="23421" y="9"/>
                    <a:pt x="22504" y="0"/>
                    <a:pt x="21484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97C630D-9E2F-95E9-2CE2-56E7BECA6A9F}"/>
                </a:ext>
              </a:extLst>
            </p:cNvPr>
            <p:cNvSpPr txBox="1"/>
            <p:nvPr/>
          </p:nvSpPr>
          <p:spPr>
            <a:xfrm>
              <a:off x="335581" y="2500059"/>
              <a:ext cx="5375422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844851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139 820 + 240 134</a:t>
              </a:r>
              <a:endPara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0B88E43-8086-79FC-06BE-694583B7CF4B}"/>
              </a:ext>
            </a:extLst>
          </p:cNvPr>
          <p:cNvSpPr txBox="1"/>
          <p:nvPr/>
        </p:nvSpPr>
        <p:spPr>
          <a:xfrm>
            <a:off x="1759019" y="2567291"/>
            <a:ext cx="2613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44851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3 246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844851">
                  <a:lumMod val="95000"/>
                  <a:lumOff val="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531515-5347-BEDB-69E2-EA5F318F005A}"/>
              </a:ext>
            </a:extLst>
          </p:cNvPr>
          <p:cNvSpPr txBox="1"/>
          <p:nvPr/>
        </p:nvSpPr>
        <p:spPr>
          <a:xfrm>
            <a:off x="1804372" y="4519566"/>
            <a:ext cx="2593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362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7 967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ED362A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E4AF99-8DC2-4A7F-1110-AFF16E65B51E}"/>
              </a:ext>
            </a:extLst>
          </p:cNvPr>
          <p:cNvSpPr txBox="1"/>
          <p:nvPr/>
        </p:nvSpPr>
        <p:spPr>
          <a:xfrm>
            <a:off x="1834603" y="3539518"/>
            <a:ext cx="2462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44851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4 721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844851">
                  <a:lumMod val="95000"/>
                  <a:lumOff val="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06D004-4438-A719-44F7-9BBF8D3F9301}"/>
              </a:ext>
            </a:extLst>
          </p:cNvPr>
          <p:cNvSpPr txBox="1"/>
          <p:nvPr/>
        </p:nvSpPr>
        <p:spPr>
          <a:xfrm>
            <a:off x="1252613" y="2975084"/>
            <a:ext cx="665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844851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+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A4EBAE8-DED4-11E1-FD51-69F195FDCCA9}"/>
              </a:ext>
            </a:extLst>
          </p:cNvPr>
          <p:cNvCxnSpPr>
            <a:cxnSpLocks/>
          </p:cNvCxnSpPr>
          <p:nvPr/>
        </p:nvCxnSpPr>
        <p:spPr>
          <a:xfrm flipH="1">
            <a:off x="1252613" y="4449103"/>
            <a:ext cx="278740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360C93B-0FC4-2897-F0AC-74CAD840481D}"/>
              </a:ext>
            </a:extLst>
          </p:cNvPr>
          <p:cNvSpPr txBox="1"/>
          <p:nvPr/>
        </p:nvSpPr>
        <p:spPr>
          <a:xfrm>
            <a:off x="7699110" y="3028956"/>
            <a:ext cx="3044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44851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139 820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844851">
                  <a:lumMod val="95000"/>
                  <a:lumOff val="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A80A98-C2D8-66F8-7086-D6994B9D182D}"/>
              </a:ext>
            </a:extLst>
          </p:cNvPr>
          <p:cNvSpPr txBox="1"/>
          <p:nvPr/>
        </p:nvSpPr>
        <p:spPr>
          <a:xfrm>
            <a:off x="7582240" y="5003123"/>
            <a:ext cx="3160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362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379 954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ED362A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A02095-CDAA-9BF9-81AD-7EA76AA13181}"/>
              </a:ext>
            </a:extLst>
          </p:cNvPr>
          <p:cNvSpPr txBox="1"/>
          <p:nvPr/>
        </p:nvSpPr>
        <p:spPr>
          <a:xfrm>
            <a:off x="7683413" y="3996449"/>
            <a:ext cx="30598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44851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240 134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844851">
                  <a:lumMod val="95000"/>
                  <a:lumOff val="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9AC01D-B34C-09A4-CC19-2FC53BBE3DF3}"/>
              </a:ext>
            </a:extLst>
          </p:cNvPr>
          <p:cNvSpPr txBox="1"/>
          <p:nvPr/>
        </p:nvSpPr>
        <p:spPr>
          <a:xfrm>
            <a:off x="7192704" y="3436749"/>
            <a:ext cx="665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844851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+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8AE8199-632F-20B6-EF25-397C7BD2A530}"/>
              </a:ext>
            </a:extLst>
          </p:cNvPr>
          <p:cNvCxnSpPr>
            <a:cxnSpLocks/>
          </p:cNvCxnSpPr>
          <p:nvPr/>
        </p:nvCxnSpPr>
        <p:spPr>
          <a:xfrm flipH="1">
            <a:off x="7465372" y="4912433"/>
            <a:ext cx="284734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ED04750B-E9A1-2DAE-FC21-48C404EB4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059" y="-41681"/>
            <a:ext cx="1609483" cy="1956986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5DB6859B-CB03-807B-47CD-16C72FD453D7}"/>
              </a:ext>
            </a:extLst>
          </p:cNvPr>
          <p:cNvGrpSpPr/>
          <p:nvPr/>
        </p:nvGrpSpPr>
        <p:grpSpPr>
          <a:xfrm>
            <a:off x="1585219" y="57210"/>
            <a:ext cx="7192361" cy="1287395"/>
            <a:chOff x="3562349" y="287330"/>
            <a:chExt cx="6991246" cy="1107996"/>
          </a:xfrm>
        </p:grpSpPr>
        <p:sp>
          <p:nvSpPr>
            <p:cNvPr id="21" name="Google Shape;1439;p41">
              <a:extLst>
                <a:ext uri="{FF2B5EF4-FFF2-40B4-BE49-F238E27FC236}">
                  <a16:creationId xmlns:a16="http://schemas.microsoft.com/office/drawing/2014/main" id="{C5B0A74B-5936-2583-999D-889EF6D57513}"/>
                </a:ext>
              </a:extLst>
            </p:cNvPr>
            <p:cNvSpPr/>
            <p:nvPr/>
          </p:nvSpPr>
          <p:spPr>
            <a:xfrm rot="10800000" flipH="1">
              <a:off x="3562349" y="287330"/>
              <a:ext cx="6572250" cy="1107996"/>
            </a:xfrm>
            <a:custGeom>
              <a:avLst/>
              <a:gdLst/>
              <a:ahLst/>
              <a:cxnLst/>
              <a:rect l="l" t="t" r="r" b="b"/>
              <a:pathLst>
                <a:path w="59342" h="90346" extrusionOk="0">
                  <a:moveTo>
                    <a:pt x="21484" y="0"/>
                  </a:moveTo>
                  <a:cubicBezTo>
                    <a:pt x="16291" y="0"/>
                    <a:pt x="8432" y="235"/>
                    <a:pt x="4989" y="2325"/>
                  </a:cubicBezTo>
                  <a:cubicBezTo>
                    <a:pt x="905" y="4814"/>
                    <a:pt x="1215" y="6814"/>
                    <a:pt x="322" y="20232"/>
                  </a:cubicBezTo>
                  <a:cubicBezTo>
                    <a:pt x="0" y="24995"/>
                    <a:pt x="1405" y="48628"/>
                    <a:pt x="1917" y="58320"/>
                  </a:cubicBezTo>
                  <a:cubicBezTo>
                    <a:pt x="2382" y="67071"/>
                    <a:pt x="250" y="79097"/>
                    <a:pt x="6573" y="85145"/>
                  </a:cubicBezTo>
                  <a:cubicBezTo>
                    <a:pt x="11383" y="89753"/>
                    <a:pt x="21324" y="88824"/>
                    <a:pt x="27944" y="89562"/>
                  </a:cubicBezTo>
                  <a:cubicBezTo>
                    <a:pt x="32588" y="90085"/>
                    <a:pt x="37273" y="90346"/>
                    <a:pt x="41951" y="90346"/>
                  </a:cubicBezTo>
                  <a:cubicBezTo>
                    <a:pt x="42922" y="90346"/>
                    <a:pt x="43893" y="90335"/>
                    <a:pt x="44863" y="90312"/>
                  </a:cubicBezTo>
                  <a:cubicBezTo>
                    <a:pt x="46590" y="90265"/>
                    <a:pt x="48411" y="90169"/>
                    <a:pt x="49852" y="89229"/>
                  </a:cubicBezTo>
                  <a:cubicBezTo>
                    <a:pt x="50745" y="88657"/>
                    <a:pt x="51423" y="87824"/>
                    <a:pt x="51983" y="86931"/>
                  </a:cubicBezTo>
                  <a:cubicBezTo>
                    <a:pt x="53924" y="83883"/>
                    <a:pt x="54745" y="80251"/>
                    <a:pt x="55102" y="76668"/>
                  </a:cubicBezTo>
                  <a:cubicBezTo>
                    <a:pt x="57353" y="53951"/>
                    <a:pt x="59341" y="33091"/>
                    <a:pt x="54626" y="11910"/>
                  </a:cubicBezTo>
                  <a:cubicBezTo>
                    <a:pt x="54210" y="10052"/>
                    <a:pt x="53781" y="8147"/>
                    <a:pt x="52709" y="6564"/>
                  </a:cubicBezTo>
                  <a:cubicBezTo>
                    <a:pt x="51614" y="4933"/>
                    <a:pt x="49923" y="3778"/>
                    <a:pt x="48161" y="2897"/>
                  </a:cubicBezTo>
                  <a:cubicBezTo>
                    <a:pt x="42577" y="111"/>
                    <a:pt x="30314" y="51"/>
                    <a:pt x="24182" y="15"/>
                  </a:cubicBezTo>
                  <a:cubicBezTo>
                    <a:pt x="23421" y="9"/>
                    <a:pt x="22504" y="0"/>
                    <a:pt x="21484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F15A0A5-6EBF-D5AA-7214-9B62E0851980}"/>
                </a:ext>
              </a:extLst>
            </p:cNvPr>
            <p:cNvSpPr txBox="1"/>
            <p:nvPr/>
          </p:nvSpPr>
          <p:spPr>
            <a:xfrm>
              <a:off x="3747523" y="350079"/>
              <a:ext cx="6806072" cy="8741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844851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Đặt tính rồi tính</a:t>
              </a:r>
              <a:endPara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860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eeling Activities for Kindergarten by Slidesgo">
  <a:themeElements>
    <a:clrScheme name="Simple Light">
      <a:dk1>
        <a:srgbClr val="844851"/>
      </a:dk1>
      <a:lt1>
        <a:srgbClr val="F0E6DA"/>
      </a:lt1>
      <a:dk2>
        <a:srgbClr val="5C679E"/>
      </a:dk2>
      <a:lt2>
        <a:srgbClr val="F4F4F4"/>
      </a:lt2>
      <a:accent1>
        <a:srgbClr val="38965D"/>
      </a:accent1>
      <a:accent2>
        <a:srgbClr val="98D0C3"/>
      </a:accent2>
      <a:accent3>
        <a:srgbClr val="EAC044"/>
      </a:accent3>
      <a:accent4>
        <a:srgbClr val="DB722F"/>
      </a:accent4>
      <a:accent5>
        <a:srgbClr val="E69EA1"/>
      </a:accent5>
      <a:accent6>
        <a:srgbClr val="D184B7"/>
      </a:accent6>
      <a:hlink>
        <a:srgbClr val="5C679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569</Words>
  <Application>Microsoft Office PowerPoint</Application>
  <PresentationFormat>Widescreen</PresentationFormat>
  <Paragraphs>111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#9Slide03 AmpleSoft Bold</vt:lpstr>
      <vt:lpstr>#9Slide07 HoneyCream</vt:lpstr>
      <vt:lpstr>#9Slide07 IcielCadena</vt:lpstr>
      <vt:lpstr>Arial</vt:lpstr>
      <vt:lpstr>Calibri</vt:lpstr>
      <vt:lpstr>Calibri Light</vt:lpstr>
      <vt:lpstr>Cambria</vt:lpstr>
      <vt:lpstr>SVN-Newton</vt:lpstr>
      <vt:lpstr>Times New Roman</vt:lpstr>
      <vt:lpstr>思源黑体 CN</vt:lpstr>
      <vt:lpstr>Office Theme</vt:lpstr>
      <vt:lpstr>Feeling Activities for Kindergarten by Slidesgo</vt:lpstr>
      <vt:lpstr>Custom Design</vt:lpstr>
      <vt:lpstr>1_Custom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Hồng Linh</dc:creator>
  <cp:lastModifiedBy>Admin</cp:lastModifiedBy>
  <cp:revision>26</cp:revision>
  <dcterms:created xsi:type="dcterms:W3CDTF">2023-08-07T01:12:00Z</dcterms:created>
  <dcterms:modified xsi:type="dcterms:W3CDTF">2024-11-16T12:09:18Z</dcterms:modified>
</cp:coreProperties>
</file>