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9"/>
  </p:notesMasterIdLst>
  <p:sldIdLst>
    <p:sldId id="381" r:id="rId4"/>
    <p:sldId id="257" r:id="rId5"/>
    <p:sldId id="363" r:id="rId6"/>
    <p:sldId id="362" r:id="rId7"/>
    <p:sldId id="345" r:id="rId8"/>
    <p:sldId id="360" r:id="rId9"/>
    <p:sldId id="258" r:id="rId10"/>
    <p:sldId id="260" r:id="rId11"/>
    <p:sldId id="364" r:id="rId12"/>
    <p:sldId id="346" r:id="rId13"/>
    <p:sldId id="348" r:id="rId14"/>
    <p:sldId id="349" r:id="rId15"/>
    <p:sldId id="366" r:id="rId16"/>
    <p:sldId id="365" r:id="rId17"/>
    <p:sldId id="265" r:id="rId18"/>
    <p:sldId id="261" r:id="rId19"/>
    <p:sldId id="367" r:id="rId20"/>
    <p:sldId id="350" r:id="rId21"/>
    <p:sldId id="368" r:id="rId22"/>
    <p:sldId id="369" r:id="rId23"/>
    <p:sldId id="370" r:id="rId24"/>
    <p:sldId id="371" r:id="rId25"/>
    <p:sldId id="372" r:id="rId26"/>
    <p:sldId id="373" r:id="rId27"/>
    <p:sldId id="356" r:id="rId28"/>
    <p:sldId id="374" r:id="rId29"/>
    <p:sldId id="375" r:id="rId30"/>
    <p:sldId id="376" r:id="rId31"/>
    <p:sldId id="276" r:id="rId32"/>
    <p:sldId id="377" r:id="rId33"/>
    <p:sldId id="378" r:id="rId34"/>
    <p:sldId id="379" r:id="rId35"/>
    <p:sldId id="380" r:id="rId36"/>
    <p:sldId id="357"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25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7.jpeg"/><Relationship Id="rId4" Type="http://schemas.openxmlformats.org/officeDocument/2006/relationships/image" Target="../media/image10.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9.GI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4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1.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284480" y="458470"/>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3" name="Picture 12" descr="Logo trường"/>
          <p:cNvPicPr>
            <a:picLocks noChangeAspect="1"/>
          </p:cNvPicPr>
          <p:nvPr/>
        </p:nvPicPr>
        <p:blipFill>
          <a:blip r:embed="rId6"/>
          <a:stretch>
            <a:fillRect/>
          </a:stretch>
        </p:blipFill>
        <p:spPr>
          <a:xfrm>
            <a:off x="884555" y="693420"/>
            <a:ext cx="1189355" cy="1189355"/>
          </a:xfrm>
          <a:prstGeom prst="rect">
            <a:avLst/>
          </a:prstGeom>
        </p:spPr>
      </p:pic>
      <p:sp>
        <p:nvSpPr>
          <p:cNvPr id="14" name="Text Box 1"/>
          <p:cNvSpPr txBox="1"/>
          <p:nvPr/>
        </p:nvSpPr>
        <p:spPr>
          <a:xfrm>
            <a:off x="2317078" y="873125"/>
            <a:ext cx="7558480" cy="830997"/>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Phòng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Giáo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dục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và</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Đào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tạo</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quận</a:t>
            </a:r>
            <a:r>
              <a:rPr lang="en-US" sz="2400" dirty="0">
                <a:ln w="12700">
                  <a:noFill/>
                  <a:prstDash val="solid"/>
                </a:ln>
                <a:solidFill>
                  <a:srgbClr val="000000"/>
                </a:solidFill>
                <a:effectLst/>
                <a:latin typeface="SVN-Genica Pro" panose="00000900000000000000" charset="0"/>
                <a:cs typeface="SVN-Genica Pro" panose="00000900000000000000" charset="0"/>
              </a:rPr>
              <a:t> Long </a:t>
            </a:r>
            <a:r>
              <a:rPr lang="en-US" sz="2400" dirty="0" err="1">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Trường</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Tiểu</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smtClean="0">
                <a:ln w="12700">
                  <a:noFill/>
                  <a:prstDash val="solid"/>
                </a:ln>
                <a:solidFill>
                  <a:srgbClr val="000000"/>
                </a:solidFill>
                <a:effectLst/>
                <a:latin typeface="SVN-Genica Pro" panose="00000900000000000000" charset="0"/>
                <a:cs typeface="SVN-Genica Pro" panose="00000900000000000000" charset="0"/>
              </a:rPr>
              <a:t>Long </a:t>
            </a:r>
            <a:r>
              <a:rPr lang="en-US" sz="2400" dirty="0" err="1" smtClean="0">
                <a:ln w="12700">
                  <a:noFill/>
                  <a:prstDash val="solid"/>
                </a:ln>
                <a:solidFill>
                  <a:srgbClr val="000000"/>
                </a:solidFill>
                <a:effectLst/>
                <a:latin typeface="SVN-Genica Pro" panose="00000900000000000000" charset="0"/>
                <a:cs typeface="SVN-Genica Pro" panose="00000900000000000000" charset="0"/>
              </a:rPr>
              <a:t>Biên</a:t>
            </a:r>
            <a:endParaRPr lang="en-US" sz="2400" dirty="0">
              <a:ln w="12700">
                <a:noFill/>
                <a:prstDash val="solid"/>
              </a:ln>
              <a:solidFill>
                <a:srgbClr val="000000"/>
              </a:solidFill>
              <a:effectLst/>
              <a:latin typeface="SVN-Genica Pro" panose="00000900000000000000" charset="0"/>
              <a:cs typeface="SVN-Genica Pro" panose="00000900000000000000" charset="0"/>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smtClean="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a:t>
            </a: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4</a:t>
            </a:r>
          </a:p>
        </p:txBody>
      </p:sp>
      <p:sp>
        <p:nvSpPr>
          <p:cNvPr id="16" name="Text Box 4"/>
          <p:cNvSpPr txBox="1"/>
          <p:nvPr/>
        </p:nvSpPr>
        <p:spPr>
          <a:xfrm>
            <a:off x="1263192" y="3587750"/>
            <a:ext cx="10341211" cy="1569660"/>
          </a:xfrm>
          <a:prstGeom prst="rect">
            <a:avLst/>
          </a:prstGeom>
          <a:noFill/>
        </p:spPr>
        <p:txBody>
          <a:bodyPr wrap="square" rtlCol="0">
            <a:spAutoFit/>
          </a:bodyPr>
          <a:lstStyle/>
          <a:p>
            <a:pPr algn="ctr"/>
            <a:r>
              <a:rPr lang="en-US" sz="4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8: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sự</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truyền</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a:t>
            </a:r>
            <a:r>
              <a:rPr lang="en-US" sz="4800" dirty="0" err="1"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Tiết</a:t>
            </a:r>
            <a:r>
              <a:rPr lang="en-US" sz="4800" dirty="0" smtClean="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2) </a:t>
            </a:r>
            <a:endParaRPr lang="en-US" sz="4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p:txBody>
      </p:sp>
      <p:sp>
        <p:nvSpPr>
          <p:cNvPr id="21" name="Text Box 5"/>
          <p:cNvSpPr txBox="1"/>
          <p:nvPr/>
        </p:nvSpPr>
        <p:spPr>
          <a:xfrm>
            <a:off x="4486592" y="5513478"/>
            <a:ext cx="3217545" cy="460375"/>
          </a:xfrm>
          <a:prstGeom prst="rect">
            <a:avLst/>
          </a:prstGeom>
          <a:noFill/>
        </p:spPr>
        <p:txBody>
          <a:bodyPr wrap="none" rtlCol="0">
            <a:spAutoFit/>
          </a:bodyPr>
          <a:lstStyle/>
          <a:p>
            <a:pPr algn="ctr"/>
            <a:r>
              <a:rPr lang="en-US" sz="2400" dirty="0" err="1">
                <a:ln w="12700">
                  <a:noFill/>
                  <a:prstDash val="solid"/>
                </a:ln>
                <a:solidFill>
                  <a:srgbClr val="000000"/>
                </a:solidFill>
                <a:effectLst/>
                <a:latin typeface="SVN-Genica Pro" panose="00000900000000000000" charset="0"/>
                <a:cs typeface="SVN-Genica Pro" panose="00000900000000000000" charset="0"/>
              </a:rPr>
              <a:t>Năm</a:t>
            </a:r>
            <a:r>
              <a:rPr lang="en-US" sz="2400" dirty="0">
                <a:ln w="12700">
                  <a:noFill/>
                  <a:prstDash val="solid"/>
                </a:ln>
                <a:solidFill>
                  <a:srgbClr val="000000"/>
                </a:solidFill>
                <a:effectLst/>
                <a:latin typeface="SVN-Genica Pro" panose="00000900000000000000" charset="0"/>
                <a:cs typeface="SVN-Genica Pro" panose="00000900000000000000" charset="0"/>
              </a:rPr>
              <a:t> </a:t>
            </a:r>
            <a:r>
              <a:rPr lang="en-US" sz="2400" dirty="0" err="1">
                <a:ln w="12700">
                  <a:noFill/>
                  <a:prstDash val="solid"/>
                </a:ln>
                <a:solidFill>
                  <a:srgbClr val="000000"/>
                </a:solidFill>
                <a:effectLst/>
                <a:latin typeface="SVN-Genica Pro" panose="00000900000000000000" charset="0"/>
                <a:cs typeface="SVN-Genica Pro" panose="00000900000000000000" charset="0"/>
              </a:rPr>
              <a:t>học</a:t>
            </a:r>
            <a:r>
              <a:rPr lang="en-US" sz="2400" dirty="0">
                <a:ln w="12700">
                  <a:noFill/>
                  <a:prstDash val="solid"/>
                </a:ln>
                <a:solidFill>
                  <a:srgbClr val="000000"/>
                </a:solidFill>
                <a:effectLst/>
                <a:latin typeface="SVN-Genica Pro" panose="00000900000000000000" charset="0"/>
                <a:cs typeface="SVN-Genica Pro" panose="00000900000000000000" charset="0"/>
              </a:rPr>
              <a:t> 2023 - 2024</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1144</Words>
  <Application>Microsoft Office PowerPoint</Application>
  <PresentationFormat>Widescreen</PresentationFormat>
  <Paragraphs>121</Paragraphs>
  <Slides>35</Slides>
  <Notes>34</Notes>
  <HiddenSlides>0</HiddenSlides>
  <MMClips>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35</vt:i4>
      </vt:variant>
    </vt:vector>
  </HeadingPairs>
  <TitlesOfParts>
    <vt:vector size="60" baseType="lpstr">
      <vt:lpstr>微软雅黑</vt:lpstr>
      <vt:lpstr>宋体</vt:lpstr>
      <vt:lpstr>宋体</vt:lpstr>
      <vt:lpstr>#9Slide03 Arima Madurai Black</vt:lpstr>
      <vt:lpstr>#9Slide03 Arima Madurai Medium</vt:lpstr>
      <vt:lpstr>Algerian</vt:lpstr>
      <vt:lpstr>Arial</vt:lpstr>
      <vt:lpstr>Arimo</vt:lpstr>
      <vt:lpstr>Calibri</vt:lpstr>
      <vt:lpstr>Calibri Light</vt:lpstr>
      <vt:lpstr>Cambria</vt:lpstr>
      <vt:lpstr>Delius Swash Caps</vt:lpstr>
      <vt:lpstr>等线</vt:lpstr>
      <vt:lpstr>Hammersmith One</vt:lpstr>
      <vt:lpstr>Lato</vt:lpstr>
      <vt:lpstr>Montserrat</vt:lpstr>
      <vt:lpstr>SVN-Genica Pro</vt:lpstr>
      <vt:lpstr>Times New Roman</vt:lpstr>
      <vt:lpstr>Wingdings</vt:lpstr>
      <vt:lpstr>仓耳章鱼小丸子体 W01</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2023-07-31T23:18:00Z</dcterms:created>
  <dcterms:modified xsi:type="dcterms:W3CDTF">2023-10-15T13:07:09Z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