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13"/>
  </p:notesMasterIdLst>
  <p:sldIdLst>
    <p:sldId id="256" r:id="rId3"/>
    <p:sldId id="257" r:id="rId4"/>
    <p:sldId id="260" r:id="rId5"/>
    <p:sldId id="261" r:id="rId6"/>
    <p:sldId id="262" r:id="rId7"/>
    <p:sldId id="263" r:id="rId8"/>
    <p:sldId id="270" r:id="rId9"/>
    <p:sldId id="265" r:id="rId10"/>
    <p:sldId id="267" r:id="rId11"/>
    <p:sldId id="269"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9Slide07 SVNAppleberry" panose="02040603050506020204" pitchFamily="18" charset="0"/>
      <p:regular r:id="rId18"/>
    </p:embeddedFont>
    <p:embeddedFont>
      <p:font typeface="#9Slide07 SVNZiclets" panose="02000603000000000000" pitchFamily="2" charset="0"/>
      <p:regular r:id="rId19"/>
    </p:embeddedFont>
    <p:embeddedFont>
      <p:font typeface="Calibri Light" panose="020F0302020204030204" pitchFamily="34" charset="0"/>
      <p:regular r:id="rId20"/>
      <p:italic r:id="rId21"/>
    </p:embeddedFont>
    <p:embeddedFont>
      <p:font typeface="Roboto" panose="020B060402020202020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1021"/>
    <a:srgbClr val="E0F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45" autoAdjust="0"/>
  </p:normalViewPr>
  <p:slideViewPr>
    <p:cSldViewPr snapToGrid="0">
      <p:cViewPr varScale="1">
        <p:scale>
          <a:sx n="75" d="100"/>
          <a:sy n="75" d="100"/>
        </p:scale>
        <p:origin x="90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CFECC-DF99-4B9D-9EC6-8F78BF3DA69E}"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0FCDB-3B7B-474E-BBD8-3C09F114E80F}" type="slidenum">
              <a:rPr lang="en-US" smtClean="0"/>
              <a:t>‹#›</a:t>
            </a:fld>
            <a:endParaRPr lang="en-US"/>
          </a:p>
        </p:txBody>
      </p:sp>
    </p:spTree>
    <p:extLst>
      <p:ext uri="{BB962C8B-B14F-4D97-AF65-F5344CB8AC3E}">
        <p14:creationId xmlns:p14="http://schemas.microsoft.com/office/powerpoint/2010/main" val="407511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30350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08421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60263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66123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9627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4508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3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147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022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30812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26870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15785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558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46318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10/15/2024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61154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0553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4490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28436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316971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236021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409455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3E5007E-EE70-4820-A95B-EBC299F27ABA}" type="datetimeFigureOut">
              <a:rPr lang="en-US" smtClean="0"/>
              <a:t>10/15/2024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DE07FAC-84BC-424B-BF5A-2A18410E4DD8}" type="slidenum">
              <a:rPr lang="en-US" smtClean="0"/>
              <a:t>‹#›</a:t>
            </a:fld>
            <a:endParaRPr lang="en-US"/>
          </a:p>
        </p:txBody>
      </p:sp>
    </p:spTree>
    <p:extLst>
      <p:ext uri="{BB962C8B-B14F-4D97-AF65-F5344CB8AC3E}">
        <p14:creationId xmlns:p14="http://schemas.microsoft.com/office/powerpoint/2010/main" val="166325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871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5429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4.wav"/><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5.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5.jpg"/><Relationship Id="rId10" Type="http://schemas.openxmlformats.org/officeDocument/2006/relationships/image" Target="../media/image18.png"/><Relationship Id="rId4" Type="http://schemas.openxmlformats.org/officeDocument/2006/relationships/audio" Target="../media/audio6.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150" r="100000">
                        <a14:foregroundMark x1="21496" y1="74815" x2="51419" y2="88000"/>
                        <a14:foregroundMark x1="36543" y1="53630" x2="47463" y2="67704"/>
                        <a14:foregroundMark x1="42304" y1="33481" x2="42390" y2="42667"/>
                        <a14:foregroundMark x1="43250" y1="33333" x2="44712" y2="35556"/>
                        <a14:foregroundMark x1="27429" y1="51111" x2="27945" y2="60296"/>
                        <a14:foregroundMark x1="57008" y1="61481" x2="57094" y2="69778"/>
                        <a14:foregroundMark x1="51419" y1="61778" x2="50989" y2="64593"/>
                        <a14:foregroundMark x1="57868" y1="70963" x2="57868" y2="70963"/>
                        <a14:foregroundMark x1="56234" y1="71111" x2="56234" y2="71111"/>
                      </a14:backgroundRemoval>
                    </a14:imgEffect>
                  </a14:imgLayer>
                </a14:imgProps>
              </a:ext>
            </a:extLst>
          </a:blip>
          <a:stretch>
            <a:fillRect/>
          </a:stretch>
        </p:blipFill>
        <p:spPr>
          <a:xfrm>
            <a:off x="5742008" y="3114453"/>
            <a:ext cx="6449992" cy="374354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3040" y="0"/>
            <a:ext cx="1717606" cy="1717606"/>
          </a:xfrm>
          <a:prstGeom prst="rect">
            <a:avLst/>
          </a:prstGeom>
        </p:spPr>
      </p:pic>
      <p:pic>
        <p:nvPicPr>
          <p:cNvPr id="3" name="Picture 2"/>
          <p:cNvPicPr>
            <a:picLocks noChangeAspect="1"/>
          </p:cNvPicPr>
          <p:nvPr/>
        </p:nvPicPr>
        <p:blipFill>
          <a:blip r:embed="rId6"/>
          <a:stretch>
            <a:fillRect/>
          </a:stretch>
        </p:blipFill>
        <p:spPr>
          <a:xfrm>
            <a:off x="-1238845" y="-378020"/>
            <a:ext cx="10864014" cy="6340390"/>
          </a:xfrm>
          <a:prstGeom prst="rect">
            <a:avLst/>
          </a:prstGeom>
        </p:spPr>
      </p:pic>
    </p:spTree>
    <p:extLst>
      <p:ext uri="{BB962C8B-B14F-4D97-AF65-F5344CB8AC3E}">
        <p14:creationId xmlns:p14="http://schemas.microsoft.com/office/powerpoint/2010/main" val="36310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Freeform 4"/>
          <p:cNvSpPr/>
          <p:nvPr/>
        </p:nvSpPr>
        <p:spPr>
          <a:xfrm>
            <a:off x="5019345" y="193691"/>
            <a:ext cx="1694855" cy="724165"/>
          </a:xfrm>
          <a:custGeom>
            <a:avLst/>
            <a:gdLst/>
            <a:ahLst/>
            <a:cxnLst/>
            <a:rect l="l" t="t" r="r" b="b"/>
            <a:pathLst>
              <a:path w="2542283" h="1086248">
                <a:moveTo>
                  <a:pt x="0" y="0"/>
                </a:moveTo>
                <a:lnTo>
                  <a:pt x="2542283" y="0"/>
                </a:lnTo>
                <a:lnTo>
                  <a:pt x="2542283" y="1086248"/>
                </a:lnTo>
                <a:lnTo>
                  <a:pt x="0" y="1086248"/>
                </a:lnTo>
                <a:lnTo>
                  <a:pt x="0" y="0"/>
                </a:lnTo>
                <a:close/>
              </a:path>
            </a:pathLst>
          </a:custGeom>
          <a:blipFill>
            <a:blip r:embed="rId3"/>
            <a:stretch>
              <a:fillRect/>
            </a:stretch>
          </a:blipFill>
        </p:spPr>
        <p:txBody>
          <a:bodyPr/>
          <a:lstStyle/>
          <a:p>
            <a:endParaRPr lang="en-US"/>
          </a:p>
        </p:txBody>
      </p:sp>
      <p:sp>
        <p:nvSpPr>
          <p:cNvPr id="5" name="Freeform 5"/>
          <p:cNvSpPr/>
          <p:nvPr/>
        </p:nvSpPr>
        <p:spPr>
          <a:xfrm>
            <a:off x="10856198" y="489751"/>
            <a:ext cx="1077205" cy="670560"/>
          </a:xfrm>
          <a:custGeom>
            <a:avLst/>
            <a:gdLst/>
            <a:ahLst/>
            <a:cxnLst/>
            <a:rect l="l" t="t" r="r" b="b"/>
            <a:pathLst>
              <a:path w="1615807" h="1005840">
                <a:moveTo>
                  <a:pt x="0" y="0"/>
                </a:moveTo>
                <a:lnTo>
                  <a:pt x="1615807" y="0"/>
                </a:lnTo>
                <a:lnTo>
                  <a:pt x="1615807" y="1005840"/>
                </a:lnTo>
                <a:lnTo>
                  <a:pt x="0" y="1005840"/>
                </a:lnTo>
                <a:lnTo>
                  <a:pt x="0" y="0"/>
                </a:lnTo>
                <a:close/>
              </a:path>
            </a:pathLst>
          </a:custGeom>
          <a:blipFill>
            <a:blip r:embed="rId4"/>
            <a:stretch>
              <a:fillRect/>
            </a:stretch>
          </a:blipFill>
        </p:spPr>
        <p:txBody>
          <a:bodyPr/>
          <a:lstStyle/>
          <a:p>
            <a:endParaRPr lang="en-US"/>
          </a:p>
        </p:txBody>
      </p:sp>
      <p:sp>
        <p:nvSpPr>
          <p:cNvPr id="20" name="Freeform 20"/>
          <p:cNvSpPr/>
          <p:nvPr/>
        </p:nvSpPr>
        <p:spPr>
          <a:xfrm>
            <a:off x="295666" y="531257"/>
            <a:ext cx="1058042" cy="629054"/>
          </a:xfrm>
          <a:custGeom>
            <a:avLst/>
            <a:gdLst/>
            <a:ahLst/>
            <a:cxnLst/>
            <a:rect l="l" t="t" r="r" b="b"/>
            <a:pathLst>
              <a:path w="1587063" h="943581">
                <a:moveTo>
                  <a:pt x="0" y="0"/>
                </a:moveTo>
                <a:lnTo>
                  <a:pt x="1587063" y="0"/>
                </a:lnTo>
                <a:lnTo>
                  <a:pt x="1587063" y="943581"/>
                </a:lnTo>
                <a:lnTo>
                  <a:pt x="0" y="943581"/>
                </a:lnTo>
                <a:lnTo>
                  <a:pt x="0" y="0"/>
                </a:lnTo>
                <a:close/>
              </a:path>
            </a:pathLst>
          </a:custGeom>
          <a:blipFill>
            <a:blip r:embed="rId5"/>
            <a:stretch>
              <a:fillRect/>
            </a:stretch>
          </a:blipFill>
        </p:spPr>
        <p:txBody>
          <a:bodyPr/>
          <a:lstStyle/>
          <a:p>
            <a:endParaRPr lang="en-US"/>
          </a:p>
        </p:txBody>
      </p:sp>
      <p:sp>
        <p:nvSpPr>
          <p:cNvPr id="22" name="Freeform 22"/>
          <p:cNvSpPr/>
          <p:nvPr/>
        </p:nvSpPr>
        <p:spPr>
          <a:xfrm>
            <a:off x="9360455" y="4722006"/>
            <a:ext cx="3712499" cy="2900390"/>
          </a:xfrm>
          <a:custGeom>
            <a:avLst/>
            <a:gdLst/>
            <a:ahLst/>
            <a:cxnLst/>
            <a:rect l="l" t="t" r="r" b="b"/>
            <a:pathLst>
              <a:path w="5568749" h="4350585">
                <a:moveTo>
                  <a:pt x="0" y="0"/>
                </a:moveTo>
                <a:lnTo>
                  <a:pt x="5568749" y="0"/>
                </a:lnTo>
                <a:lnTo>
                  <a:pt x="5568749" y="4350584"/>
                </a:lnTo>
                <a:lnTo>
                  <a:pt x="0" y="4350584"/>
                </a:lnTo>
                <a:lnTo>
                  <a:pt x="0" y="0"/>
                </a:lnTo>
                <a:close/>
              </a:path>
            </a:pathLst>
          </a:custGeom>
          <a:blipFill>
            <a:blip r:embed="rId6"/>
            <a:stretch>
              <a:fillRect/>
            </a:stretch>
          </a:blipFill>
        </p:spPr>
        <p:txBody>
          <a:bodyPr/>
          <a:lstStyle/>
          <a:p>
            <a:endParaRPr lang="en-US"/>
          </a:p>
        </p:txBody>
      </p:sp>
      <p:sp>
        <p:nvSpPr>
          <p:cNvPr id="23" name="Freeform 23"/>
          <p:cNvSpPr/>
          <p:nvPr/>
        </p:nvSpPr>
        <p:spPr>
          <a:xfrm>
            <a:off x="11362741" y="4580508"/>
            <a:ext cx="446356" cy="423632"/>
          </a:xfrm>
          <a:custGeom>
            <a:avLst/>
            <a:gdLst/>
            <a:ahLst/>
            <a:cxnLst/>
            <a:rect l="l" t="t" r="r" b="b"/>
            <a:pathLst>
              <a:path w="669534" h="635448">
                <a:moveTo>
                  <a:pt x="0" y="0"/>
                </a:moveTo>
                <a:lnTo>
                  <a:pt x="669534" y="0"/>
                </a:lnTo>
                <a:lnTo>
                  <a:pt x="669534" y="635448"/>
                </a:lnTo>
                <a:lnTo>
                  <a:pt x="0" y="635448"/>
                </a:lnTo>
                <a:lnTo>
                  <a:pt x="0" y="0"/>
                </a:lnTo>
                <a:close/>
              </a:path>
            </a:pathLst>
          </a:custGeom>
          <a:blipFill>
            <a:blip r:embed="rId7"/>
            <a:stretch>
              <a:fillRect/>
            </a:stretch>
          </a:blipFill>
        </p:spPr>
        <p:txBody>
          <a:bodyPr/>
          <a:lstStyle/>
          <a:p>
            <a:endParaRPr lang="en-US"/>
          </a:p>
        </p:txBody>
      </p:sp>
      <p:sp>
        <p:nvSpPr>
          <p:cNvPr id="27" name="Freeform 27"/>
          <p:cNvSpPr/>
          <p:nvPr/>
        </p:nvSpPr>
        <p:spPr>
          <a:xfrm>
            <a:off x="11740088" y="5407615"/>
            <a:ext cx="386629" cy="366946"/>
          </a:xfrm>
          <a:custGeom>
            <a:avLst/>
            <a:gdLst/>
            <a:ahLst/>
            <a:cxnLst/>
            <a:rect l="l" t="t" r="r" b="b"/>
            <a:pathLst>
              <a:path w="579944" h="550419">
                <a:moveTo>
                  <a:pt x="0" y="0"/>
                </a:moveTo>
                <a:lnTo>
                  <a:pt x="579943" y="0"/>
                </a:lnTo>
                <a:lnTo>
                  <a:pt x="579943" y="550420"/>
                </a:lnTo>
                <a:lnTo>
                  <a:pt x="0" y="550420"/>
                </a:lnTo>
                <a:lnTo>
                  <a:pt x="0" y="0"/>
                </a:lnTo>
                <a:close/>
              </a:path>
            </a:pathLst>
          </a:custGeom>
          <a:blipFill>
            <a:blip r:embed="rId7"/>
            <a:stretch>
              <a:fillRect/>
            </a:stretch>
          </a:blipFill>
        </p:spPr>
        <p:txBody>
          <a:bodyPr/>
          <a:lstStyle/>
          <a:p>
            <a:endParaRPr lang="en-US"/>
          </a:p>
        </p:txBody>
      </p:sp>
      <p:sp>
        <p:nvSpPr>
          <p:cNvPr id="28" name="Freeform 28"/>
          <p:cNvSpPr/>
          <p:nvPr/>
        </p:nvSpPr>
        <p:spPr>
          <a:xfrm>
            <a:off x="9935429" y="6220938"/>
            <a:ext cx="447191" cy="424425"/>
          </a:xfrm>
          <a:custGeom>
            <a:avLst/>
            <a:gdLst/>
            <a:ahLst/>
            <a:cxnLst/>
            <a:rect l="l" t="t" r="r" b="b"/>
            <a:pathLst>
              <a:path w="670787" h="636637">
                <a:moveTo>
                  <a:pt x="0" y="0"/>
                </a:moveTo>
                <a:lnTo>
                  <a:pt x="670787" y="0"/>
                </a:lnTo>
                <a:lnTo>
                  <a:pt x="670787" y="636637"/>
                </a:lnTo>
                <a:lnTo>
                  <a:pt x="0" y="636637"/>
                </a:lnTo>
                <a:lnTo>
                  <a:pt x="0" y="0"/>
                </a:lnTo>
                <a:close/>
              </a:path>
            </a:pathLst>
          </a:custGeom>
          <a:blipFill>
            <a:blip r:embed="rId7"/>
            <a:stretch>
              <a:fillRect/>
            </a:stretch>
          </a:blipFill>
        </p:spPr>
        <p:txBody>
          <a:bodyPr/>
          <a:lstStyle/>
          <a:p>
            <a:endParaRPr lang="en-US"/>
          </a:p>
        </p:txBody>
      </p:sp>
      <p:sp>
        <p:nvSpPr>
          <p:cNvPr id="29" name="Freeform 29"/>
          <p:cNvSpPr/>
          <p:nvPr/>
        </p:nvSpPr>
        <p:spPr>
          <a:xfrm>
            <a:off x="11038609" y="6381442"/>
            <a:ext cx="356191" cy="338057"/>
          </a:xfrm>
          <a:custGeom>
            <a:avLst/>
            <a:gdLst/>
            <a:ahLst/>
            <a:cxnLst/>
            <a:rect l="l" t="t" r="r" b="b"/>
            <a:pathLst>
              <a:path w="534286" h="507086">
                <a:moveTo>
                  <a:pt x="0" y="0"/>
                </a:moveTo>
                <a:lnTo>
                  <a:pt x="534286" y="0"/>
                </a:lnTo>
                <a:lnTo>
                  <a:pt x="534286" y="507087"/>
                </a:lnTo>
                <a:lnTo>
                  <a:pt x="0" y="507087"/>
                </a:lnTo>
                <a:lnTo>
                  <a:pt x="0" y="0"/>
                </a:lnTo>
                <a:close/>
              </a:path>
            </a:pathLst>
          </a:custGeom>
          <a:blipFill>
            <a:blip r:embed="rId7"/>
            <a:stretch>
              <a:fillRect/>
            </a:stretch>
          </a:blipFill>
        </p:spPr>
        <p:txBody>
          <a:bodyPr/>
          <a:lstStyle/>
          <a:p>
            <a:endParaRPr lang="en-US"/>
          </a:p>
        </p:txBody>
      </p:sp>
      <p:sp>
        <p:nvSpPr>
          <p:cNvPr id="30" name="Freeform 30"/>
          <p:cNvSpPr/>
          <p:nvPr/>
        </p:nvSpPr>
        <p:spPr>
          <a:xfrm>
            <a:off x="9686396" y="5511555"/>
            <a:ext cx="446356" cy="423632"/>
          </a:xfrm>
          <a:custGeom>
            <a:avLst/>
            <a:gdLst/>
            <a:ahLst/>
            <a:cxnLst/>
            <a:rect l="l" t="t" r="r" b="b"/>
            <a:pathLst>
              <a:path w="669534" h="635448">
                <a:moveTo>
                  <a:pt x="0" y="0"/>
                </a:moveTo>
                <a:lnTo>
                  <a:pt x="669534" y="0"/>
                </a:lnTo>
                <a:lnTo>
                  <a:pt x="669534" y="635449"/>
                </a:lnTo>
                <a:lnTo>
                  <a:pt x="0" y="635449"/>
                </a:lnTo>
                <a:lnTo>
                  <a:pt x="0" y="0"/>
                </a:lnTo>
                <a:close/>
              </a:path>
            </a:pathLst>
          </a:custGeom>
          <a:blipFill>
            <a:blip r:embed="rId7"/>
            <a:stretch>
              <a:fillRect/>
            </a:stretch>
          </a:blipFill>
        </p:spPr>
        <p:txBody>
          <a:bodyPr/>
          <a:lstStyle/>
          <a:p>
            <a:endParaRPr lang="en-US"/>
          </a:p>
        </p:txBody>
      </p:sp>
      <p:sp>
        <p:nvSpPr>
          <p:cNvPr id="31" name="Freeform 31"/>
          <p:cNvSpPr/>
          <p:nvPr/>
        </p:nvSpPr>
        <p:spPr>
          <a:xfrm>
            <a:off x="11038609" y="5507548"/>
            <a:ext cx="356191" cy="338057"/>
          </a:xfrm>
          <a:custGeom>
            <a:avLst/>
            <a:gdLst/>
            <a:ahLst/>
            <a:cxnLst/>
            <a:rect l="l" t="t" r="r" b="b"/>
            <a:pathLst>
              <a:path w="534286" h="507086">
                <a:moveTo>
                  <a:pt x="0" y="0"/>
                </a:moveTo>
                <a:lnTo>
                  <a:pt x="534286" y="0"/>
                </a:lnTo>
                <a:lnTo>
                  <a:pt x="534286" y="507086"/>
                </a:lnTo>
                <a:lnTo>
                  <a:pt x="0" y="507086"/>
                </a:lnTo>
                <a:lnTo>
                  <a:pt x="0" y="0"/>
                </a:lnTo>
                <a:close/>
              </a:path>
            </a:pathLst>
          </a:custGeom>
          <a:blipFill>
            <a:blip r:embed="rId7"/>
            <a:stretch>
              <a:fillRect/>
            </a:stretch>
          </a:blipFill>
        </p:spPr>
        <p:txBody>
          <a:bodyPr/>
          <a:lstStyle/>
          <a:p>
            <a:endParaRPr lang="en-US"/>
          </a:p>
        </p:txBody>
      </p:sp>
      <p:pic>
        <p:nvPicPr>
          <p:cNvPr id="25" name="Picture 24"/>
          <p:cNvPicPr>
            <a:picLocks noChangeAspect="1"/>
          </p:cNvPicPr>
          <p:nvPr/>
        </p:nvPicPr>
        <p:blipFill>
          <a:blip r:embed="rId8"/>
          <a:stretch>
            <a:fillRect/>
          </a:stretch>
        </p:blipFill>
        <p:spPr>
          <a:xfrm>
            <a:off x="1274698" y="1427296"/>
            <a:ext cx="9888569" cy="4249280"/>
          </a:xfrm>
          <a:prstGeom prst="rect">
            <a:avLst/>
          </a:prstGeom>
        </p:spPr>
      </p:pic>
    </p:spTree>
    <p:extLst>
      <p:ext uri="{BB962C8B-B14F-4D97-AF65-F5344CB8AC3E}">
        <p14:creationId xmlns:p14="http://schemas.microsoft.com/office/powerpoint/2010/main" val="427266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81025" y="762000"/>
            <a:ext cx="11239500" cy="5959982"/>
          </a:xfrm>
          <a:prstGeom prst="roundRect">
            <a:avLst>
              <a:gd name="adj" fmla="val 4439"/>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98524" y="1138071"/>
            <a:ext cx="10810876" cy="5183470"/>
          </a:xfrm>
          <a:prstGeom prst="rect">
            <a:avLst/>
          </a:prstGeom>
        </p:spPr>
        <p:txBody>
          <a:bodyPr wrap="square">
            <a:spAutoFit/>
          </a:bodyPr>
          <a:lstStyle/>
          <a:p>
            <a:pPr>
              <a:lnSpc>
                <a:spcPct val="150000"/>
              </a:lnSpc>
            </a:pPr>
            <a:r>
              <a:rPr lang="vi-VN" sz="3200" dirty="0"/>
              <a:t>- Nêu được một số biểu hiện của sự cảm thông giúp đỡ người gặp khó khăn.</a:t>
            </a:r>
            <a:endParaRPr lang="en-US" sz="3200" dirty="0"/>
          </a:p>
          <a:p>
            <a:pPr>
              <a:lnSpc>
                <a:spcPct val="150000"/>
              </a:lnSpc>
            </a:pPr>
            <a:r>
              <a:rPr lang="vi-VN" sz="3200" dirty="0"/>
              <a:t>- Biết vì sao phải cảm thông giúp đỡ người gặp khó khăn.</a:t>
            </a:r>
            <a:endParaRPr lang="en-US" sz="3200" dirty="0"/>
          </a:p>
          <a:p>
            <a:pPr>
              <a:lnSpc>
                <a:spcPct val="150000"/>
              </a:lnSpc>
            </a:pPr>
            <a:r>
              <a:rPr lang="vi-VN" sz="3200" dirty="0"/>
              <a:t>- Biết cảm thông giúp đỡ người gặp khó khăn bằng lời nói, việc làm phù hợp với lứa tuổi.</a:t>
            </a:r>
            <a:endParaRPr lang="en-US" sz="3200" dirty="0"/>
          </a:p>
          <a:p>
            <a:pPr>
              <a:lnSpc>
                <a:spcPct val="150000"/>
              </a:lnSpc>
            </a:pPr>
            <a:r>
              <a:rPr lang="vi-VN" sz="3200" dirty="0"/>
              <a:t>- Biết sẵn sàng giúp đỡ người gặp khó khăn phù hợp với khả năng của bản thân.  </a:t>
            </a:r>
            <a:endParaRPr lang="en-US" sz="3200" dirty="0"/>
          </a:p>
        </p:txBody>
      </p:sp>
      <p:sp>
        <p:nvSpPr>
          <p:cNvPr id="6" name="TextBox 5"/>
          <p:cNvSpPr txBox="1"/>
          <p:nvPr/>
        </p:nvSpPr>
        <p:spPr>
          <a:xfrm>
            <a:off x="7028553" y="223274"/>
            <a:ext cx="4402336" cy="851297"/>
          </a:xfrm>
          <a:prstGeom prst="roundRect">
            <a:avLst/>
          </a:prstGeom>
          <a:solidFill>
            <a:schemeClr val="accent4">
              <a:lumMod val="40000"/>
              <a:lumOff val="60000"/>
            </a:schemeClr>
          </a:solidFill>
          <a:ln w="57150">
            <a:solidFill>
              <a:schemeClr val="accent1">
                <a:lumMod val="50000"/>
              </a:schemeClr>
            </a:solidFill>
          </a:ln>
        </p:spPr>
        <p:txBody>
          <a:bodyPr wrap="none" rtlCol="0">
            <a:spAutoFit/>
          </a:bodyPr>
          <a:lstStyle/>
          <a:p>
            <a:r>
              <a:rPr lang="en-US" sz="4400" dirty="0"/>
              <a:t>YÊU CẦU CẦN ĐẠT</a:t>
            </a:r>
          </a:p>
        </p:txBody>
      </p:sp>
    </p:spTree>
    <p:extLst>
      <p:ext uri="{BB962C8B-B14F-4D97-AF65-F5344CB8AC3E}">
        <p14:creationId xmlns:p14="http://schemas.microsoft.com/office/powerpoint/2010/main" val="146393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943477"/>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92666" y="395197"/>
            <a:ext cx="556563"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2">
                    <a:lumMod val="60000"/>
                    <a:lumOff val="40000"/>
                  </a:schemeClr>
                </a:solidFill>
                <a:latin typeface="#9Slide07 SVNZiclets" panose="02000603000000000000" pitchFamily="2" charset="0"/>
              </a:rPr>
              <a:t>1</a:t>
            </a:r>
          </a:p>
        </p:txBody>
      </p:sp>
      <p:sp>
        <p:nvSpPr>
          <p:cNvPr id="8" name="TextBox 7"/>
          <p:cNvSpPr txBox="1"/>
          <p:nvPr/>
        </p:nvSpPr>
        <p:spPr>
          <a:xfrm>
            <a:off x="2414702" y="769231"/>
            <a:ext cx="9415348" cy="3416320"/>
          </a:xfrm>
          <a:prstGeom prst="rect">
            <a:avLst/>
          </a:prstGeom>
          <a:noFill/>
        </p:spPr>
        <p:txBody>
          <a:bodyPr wrap="square" rtlCol="0">
            <a:spAutoFit/>
          </a:bodyPr>
          <a:lstStyle/>
          <a:p>
            <a:r>
              <a:rPr lang="en-US" sz="3600" b="1" dirty="0" err="1">
                <a:solidFill>
                  <a:schemeClr val="accent2">
                    <a:lumMod val="75000"/>
                  </a:schemeClr>
                </a:solidFill>
              </a:rPr>
              <a:t>Kể</a:t>
            </a:r>
            <a:r>
              <a:rPr lang="en-US" sz="3600" b="1" dirty="0">
                <a:solidFill>
                  <a:schemeClr val="accent2">
                    <a:lumMod val="75000"/>
                  </a:schemeClr>
                </a:solidFill>
              </a:rPr>
              <a:t> </a:t>
            </a:r>
            <a:r>
              <a:rPr lang="en-US" sz="3600" b="1" dirty="0" err="1">
                <a:solidFill>
                  <a:schemeClr val="accent2">
                    <a:lumMod val="75000"/>
                  </a:schemeClr>
                </a:solidFill>
              </a:rPr>
              <a:t>về</a:t>
            </a:r>
            <a:r>
              <a:rPr lang="en-US" sz="3600" b="1" dirty="0">
                <a:solidFill>
                  <a:schemeClr val="accent2">
                    <a:lumMod val="75000"/>
                  </a:schemeClr>
                </a:solidFill>
              </a:rPr>
              <a:t> </a:t>
            </a:r>
            <a:r>
              <a:rPr lang="en-US" sz="3600" b="1" dirty="0" err="1">
                <a:solidFill>
                  <a:schemeClr val="accent2">
                    <a:lumMod val="75000"/>
                  </a:schemeClr>
                </a:solidFill>
              </a:rPr>
              <a:t>một</a:t>
            </a:r>
            <a:r>
              <a:rPr lang="en-US" sz="3600" b="1" dirty="0">
                <a:solidFill>
                  <a:schemeClr val="accent2">
                    <a:lumMod val="75000"/>
                  </a:schemeClr>
                </a:solidFill>
              </a:rPr>
              <a:t> </a:t>
            </a:r>
            <a:r>
              <a:rPr lang="en-US" sz="3600" b="1" dirty="0" err="1">
                <a:solidFill>
                  <a:schemeClr val="accent2">
                    <a:lumMod val="75000"/>
                  </a:schemeClr>
                </a:solidFill>
              </a:rPr>
              <a:t>người</a:t>
            </a:r>
            <a:r>
              <a:rPr lang="en-US" sz="3600" b="1" dirty="0">
                <a:solidFill>
                  <a:schemeClr val="accent2">
                    <a:lumMod val="75000"/>
                  </a:schemeClr>
                </a:solidFill>
              </a:rPr>
              <a:t> </a:t>
            </a:r>
            <a:r>
              <a:rPr lang="en-US" sz="3600" b="1" dirty="0" err="1">
                <a:solidFill>
                  <a:schemeClr val="accent2">
                    <a:lumMod val="75000"/>
                  </a:schemeClr>
                </a:solidFill>
              </a:rPr>
              <a:t>có</a:t>
            </a:r>
            <a:r>
              <a:rPr lang="en-US" sz="3600" b="1" dirty="0">
                <a:solidFill>
                  <a:schemeClr val="accent2">
                    <a:lumMod val="75000"/>
                  </a:schemeClr>
                </a:solidFill>
              </a:rPr>
              <a:t> </a:t>
            </a:r>
            <a:r>
              <a:rPr lang="en-US" sz="3600" b="1" dirty="0" err="1">
                <a:solidFill>
                  <a:schemeClr val="accent2">
                    <a:lumMod val="75000"/>
                  </a:schemeClr>
                </a:solidFill>
              </a:rPr>
              <a:t>hoàn</a:t>
            </a:r>
            <a:r>
              <a:rPr lang="en-US" sz="3600" b="1" dirty="0">
                <a:solidFill>
                  <a:schemeClr val="accent2">
                    <a:lumMod val="75000"/>
                  </a:schemeClr>
                </a:solidFill>
              </a:rPr>
              <a:t> </a:t>
            </a:r>
            <a:r>
              <a:rPr lang="en-US" sz="3600" b="1" dirty="0" err="1">
                <a:solidFill>
                  <a:schemeClr val="accent2">
                    <a:lumMod val="75000"/>
                  </a:schemeClr>
                </a:solidFill>
              </a:rPr>
              <a:t>cảnh</a:t>
            </a:r>
            <a:r>
              <a:rPr lang="en-US" sz="3600" b="1" dirty="0">
                <a:solidFill>
                  <a:schemeClr val="accent2">
                    <a:lumMod val="75000"/>
                  </a:schemeClr>
                </a:solidFill>
              </a:rPr>
              <a:t> </a:t>
            </a:r>
            <a:r>
              <a:rPr lang="en-US" sz="3600" b="1" dirty="0" err="1">
                <a:solidFill>
                  <a:schemeClr val="accent2">
                    <a:lumMod val="75000"/>
                  </a:schemeClr>
                </a:solidFill>
              </a:rPr>
              <a:t>khó</a:t>
            </a:r>
            <a:r>
              <a:rPr lang="en-US" sz="3600" b="1" dirty="0">
                <a:solidFill>
                  <a:schemeClr val="accent2">
                    <a:lumMod val="75000"/>
                  </a:schemeClr>
                </a:solidFill>
              </a:rPr>
              <a:t> </a:t>
            </a:r>
            <a:r>
              <a:rPr lang="en-US" sz="3600" b="1" dirty="0" err="1">
                <a:solidFill>
                  <a:schemeClr val="accent2">
                    <a:lumMod val="75000"/>
                  </a:schemeClr>
                </a:solidFill>
              </a:rPr>
              <a:t>khăn</a:t>
            </a:r>
            <a:r>
              <a:rPr lang="en-US" sz="3600" b="1" dirty="0">
                <a:solidFill>
                  <a:schemeClr val="accent2">
                    <a:lumMod val="75000"/>
                  </a:schemeClr>
                </a:solidFill>
              </a:rPr>
              <a:t> </a:t>
            </a:r>
            <a:r>
              <a:rPr lang="en-US" sz="3600" b="1" dirty="0" err="1">
                <a:solidFill>
                  <a:schemeClr val="accent2">
                    <a:lumMod val="75000"/>
                  </a:schemeClr>
                </a:solidFill>
              </a:rPr>
              <a:t>mà</a:t>
            </a:r>
            <a:r>
              <a:rPr lang="en-US" sz="3600" b="1" dirty="0">
                <a:solidFill>
                  <a:schemeClr val="accent2">
                    <a:lumMod val="75000"/>
                  </a:schemeClr>
                </a:solidFill>
              </a:rPr>
              <a:t> </a:t>
            </a:r>
            <a:r>
              <a:rPr lang="en-US" sz="3600" b="1" dirty="0" err="1">
                <a:solidFill>
                  <a:schemeClr val="accent2">
                    <a:lumMod val="75000"/>
                  </a:schemeClr>
                </a:solidFill>
              </a:rPr>
              <a:t>em</a:t>
            </a:r>
            <a:r>
              <a:rPr lang="en-US" sz="3600" b="1" dirty="0">
                <a:solidFill>
                  <a:schemeClr val="accent2">
                    <a:lumMod val="75000"/>
                  </a:schemeClr>
                </a:solidFill>
              </a:rPr>
              <a:t> </a:t>
            </a:r>
            <a:r>
              <a:rPr lang="en-US" sz="3600" b="1" dirty="0" err="1">
                <a:solidFill>
                  <a:schemeClr val="accent2">
                    <a:lumMod val="75000"/>
                  </a:schemeClr>
                </a:solidFill>
              </a:rPr>
              <a:t>biết</a:t>
            </a:r>
            <a:r>
              <a:rPr lang="en-US" sz="3600" b="1" dirty="0">
                <a:solidFill>
                  <a:schemeClr val="accent2">
                    <a:lumMod val="75000"/>
                  </a:schemeClr>
                </a:solidFill>
              </a:rPr>
              <a:t> </a:t>
            </a:r>
            <a:r>
              <a:rPr lang="en-US" sz="3600" b="1" dirty="0" err="1">
                <a:solidFill>
                  <a:schemeClr val="accent2">
                    <a:lumMod val="75000"/>
                  </a:schemeClr>
                </a:solidFill>
              </a:rPr>
              <a:t>theo</a:t>
            </a:r>
            <a:r>
              <a:rPr lang="en-US" sz="3600" b="1" dirty="0">
                <a:solidFill>
                  <a:schemeClr val="accent2">
                    <a:lumMod val="75000"/>
                  </a:schemeClr>
                </a:solidFill>
              </a:rPr>
              <a:t> </a:t>
            </a:r>
            <a:r>
              <a:rPr lang="en-US" sz="3600" b="1" dirty="0" err="1">
                <a:solidFill>
                  <a:schemeClr val="accent2">
                    <a:lumMod val="75000"/>
                  </a:schemeClr>
                </a:solidFill>
              </a:rPr>
              <a:t>gợi</a:t>
            </a:r>
            <a:r>
              <a:rPr lang="en-US" sz="3600" b="1" dirty="0">
                <a:solidFill>
                  <a:schemeClr val="accent2">
                    <a:lumMod val="75000"/>
                  </a:schemeClr>
                </a:solidFill>
              </a:rPr>
              <a:t> ý </a:t>
            </a:r>
            <a:r>
              <a:rPr lang="en-US" sz="3600" b="1" dirty="0" err="1">
                <a:solidFill>
                  <a:schemeClr val="accent2">
                    <a:lumMod val="75000"/>
                  </a:schemeClr>
                </a:solidFill>
              </a:rPr>
              <a:t>sau</a:t>
            </a:r>
            <a:r>
              <a:rPr lang="en-US" sz="3600" b="1" dirty="0">
                <a:solidFill>
                  <a:schemeClr val="accent2">
                    <a:lumMod val="75000"/>
                  </a:schemeClr>
                </a:solidFill>
              </a:rPr>
              <a:t>:</a:t>
            </a:r>
          </a:p>
          <a:p>
            <a:pPr marL="571500" indent="-571500">
              <a:buFontTx/>
              <a:buChar char="-"/>
            </a:pPr>
            <a:r>
              <a:rPr lang="en-US" sz="3600" dirty="0" err="1"/>
              <a:t>Tên</a:t>
            </a:r>
            <a:r>
              <a:rPr lang="en-US" sz="3600" dirty="0"/>
              <a:t> </a:t>
            </a:r>
            <a:r>
              <a:rPr lang="en-US" sz="3600" dirty="0" err="1"/>
              <a:t>của</a:t>
            </a:r>
            <a:r>
              <a:rPr lang="en-US" sz="3600" dirty="0"/>
              <a:t> </a:t>
            </a:r>
            <a:r>
              <a:rPr lang="en-US" sz="3600" dirty="0" err="1"/>
              <a:t>người</a:t>
            </a:r>
            <a:r>
              <a:rPr lang="en-US" sz="3600" dirty="0"/>
              <a:t> </a:t>
            </a:r>
            <a:r>
              <a:rPr lang="en-US" sz="3600" dirty="0" err="1"/>
              <a:t>đó</a:t>
            </a:r>
            <a:r>
              <a:rPr lang="en-US" sz="3600" dirty="0"/>
              <a:t>;</a:t>
            </a:r>
          </a:p>
          <a:p>
            <a:pPr marL="571500" indent="-571500">
              <a:buFontTx/>
              <a:buChar char="-"/>
            </a:pPr>
            <a:r>
              <a:rPr lang="en-US" sz="3600" dirty="0" err="1"/>
              <a:t>Nơi</a:t>
            </a:r>
            <a:r>
              <a:rPr lang="en-US" sz="3600" dirty="0"/>
              <a:t> </a:t>
            </a:r>
            <a:r>
              <a:rPr lang="en-US" sz="3600" dirty="0" err="1"/>
              <a:t>họ</a:t>
            </a:r>
            <a:r>
              <a:rPr lang="en-US" sz="3600" dirty="0"/>
              <a:t> </a:t>
            </a:r>
            <a:r>
              <a:rPr lang="en-US" sz="3600" dirty="0" err="1"/>
              <a:t>sống</a:t>
            </a:r>
            <a:r>
              <a:rPr lang="en-US" sz="3600" dirty="0"/>
              <a:t>;</a:t>
            </a:r>
          </a:p>
          <a:p>
            <a:pPr marL="571500" indent="-571500">
              <a:buFontTx/>
              <a:buChar char="-"/>
            </a:pPr>
            <a:r>
              <a:rPr lang="en-US" sz="3600" dirty="0" err="1"/>
              <a:t>Những</a:t>
            </a:r>
            <a:r>
              <a:rPr lang="en-US" sz="3600" dirty="0"/>
              <a:t> </a:t>
            </a:r>
            <a:r>
              <a:rPr lang="en-US" sz="3600" dirty="0" err="1"/>
              <a:t>khó</a:t>
            </a:r>
            <a:r>
              <a:rPr lang="en-US" sz="3600" dirty="0"/>
              <a:t> </a:t>
            </a:r>
            <a:r>
              <a:rPr lang="en-US" sz="3600" dirty="0" err="1"/>
              <a:t>khăn</a:t>
            </a:r>
            <a:r>
              <a:rPr lang="en-US" sz="3600" dirty="0"/>
              <a:t> </a:t>
            </a:r>
            <a:r>
              <a:rPr lang="en-US" sz="3600" dirty="0" err="1"/>
              <a:t>mà</a:t>
            </a:r>
            <a:r>
              <a:rPr lang="en-US" sz="3600" dirty="0"/>
              <a:t> </a:t>
            </a:r>
            <a:r>
              <a:rPr lang="en-US" sz="3600" dirty="0" err="1"/>
              <a:t>họ</a:t>
            </a:r>
            <a:r>
              <a:rPr lang="en-US" sz="3600" dirty="0"/>
              <a:t> </a:t>
            </a:r>
            <a:r>
              <a:rPr lang="en-US" sz="3600" dirty="0" err="1"/>
              <a:t>đang</a:t>
            </a:r>
            <a:r>
              <a:rPr lang="en-US" sz="3600" dirty="0"/>
              <a:t> </a:t>
            </a:r>
            <a:r>
              <a:rPr lang="en-US" sz="3600" dirty="0" err="1"/>
              <a:t>gặp</a:t>
            </a:r>
            <a:r>
              <a:rPr lang="en-US" sz="3600" dirty="0"/>
              <a:t>;</a:t>
            </a:r>
          </a:p>
          <a:p>
            <a:pPr marL="571500" indent="-571500">
              <a:buFontTx/>
              <a:buChar char="-"/>
            </a:pPr>
            <a:r>
              <a:rPr lang="en-US" sz="3600" dirty="0" err="1"/>
              <a:t>Những</a:t>
            </a:r>
            <a:r>
              <a:rPr lang="en-US" sz="3600" dirty="0"/>
              <a:t> </a:t>
            </a:r>
            <a:r>
              <a:rPr lang="en-US" sz="3600" dirty="0" err="1"/>
              <a:t>việc</a:t>
            </a:r>
            <a:r>
              <a:rPr lang="en-US" sz="3600" dirty="0"/>
              <a:t> </a:t>
            </a:r>
            <a:r>
              <a:rPr lang="en-US" sz="3600" dirty="0" err="1"/>
              <a:t>em</a:t>
            </a:r>
            <a:r>
              <a:rPr lang="en-US" sz="3600" dirty="0"/>
              <a:t> </a:t>
            </a:r>
            <a:r>
              <a:rPr lang="en-US" sz="3600" dirty="0" err="1"/>
              <a:t>có</a:t>
            </a:r>
            <a:r>
              <a:rPr lang="en-US" sz="3600" dirty="0"/>
              <a:t> </a:t>
            </a:r>
            <a:r>
              <a:rPr lang="en-US" sz="3600" dirty="0" err="1"/>
              <a:t>thể</a:t>
            </a:r>
            <a:r>
              <a:rPr lang="en-US" sz="3600" dirty="0"/>
              <a:t> </a:t>
            </a:r>
            <a:r>
              <a:rPr lang="en-US" sz="3600" dirty="0" err="1"/>
              <a:t>làm</a:t>
            </a:r>
            <a:r>
              <a:rPr lang="en-US" sz="3600" dirty="0"/>
              <a:t> </a:t>
            </a:r>
            <a:r>
              <a:rPr lang="en-US" sz="3600" dirty="0" err="1"/>
              <a:t>để</a:t>
            </a:r>
            <a:r>
              <a:rPr lang="en-US" sz="3600" dirty="0"/>
              <a:t> </a:t>
            </a:r>
            <a:r>
              <a:rPr lang="en-US" sz="3600" dirty="0" err="1"/>
              <a:t>giúp</a:t>
            </a:r>
            <a:r>
              <a:rPr lang="en-US" sz="3600" dirty="0"/>
              <a:t> </a:t>
            </a:r>
            <a:r>
              <a:rPr lang="en-US" sz="3600" dirty="0" err="1"/>
              <a:t>đỡ</a:t>
            </a:r>
            <a:r>
              <a:rPr lang="en-US" sz="3600" dirty="0"/>
              <a:t> </a:t>
            </a:r>
            <a:r>
              <a:rPr lang="en-US" sz="3600" dirty="0" err="1"/>
              <a:t>họ</a:t>
            </a:r>
            <a:r>
              <a:rPr lang="en-US" sz="3600" dirty="0"/>
              <a:t>.</a:t>
            </a:r>
          </a:p>
        </p:txBody>
      </p:sp>
      <p:pic>
        <p:nvPicPr>
          <p:cNvPr id="2" name="Picture 1"/>
          <p:cNvPicPr>
            <a:picLocks noChangeAspect="1"/>
          </p:cNvPicPr>
          <p:nvPr/>
        </p:nvPicPr>
        <p:blipFill>
          <a:blip r:embed="rId6"/>
          <a:stretch>
            <a:fillRect/>
          </a:stretch>
        </p:blipFill>
        <p:spPr>
          <a:xfrm>
            <a:off x="1890793" y="4117457"/>
            <a:ext cx="9358171" cy="240050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135" y="2558074"/>
            <a:ext cx="2344366" cy="4056735"/>
          </a:xfrm>
          <a:prstGeom prst="rect">
            <a:avLst/>
          </a:prstGeom>
        </p:spPr>
      </p:pic>
      <p:pic>
        <p:nvPicPr>
          <p:cNvPr id="9" name="Picture 8"/>
          <p:cNvPicPr>
            <a:picLocks noChangeAspect="1"/>
          </p:cNvPicPr>
          <p:nvPr/>
        </p:nvPicPr>
        <p:blipFill>
          <a:blip r:embed="rId8"/>
          <a:stretch>
            <a:fillRect/>
          </a:stretch>
        </p:blipFill>
        <p:spPr>
          <a:xfrm>
            <a:off x="8659769" y="1631799"/>
            <a:ext cx="2712955" cy="1347333"/>
          </a:xfrm>
          <a:prstGeom prst="rect">
            <a:avLst/>
          </a:prstGeom>
        </p:spPr>
      </p:pic>
      <p:pic>
        <p:nvPicPr>
          <p:cNvPr id="12" name="Picture 11"/>
          <p:cNvPicPr>
            <a:picLocks noChangeAspect="1"/>
          </p:cNvPicPr>
          <p:nvPr/>
        </p:nvPicPr>
        <p:blipFill>
          <a:blip r:embed="rId9"/>
          <a:stretch>
            <a:fillRect/>
          </a:stretch>
        </p:blipFill>
        <p:spPr>
          <a:xfrm>
            <a:off x="7099144" y="2021579"/>
            <a:ext cx="4730906" cy="1072989"/>
          </a:xfrm>
          <a:prstGeom prst="rect">
            <a:avLst/>
          </a:prstGeom>
        </p:spPr>
      </p:pic>
    </p:spTree>
    <p:extLst>
      <p:ext uri="{BB962C8B-B14F-4D97-AF65-F5344CB8AC3E}">
        <p14:creationId xmlns:p14="http://schemas.microsoft.com/office/powerpoint/2010/main" val="130913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755373"/>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88406" y="395197"/>
            <a:ext cx="747320"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rPr>
              <a:t>2</a:t>
            </a:r>
          </a:p>
        </p:txBody>
      </p:sp>
      <p:sp>
        <p:nvSpPr>
          <p:cNvPr id="16" name="TextBox 15"/>
          <p:cNvSpPr txBox="1"/>
          <p:nvPr/>
        </p:nvSpPr>
        <p:spPr>
          <a:xfrm>
            <a:off x="2287380" y="769624"/>
            <a:ext cx="9415348" cy="1569660"/>
          </a:xfrm>
          <a:prstGeom prst="rect">
            <a:avLst/>
          </a:prstGeom>
          <a:noFill/>
        </p:spPr>
        <p:txBody>
          <a:bodyPr wrap="square" rtlCol="0">
            <a:spAutoFit/>
          </a:bodyPr>
          <a:lstStyle/>
          <a:p>
            <a:pPr algn="ctr"/>
            <a:r>
              <a:rPr lang="en-US" sz="4800" b="1" dirty="0" err="1">
                <a:solidFill>
                  <a:schemeClr val="bg2">
                    <a:lumMod val="25000"/>
                  </a:schemeClr>
                </a:solidFill>
              </a:rPr>
              <a:t>Em</a:t>
            </a:r>
            <a:r>
              <a:rPr lang="en-US" sz="4800" b="1" dirty="0">
                <a:solidFill>
                  <a:schemeClr val="accent4">
                    <a:lumMod val="75000"/>
                  </a:schemeClr>
                </a:solidFill>
              </a:rPr>
              <a:t> </a:t>
            </a:r>
            <a:r>
              <a:rPr lang="en-US" sz="4800" b="1" i="1" dirty="0" err="1">
                <a:solidFill>
                  <a:srgbClr val="C00000"/>
                </a:solidFill>
              </a:rPr>
              <a:t>đồng</a:t>
            </a:r>
            <a:r>
              <a:rPr lang="en-US" sz="4800" b="1" i="1" dirty="0">
                <a:solidFill>
                  <a:srgbClr val="C00000"/>
                </a:solidFill>
              </a:rPr>
              <a:t> </a:t>
            </a:r>
            <a:r>
              <a:rPr lang="en-US" sz="4800" b="1" i="1" dirty="0" err="1">
                <a:solidFill>
                  <a:srgbClr val="C00000"/>
                </a:solidFill>
              </a:rPr>
              <a:t>tình</a:t>
            </a:r>
            <a:r>
              <a:rPr lang="en-US" sz="4800" b="1" i="1" dirty="0">
                <a:solidFill>
                  <a:srgbClr val="C00000"/>
                </a:solidFill>
              </a:rPr>
              <a:t> </a:t>
            </a:r>
            <a:r>
              <a:rPr lang="en-US" sz="4800" b="1" dirty="0">
                <a:solidFill>
                  <a:schemeClr val="bg2">
                    <a:lumMod val="25000"/>
                  </a:schemeClr>
                </a:solidFill>
              </a:rPr>
              <a:t>hay</a:t>
            </a:r>
            <a:r>
              <a:rPr lang="en-US" sz="4800" b="1" dirty="0">
                <a:solidFill>
                  <a:schemeClr val="accent4">
                    <a:lumMod val="75000"/>
                  </a:schemeClr>
                </a:solidFill>
              </a:rPr>
              <a:t> </a:t>
            </a:r>
            <a:r>
              <a:rPr lang="en-US" sz="4800" b="1" i="1" dirty="0" err="1">
                <a:solidFill>
                  <a:srgbClr val="C00000"/>
                </a:solidFill>
              </a:rPr>
              <a:t>không</a:t>
            </a:r>
            <a:r>
              <a:rPr lang="en-US" sz="4800" b="1" i="1" dirty="0">
                <a:solidFill>
                  <a:srgbClr val="C00000"/>
                </a:solidFill>
              </a:rPr>
              <a:t> </a:t>
            </a:r>
            <a:r>
              <a:rPr lang="en-US" sz="4800" b="1" i="1" dirty="0" err="1">
                <a:solidFill>
                  <a:srgbClr val="C00000"/>
                </a:solidFill>
              </a:rPr>
              <a:t>đồng</a:t>
            </a:r>
            <a:r>
              <a:rPr lang="en-US" sz="4800" b="1" i="1" dirty="0">
                <a:solidFill>
                  <a:srgbClr val="C00000"/>
                </a:solidFill>
              </a:rPr>
              <a:t> </a:t>
            </a:r>
            <a:r>
              <a:rPr lang="en-US" sz="4800" b="1" i="1" dirty="0" err="1">
                <a:solidFill>
                  <a:srgbClr val="C00000"/>
                </a:solidFill>
              </a:rPr>
              <a:t>tình</a:t>
            </a:r>
            <a:r>
              <a:rPr lang="en-US" sz="4800" b="1" i="1" dirty="0">
                <a:solidFill>
                  <a:srgbClr val="C00000"/>
                </a:solidFill>
              </a:rPr>
              <a:t> </a:t>
            </a:r>
            <a:r>
              <a:rPr lang="en-US" sz="4800" b="1" dirty="0" err="1">
                <a:solidFill>
                  <a:schemeClr val="bg2">
                    <a:lumMod val="25000"/>
                  </a:schemeClr>
                </a:solidFill>
              </a:rPr>
              <a:t>với</a:t>
            </a:r>
            <a:r>
              <a:rPr lang="en-US" sz="4800" b="1" dirty="0">
                <a:solidFill>
                  <a:schemeClr val="bg2">
                    <a:lumMod val="25000"/>
                  </a:schemeClr>
                </a:solidFill>
              </a:rPr>
              <a:t> ý </a:t>
            </a:r>
            <a:r>
              <a:rPr lang="en-US" sz="4800" b="1" dirty="0" err="1">
                <a:solidFill>
                  <a:schemeClr val="bg2">
                    <a:lumMod val="25000"/>
                  </a:schemeClr>
                </a:solidFill>
              </a:rPr>
              <a:t>kiến</a:t>
            </a:r>
            <a:r>
              <a:rPr lang="en-US" sz="4800" b="1" dirty="0">
                <a:solidFill>
                  <a:schemeClr val="bg2">
                    <a:lumMod val="25000"/>
                  </a:schemeClr>
                </a:solidFill>
              </a:rPr>
              <a:t> </a:t>
            </a:r>
            <a:r>
              <a:rPr lang="en-US" sz="4800" b="1" dirty="0" err="1">
                <a:solidFill>
                  <a:schemeClr val="bg2">
                    <a:lumMod val="25000"/>
                  </a:schemeClr>
                </a:solidFill>
              </a:rPr>
              <a:t>sau</a:t>
            </a:r>
            <a:r>
              <a:rPr lang="en-US" sz="4800" b="1" dirty="0">
                <a:solidFill>
                  <a:schemeClr val="bg2">
                    <a:lumMod val="25000"/>
                  </a:schemeClr>
                </a:solidFill>
              </a:rPr>
              <a:t>? </a:t>
            </a:r>
            <a:r>
              <a:rPr lang="en-US" sz="4800" b="1" dirty="0" err="1">
                <a:solidFill>
                  <a:schemeClr val="bg2">
                    <a:lumMod val="25000"/>
                  </a:schemeClr>
                </a:solidFill>
              </a:rPr>
              <a:t>Vì</a:t>
            </a:r>
            <a:r>
              <a:rPr lang="en-US" sz="4800" b="1" dirty="0">
                <a:solidFill>
                  <a:schemeClr val="bg2">
                    <a:lumMod val="25000"/>
                  </a:schemeClr>
                </a:solidFill>
              </a:rPr>
              <a:t> </a:t>
            </a:r>
            <a:r>
              <a:rPr lang="en-US" sz="4800" b="1" dirty="0" err="1">
                <a:solidFill>
                  <a:schemeClr val="bg2">
                    <a:lumMod val="25000"/>
                  </a:schemeClr>
                </a:solidFill>
              </a:rPr>
              <a:t>sao</a:t>
            </a:r>
            <a:r>
              <a:rPr lang="en-US" sz="4800" b="1" dirty="0">
                <a:solidFill>
                  <a:schemeClr val="bg2">
                    <a:lumMod val="25000"/>
                  </a:schemeClr>
                </a:solidFill>
              </a:rPr>
              <a:t>?</a:t>
            </a:r>
          </a:p>
        </p:txBody>
      </p:sp>
      <p:pic>
        <p:nvPicPr>
          <p:cNvPr id="8" name="Picture 7"/>
          <p:cNvPicPr>
            <a:picLocks noChangeAspect="1"/>
          </p:cNvPicPr>
          <p:nvPr/>
        </p:nvPicPr>
        <p:blipFill>
          <a:blip r:embed="rId4"/>
          <a:stretch>
            <a:fillRect/>
          </a:stretch>
        </p:blipFill>
        <p:spPr>
          <a:xfrm>
            <a:off x="798738" y="2837146"/>
            <a:ext cx="5342963" cy="2562885"/>
          </a:xfrm>
          <a:prstGeom prst="rect">
            <a:avLst/>
          </a:prstGeom>
        </p:spPr>
      </p:pic>
      <p:pic>
        <p:nvPicPr>
          <p:cNvPr id="21" name="Picture 20"/>
          <p:cNvPicPr>
            <a:picLocks noChangeAspect="1"/>
          </p:cNvPicPr>
          <p:nvPr/>
        </p:nvPicPr>
        <p:blipFill>
          <a:blip r:embed="rId5"/>
          <a:stretch>
            <a:fillRect/>
          </a:stretch>
        </p:blipFill>
        <p:spPr>
          <a:xfrm>
            <a:off x="6019168" y="2837146"/>
            <a:ext cx="5386804" cy="2562885"/>
          </a:xfrm>
          <a:prstGeom prst="rect">
            <a:avLst/>
          </a:prstGeom>
        </p:spPr>
      </p:pic>
    </p:spTree>
    <p:extLst>
      <p:ext uri="{BB962C8B-B14F-4D97-AF65-F5344CB8AC3E}">
        <p14:creationId xmlns:p14="http://schemas.microsoft.com/office/powerpoint/2010/main" val="19043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9615" y="298938"/>
            <a:ext cx="11465170" cy="6263908"/>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7491853" y="639491"/>
            <a:ext cx="2562521" cy="3990297"/>
            <a:chOff x="5341765" y="2523951"/>
            <a:chExt cx="2562521" cy="3990297"/>
          </a:xfrm>
        </p:grpSpPr>
        <p:grpSp>
          <p:nvGrpSpPr>
            <p:cNvPr id="3" name="Group 2"/>
            <p:cNvGrpSpPr/>
            <p:nvPr/>
          </p:nvGrpSpPr>
          <p:grpSpPr>
            <a:xfrm>
              <a:off x="5341765" y="3564575"/>
              <a:ext cx="2107835" cy="2949673"/>
              <a:chOff x="5317045" y="3405124"/>
              <a:chExt cx="2107835" cy="2949673"/>
            </a:xfrm>
          </p:grpSpPr>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31222" b="91222" l="42589" r="61221">
                            <a14:foregroundMark x1="56420" y1="64444" x2="56420" y2="64444"/>
                            <a14:foregroundMark x1="57881" y1="66000" x2="57046" y2="68222"/>
                          </a14:backgroundRemoval>
                        </a14:imgEffect>
                      </a14:imgLayer>
                    </a14:imgProps>
                  </a:ext>
                  <a:ext uri="{28A0092B-C50C-407E-A947-70E740481C1C}">
                    <a14:useLocalDpi xmlns:a14="http://schemas.microsoft.com/office/drawing/2010/main" val="0"/>
                  </a:ext>
                </a:extLst>
              </a:blip>
              <a:srcRect l="40484" t="30368" r="38250" b="8034"/>
              <a:stretch/>
            </p:blipFill>
            <p:spPr>
              <a:xfrm>
                <a:off x="5317045" y="3405124"/>
                <a:ext cx="2107835" cy="2766534"/>
              </a:xfrm>
              <a:prstGeom prst="rect">
                <a:avLst/>
              </a:prstGeom>
            </p:spPr>
          </p:pic>
          <p:sp>
            <p:nvSpPr>
              <p:cNvPr id="10" name="Flowchart: Terminator 9"/>
              <p:cNvSpPr/>
              <p:nvPr/>
            </p:nvSpPr>
            <p:spPr>
              <a:xfrm>
                <a:off x="5804320" y="5842208"/>
                <a:ext cx="1133283"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Vân</a:t>
                </a:r>
                <a:r>
                  <a:rPr lang="en-US" sz="2400" dirty="0">
                    <a:solidFill>
                      <a:srgbClr val="00B050"/>
                    </a:solidFill>
                    <a:latin typeface="#9Slide07 SVNAppleberry" panose="02040603050506020204" pitchFamily="18" charset="0"/>
                  </a:rPr>
                  <a:t> </a:t>
                </a:r>
              </a:p>
            </p:txBody>
          </p:sp>
        </p:grpSp>
        <p:sp>
          <p:nvSpPr>
            <p:cNvPr id="16" name="Rounded Rectangular Callout 15"/>
            <p:cNvSpPr/>
            <p:nvPr/>
          </p:nvSpPr>
          <p:spPr>
            <a:xfrm>
              <a:off x="5390618" y="2523951"/>
              <a:ext cx="2513668" cy="1434470"/>
            </a:xfrm>
            <a:custGeom>
              <a:avLst/>
              <a:gdLst>
                <a:gd name="connsiteX0" fmla="*/ 0 w 3044758"/>
                <a:gd name="connsiteY0" fmla="*/ 173441 h 1040625"/>
                <a:gd name="connsiteX1" fmla="*/ 173441 w 3044758"/>
                <a:gd name="connsiteY1" fmla="*/ 0 h 1040625"/>
                <a:gd name="connsiteX2" fmla="*/ 1776109 w 3044758"/>
                <a:gd name="connsiteY2" fmla="*/ 0 h 1040625"/>
                <a:gd name="connsiteX3" fmla="*/ 1776109 w 3044758"/>
                <a:gd name="connsiteY3" fmla="*/ 0 h 1040625"/>
                <a:gd name="connsiteX4" fmla="*/ 2537298 w 3044758"/>
                <a:gd name="connsiteY4" fmla="*/ 0 h 1040625"/>
                <a:gd name="connsiteX5" fmla="*/ 2871317 w 3044758"/>
                <a:gd name="connsiteY5" fmla="*/ 0 h 1040625"/>
                <a:gd name="connsiteX6" fmla="*/ 3044758 w 3044758"/>
                <a:gd name="connsiteY6" fmla="*/ 173441 h 1040625"/>
                <a:gd name="connsiteX7" fmla="*/ 3044758 w 3044758"/>
                <a:gd name="connsiteY7" fmla="*/ 607031 h 1040625"/>
                <a:gd name="connsiteX8" fmla="*/ 3044758 w 3044758"/>
                <a:gd name="connsiteY8" fmla="*/ 607031 h 1040625"/>
                <a:gd name="connsiteX9" fmla="*/ 3044758 w 3044758"/>
                <a:gd name="connsiteY9" fmla="*/ 867188 h 1040625"/>
                <a:gd name="connsiteX10" fmla="*/ 3044758 w 3044758"/>
                <a:gd name="connsiteY10" fmla="*/ 867184 h 1040625"/>
                <a:gd name="connsiteX11" fmla="*/ 2871317 w 3044758"/>
                <a:gd name="connsiteY11" fmla="*/ 1040625 h 1040625"/>
                <a:gd name="connsiteX12" fmla="*/ 2537298 w 3044758"/>
                <a:gd name="connsiteY12" fmla="*/ 1040625 h 1040625"/>
                <a:gd name="connsiteX13" fmla="*/ 1565067 w 3044758"/>
                <a:gd name="connsiteY13" fmla="*/ 1434470 h 1040625"/>
                <a:gd name="connsiteX14" fmla="*/ 1776109 w 3044758"/>
                <a:gd name="connsiteY14" fmla="*/ 1040625 h 1040625"/>
                <a:gd name="connsiteX15" fmla="*/ 173441 w 3044758"/>
                <a:gd name="connsiteY15" fmla="*/ 1040625 h 1040625"/>
                <a:gd name="connsiteX16" fmla="*/ 0 w 3044758"/>
                <a:gd name="connsiteY16" fmla="*/ 867184 h 1040625"/>
                <a:gd name="connsiteX17" fmla="*/ 0 w 3044758"/>
                <a:gd name="connsiteY17" fmla="*/ 867188 h 1040625"/>
                <a:gd name="connsiteX18" fmla="*/ 0 w 3044758"/>
                <a:gd name="connsiteY18" fmla="*/ 607031 h 1040625"/>
                <a:gd name="connsiteX19" fmla="*/ 0 w 3044758"/>
                <a:gd name="connsiteY19" fmla="*/ 607031 h 1040625"/>
                <a:gd name="connsiteX20" fmla="*/ 0 w 3044758"/>
                <a:gd name="connsiteY20" fmla="*/ 173441 h 1040625"/>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1650" h="1434470">
                  <a:moveTo>
                    <a:pt x="0" y="173441"/>
                  </a:moveTo>
                  <a:cubicBezTo>
                    <a:pt x="0" y="77652"/>
                    <a:pt x="77652" y="0"/>
                    <a:pt x="173441" y="0"/>
                  </a:cubicBezTo>
                  <a:cubicBezTo>
                    <a:pt x="707664" y="0"/>
                    <a:pt x="1162756" y="140677"/>
                    <a:pt x="1776109" y="0"/>
                  </a:cubicBezTo>
                  <a:lnTo>
                    <a:pt x="1776109" y="0"/>
                  </a:lnTo>
                  <a:lnTo>
                    <a:pt x="2537298" y="0"/>
                  </a:lnTo>
                  <a:cubicBezTo>
                    <a:pt x="2657431" y="123093"/>
                    <a:pt x="2759977" y="0"/>
                    <a:pt x="2871317" y="0"/>
                  </a:cubicBezTo>
                  <a:cubicBezTo>
                    <a:pt x="2967106" y="0"/>
                    <a:pt x="3044758" y="77652"/>
                    <a:pt x="3044758" y="173441"/>
                  </a:cubicBezTo>
                  <a:cubicBezTo>
                    <a:pt x="3044758" y="317971"/>
                    <a:pt x="3150266" y="471294"/>
                    <a:pt x="3044758" y="607031"/>
                  </a:cubicBezTo>
                  <a:lnTo>
                    <a:pt x="3044758" y="607031"/>
                  </a:lnTo>
                  <a:lnTo>
                    <a:pt x="3044758" y="867188"/>
                  </a:lnTo>
                  <a:lnTo>
                    <a:pt x="3044758" y="867184"/>
                  </a:lnTo>
                  <a:cubicBezTo>
                    <a:pt x="3044758" y="962973"/>
                    <a:pt x="2967106" y="1040625"/>
                    <a:pt x="2871317" y="1040625"/>
                  </a:cubicBezTo>
                  <a:cubicBezTo>
                    <a:pt x="2672054" y="970287"/>
                    <a:pt x="2648638" y="1040625"/>
                    <a:pt x="2537298" y="1040625"/>
                  </a:cubicBezTo>
                  <a:lnTo>
                    <a:pt x="1565067" y="1434470"/>
                  </a:lnTo>
                  <a:lnTo>
                    <a:pt x="1776109" y="1040625"/>
                  </a:lnTo>
                  <a:cubicBezTo>
                    <a:pt x="960533" y="943909"/>
                    <a:pt x="707664" y="1040625"/>
                    <a:pt x="173441" y="1040625"/>
                  </a:cubicBezTo>
                  <a:cubicBezTo>
                    <a:pt x="77652" y="1040625"/>
                    <a:pt x="0" y="962973"/>
                    <a:pt x="0" y="867184"/>
                  </a:cubicBezTo>
                  <a:lnTo>
                    <a:pt x="0" y="867188"/>
                  </a:lnTo>
                  <a:lnTo>
                    <a:pt x="0" y="607031"/>
                  </a:lnTo>
                  <a:lnTo>
                    <a:pt x="0" y="607031"/>
                  </a:lnTo>
                  <a:cubicBezTo>
                    <a:pt x="0" y="462501"/>
                    <a:pt x="114300" y="441064"/>
                    <a:pt x="0" y="173441"/>
                  </a:cubicBezTo>
                  <a:close/>
                </a:path>
              </a:pathLst>
            </a:cu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p:cNvSpPr/>
            <p:nvPr/>
          </p:nvSpPr>
          <p:spPr>
            <a:xfrm>
              <a:off x="5411026" y="2592647"/>
              <a:ext cx="2493260" cy="923330"/>
            </a:xfrm>
            <a:prstGeom prst="rect">
              <a:avLst/>
            </a:prstGeom>
          </p:spPr>
          <p:txBody>
            <a:bodyPr wrap="square">
              <a:spAutoFit/>
            </a:bodyPr>
            <a:lstStyle/>
            <a:p>
              <a:pPr algn="ctr"/>
              <a:r>
                <a:rPr lang="en-US" dirty="0" err="1"/>
                <a:t>Chỉ</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khó</a:t>
              </a:r>
              <a:r>
                <a:rPr lang="en-US" dirty="0"/>
                <a:t> </a:t>
              </a:r>
              <a:r>
                <a:rPr lang="en-US" dirty="0" err="1"/>
                <a:t>khăn</a:t>
              </a:r>
              <a:r>
                <a:rPr lang="en-US" dirty="0"/>
                <a:t> </a:t>
              </a:r>
              <a:r>
                <a:rPr lang="en-US" dirty="0" err="1"/>
                <a:t>nếu</a:t>
              </a:r>
              <a:r>
                <a:rPr lang="en-US" dirty="0"/>
                <a:t> </a:t>
              </a:r>
              <a:r>
                <a:rPr lang="en-US" dirty="0" err="1"/>
                <a:t>họ</a:t>
              </a:r>
              <a:r>
                <a:rPr lang="en-US" dirty="0"/>
                <a:t> </a:t>
              </a:r>
              <a:r>
                <a:rPr lang="en-US" dirty="0" err="1"/>
                <a:t>là</a:t>
              </a:r>
              <a:r>
                <a:rPr lang="en-US" dirty="0"/>
                <a:t> </a:t>
              </a:r>
              <a:r>
                <a:rPr lang="en-US" dirty="0" err="1"/>
                <a:t>người</a:t>
              </a:r>
              <a:r>
                <a:rPr lang="en-US" dirty="0"/>
                <a:t> </a:t>
              </a:r>
              <a:r>
                <a:rPr lang="en-US" dirty="0" err="1"/>
                <a:t>mình</a:t>
              </a:r>
              <a:r>
                <a:rPr lang="en-US" dirty="0"/>
                <a:t> </a:t>
              </a:r>
              <a:r>
                <a:rPr lang="en-US" dirty="0" err="1"/>
                <a:t>quen</a:t>
              </a:r>
              <a:r>
                <a:rPr lang="en-US" dirty="0"/>
                <a:t> </a:t>
              </a:r>
              <a:r>
                <a:rPr lang="en-US" dirty="0" err="1"/>
                <a:t>biết</a:t>
              </a:r>
              <a:endParaRPr lang="en-US" dirty="0"/>
            </a:p>
          </p:txBody>
        </p:sp>
      </p:grpSp>
      <p:grpSp>
        <p:nvGrpSpPr>
          <p:cNvPr id="21" name="Group 20"/>
          <p:cNvGrpSpPr/>
          <p:nvPr/>
        </p:nvGrpSpPr>
        <p:grpSpPr>
          <a:xfrm>
            <a:off x="4017064" y="487852"/>
            <a:ext cx="3089031" cy="3906455"/>
            <a:chOff x="874587" y="2585495"/>
            <a:chExt cx="3089031" cy="3906455"/>
          </a:xfrm>
        </p:grpSpPr>
        <p:grpSp>
          <p:nvGrpSpPr>
            <p:cNvPr id="5" name="Group 4"/>
            <p:cNvGrpSpPr/>
            <p:nvPr/>
          </p:nvGrpSpPr>
          <p:grpSpPr>
            <a:xfrm>
              <a:off x="1712057" y="3491543"/>
              <a:ext cx="2167554" cy="3000407"/>
              <a:chOff x="1712057" y="3491543"/>
              <a:chExt cx="2167554" cy="3000407"/>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31556" b="89000" l="7724" r="24322"/>
                        </a14:imgEffect>
                      </a14:imgLayer>
                    </a14:imgProps>
                  </a:ext>
                  <a:ext uri="{28A0092B-C50C-407E-A947-70E740481C1C}">
                    <a14:useLocalDpi xmlns:a14="http://schemas.microsoft.com/office/drawing/2010/main" val="0"/>
                  </a:ext>
                </a:extLst>
              </a:blip>
              <a:srcRect l="5656" t="32024" r="73590" b="4574"/>
              <a:stretch/>
            </p:blipFill>
            <p:spPr>
              <a:xfrm>
                <a:off x="1712057" y="3491543"/>
                <a:ext cx="2167554" cy="3000407"/>
              </a:xfrm>
              <a:prstGeom prst="rect">
                <a:avLst/>
              </a:prstGeom>
            </p:spPr>
          </p:pic>
          <p:sp>
            <p:nvSpPr>
              <p:cNvPr id="9" name="Flowchart: Terminator 8"/>
              <p:cNvSpPr/>
              <p:nvPr/>
            </p:nvSpPr>
            <p:spPr>
              <a:xfrm>
                <a:off x="2266886" y="5919725"/>
                <a:ext cx="1162114"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Hùng</a:t>
                </a:r>
                <a:r>
                  <a:rPr lang="en-US" sz="2400" dirty="0">
                    <a:solidFill>
                      <a:srgbClr val="00B050"/>
                    </a:solidFill>
                    <a:latin typeface="#9Slide07 SVNAppleberry" panose="02040603050506020204" pitchFamily="18" charset="0"/>
                  </a:rPr>
                  <a:t> </a:t>
                </a:r>
              </a:p>
            </p:txBody>
          </p:sp>
        </p:grpSp>
        <p:sp>
          <p:nvSpPr>
            <p:cNvPr id="15" name="Rounded Rectangular Callout 14"/>
            <p:cNvSpPr/>
            <p:nvPr/>
          </p:nvSpPr>
          <p:spPr>
            <a:xfrm>
              <a:off x="1007231" y="2585495"/>
              <a:ext cx="2956387" cy="1372926"/>
            </a:xfrm>
            <a:custGeom>
              <a:avLst/>
              <a:gdLst>
                <a:gd name="connsiteX0" fmla="*/ 0 w 2823745"/>
                <a:gd name="connsiteY0" fmla="*/ 173441 h 1040625"/>
                <a:gd name="connsiteX1" fmla="*/ 173441 w 2823745"/>
                <a:gd name="connsiteY1" fmla="*/ 0 h 1040625"/>
                <a:gd name="connsiteX2" fmla="*/ 470624 w 2823745"/>
                <a:gd name="connsiteY2" fmla="*/ 0 h 1040625"/>
                <a:gd name="connsiteX3" fmla="*/ 470624 w 2823745"/>
                <a:gd name="connsiteY3" fmla="*/ 0 h 1040625"/>
                <a:gd name="connsiteX4" fmla="*/ 1176560 w 2823745"/>
                <a:gd name="connsiteY4" fmla="*/ 0 h 1040625"/>
                <a:gd name="connsiteX5" fmla="*/ 2650304 w 2823745"/>
                <a:gd name="connsiteY5" fmla="*/ 0 h 1040625"/>
                <a:gd name="connsiteX6" fmla="*/ 2823745 w 2823745"/>
                <a:gd name="connsiteY6" fmla="*/ 173441 h 1040625"/>
                <a:gd name="connsiteX7" fmla="*/ 2823745 w 2823745"/>
                <a:gd name="connsiteY7" fmla="*/ 607031 h 1040625"/>
                <a:gd name="connsiteX8" fmla="*/ 2823745 w 2823745"/>
                <a:gd name="connsiteY8" fmla="*/ 607031 h 1040625"/>
                <a:gd name="connsiteX9" fmla="*/ 2823745 w 2823745"/>
                <a:gd name="connsiteY9" fmla="*/ 867188 h 1040625"/>
                <a:gd name="connsiteX10" fmla="*/ 2823745 w 2823745"/>
                <a:gd name="connsiteY10" fmla="*/ 867184 h 1040625"/>
                <a:gd name="connsiteX11" fmla="*/ 2650304 w 2823745"/>
                <a:gd name="connsiteY11" fmla="*/ 1040625 h 1040625"/>
                <a:gd name="connsiteX12" fmla="*/ 1176560 w 2823745"/>
                <a:gd name="connsiteY12" fmla="*/ 1040625 h 1040625"/>
                <a:gd name="connsiteX13" fmla="*/ 823602 w 2823745"/>
                <a:gd name="connsiteY13" fmla="*/ 1170703 h 1040625"/>
                <a:gd name="connsiteX14" fmla="*/ 470624 w 2823745"/>
                <a:gd name="connsiteY14" fmla="*/ 1040625 h 1040625"/>
                <a:gd name="connsiteX15" fmla="*/ 173441 w 2823745"/>
                <a:gd name="connsiteY15" fmla="*/ 1040625 h 1040625"/>
                <a:gd name="connsiteX16" fmla="*/ 0 w 2823745"/>
                <a:gd name="connsiteY16" fmla="*/ 867184 h 1040625"/>
                <a:gd name="connsiteX17" fmla="*/ 0 w 2823745"/>
                <a:gd name="connsiteY17" fmla="*/ 867188 h 1040625"/>
                <a:gd name="connsiteX18" fmla="*/ 0 w 2823745"/>
                <a:gd name="connsiteY18" fmla="*/ 607031 h 1040625"/>
                <a:gd name="connsiteX19" fmla="*/ 0 w 2823745"/>
                <a:gd name="connsiteY19" fmla="*/ 607031 h 1040625"/>
                <a:gd name="connsiteX20" fmla="*/ 0 w 2823745"/>
                <a:gd name="connsiteY20" fmla="*/ 173441 h 1040625"/>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372926"/>
                <a:gd name="connsiteX1" fmla="*/ 173441 w 2823745"/>
                <a:gd name="connsiteY1" fmla="*/ 0 h 1372926"/>
                <a:gd name="connsiteX2" fmla="*/ 470624 w 2823745"/>
                <a:gd name="connsiteY2" fmla="*/ 0 h 1372926"/>
                <a:gd name="connsiteX3" fmla="*/ 470624 w 2823745"/>
                <a:gd name="connsiteY3" fmla="*/ 0 h 1372926"/>
                <a:gd name="connsiteX4" fmla="*/ 1176560 w 2823745"/>
                <a:gd name="connsiteY4" fmla="*/ 0 h 1372926"/>
                <a:gd name="connsiteX5" fmla="*/ 2650304 w 2823745"/>
                <a:gd name="connsiteY5" fmla="*/ 0 h 1372926"/>
                <a:gd name="connsiteX6" fmla="*/ 2823745 w 2823745"/>
                <a:gd name="connsiteY6" fmla="*/ 173441 h 1372926"/>
                <a:gd name="connsiteX7" fmla="*/ 2823745 w 2823745"/>
                <a:gd name="connsiteY7" fmla="*/ 607031 h 1372926"/>
                <a:gd name="connsiteX8" fmla="*/ 2691860 w 2823745"/>
                <a:gd name="connsiteY8" fmla="*/ 818047 h 1372926"/>
                <a:gd name="connsiteX9" fmla="*/ 2823745 w 2823745"/>
                <a:gd name="connsiteY9" fmla="*/ 867188 h 1372926"/>
                <a:gd name="connsiteX10" fmla="*/ 2823745 w 2823745"/>
                <a:gd name="connsiteY10" fmla="*/ 867184 h 1372926"/>
                <a:gd name="connsiteX11" fmla="*/ 2650304 w 2823745"/>
                <a:gd name="connsiteY11" fmla="*/ 1040625 h 1372926"/>
                <a:gd name="connsiteX12" fmla="*/ 1176560 w 2823745"/>
                <a:gd name="connsiteY12" fmla="*/ 1040625 h 1372926"/>
                <a:gd name="connsiteX13" fmla="*/ 1069786 w 2823745"/>
                <a:gd name="connsiteY13" fmla="*/ 1372926 h 1372926"/>
                <a:gd name="connsiteX14" fmla="*/ 470624 w 2823745"/>
                <a:gd name="connsiteY14" fmla="*/ 1040625 h 1372926"/>
                <a:gd name="connsiteX15" fmla="*/ 173441 w 2823745"/>
                <a:gd name="connsiteY15" fmla="*/ 1040625 h 1372926"/>
                <a:gd name="connsiteX16" fmla="*/ 0 w 2823745"/>
                <a:gd name="connsiteY16" fmla="*/ 867184 h 1372926"/>
                <a:gd name="connsiteX17" fmla="*/ 0 w 2823745"/>
                <a:gd name="connsiteY17" fmla="*/ 867188 h 1372926"/>
                <a:gd name="connsiteX18" fmla="*/ 0 w 2823745"/>
                <a:gd name="connsiteY18" fmla="*/ 607031 h 1372926"/>
                <a:gd name="connsiteX19" fmla="*/ 0 w 2823745"/>
                <a:gd name="connsiteY19" fmla="*/ 607031 h 1372926"/>
                <a:gd name="connsiteX20" fmla="*/ 35170 w 2823745"/>
                <a:gd name="connsiteY20" fmla="*/ 199818 h 137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3745" h="1372926">
                  <a:moveTo>
                    <a:pt x="35170" y="199818"/>
                  </a:moveTo>
                  <a:cubicBezTo>
                    <a:pt x="35170" y="104029"/>
                    <a:pt x="77652" y="0"/>
                    <a:pt x="173441" y="0"/>
                  </a:cubicBezTo>
                  <a:cubicBezTo>
                    <a:pt x="272502" y="0"/>
                    <a:pt x="362771" y="140677"/>
                    <a:pt x="470624" y="0"/>
                  </a:cubicBezTo>
                  <a:lnTo>
                    <a:pt x="470624" y="0"/>
                  </a:lnTo>
                  <a:cubicBezTo>
                    <a:pt x="705936" y="0"/>
                    <a:pt x="791779" y="79131"/>
                    <a:pt x="1176560" y="0"/>
                  </a:cubicBezTo>
                  <a:cubicBezTo>
                    <a:pt x="1676600" y="87923"/>
                    <a:pt x="2211810" y="96715"/>
                    <a:pt x="2650304" y="0"/>
                  </a:cubicBezTo>
                  <a:cubicBezTo>
                    <a:pt x="2746093" y="0"/>
                    <a:pt x="2823745" y="77652"/>
                    <a:pt x="2823745" y="173441"/>
                  </a:cubicBezTo>
                  <a:cubicBezTo>
                    <a:pt x="2674276" y="414686"/>
                    <a:pt x="2709445" y="550424"/>
                    <a:pt x="2823745" y="607031"/>
                  </a:cubicBezTo>
                  <a:lnTo>
                    <a:pt x="2691860" y="818047"/>
                  </a:lnTo>
                  <a:lnTo>
                    <a:pt x="2823745" y="867188"/>
                  </a:lnTo>
                  <a:lnTo>
                    <a:pt x="2823745" y="867184"/>
                  </a:lnTo>
                  <a:cubicBezTo>
                    <a:pt x="2665483" y="971765"/>
                    <a:pt x="2746093" y="1040625"/>
                    <a:pt x="2650304" y="1040625"/>
                  </a:cubicBezTo>
                  <a:cubicBezTo>
                    <a:pt x="2159056" y="1040625"/>
                    <a:pt x="1641431" y="917532"/>
                    <a:pt x="1176560" y="1040625"/>
                  </a:cubicBezTo>
                  <a:lnTo>
                    <a:pt x="1069786" y="1372926"/>
                  </a:lnTo>
                  <a:cubicBezTo>
                    <a:pt x="952127" y="1329567"/>
                    <a:pt x="649829" y="943307"/>
                    <a:pt x="470624" y="1040625"/>
                  </a:cubicBezTo>
                  <a:lnTo>
                    <a:pt x="173441" y="1040625"/>
                  </a:lnTo>
                  <a:cubicBezTo>
                    <a:pt x="191952" y="891156"/>
                    <a:pt x="0" y="962973"/>
                    <a:pt x="0" y="867184"/>
                  </a:cubicBezTo>
                  <a:lnTo>
                    <a:pt x="0" y="867188"/>
                  </a:lnTo>
                  <a:cubicBezTo>
                    <a:pt x="0" y="780469"/>
                    <a:pt x="158262" y="693750"/>
                    <a:pt x="0" y="607031"/>
                  </a:cubicBezTo>
                  <a:lnTo>
                    <a:pt x="0" y="607031"/>
                  </a:lnTo>
                  <a:cubicBezTo>
                    <a:pt x="11723" y="471293"/>
                    <a:pt x="137747" y="379517"/>
                    <a:pt x="35170" y="199818"/>
                  </a:cubicBezTo>
                  <a:close/>
                </a:path>
              </a:pathLst>
            </a:custGeom>
            <a:solidFill>
              <a:schemeClr val="bg1">
                <a:lumMod val="95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18"/>
            <p:cNvSpPr/>
            <p:nvPr/>
          </p:nvSpPr>
          <p:spPr>
            <a:xfrm>
              <a:off x="874587" y="2669792"/>
              <a:ext cx="3089031" cy="923330"/>
            </a:xfrm>
            <a:prstGeom prst="rect">
              <a:avLst/>
            </a:prstGeom>
          </p:spPr>
          <p:txBody>
            <a:bodyPr wrap="square">
              <a:spAutoFit/>
            </a:bodyPr>
            <a:lstStyle/>
            <a:p>
              <a:pPr algn="ctr"/>
              <a:r>
                <a:rPr lang="en-US" dirty="0" err="1"/>
                <a:t>Trên</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công</a:t>
              </a:r>
              <a:r>
                <a:rPr lang="en-US" dirty="0"/>
                <a:t> </a:t>
              </a:r>
              <a:r>
                <a:rPr lang="en-US" dirty="0" err="1"/>
                <a:t>cộng</a:t>
              </a:r>
              <a:r>
                <a:rPr lang="en-US" dirty="0"/>
                <a:t>, </a:t>
              </a:r>
              <a:r>
                <a:rPr lang="en-US" dirty="0" err="1"/>
                <a:t>cần</a:t>
              </a:r>
              <a:r>
                <a:rPr lang="en-US" dirty="0"/>
                <a:t> </a:t>
              </a:r>
              <a:r>
                <a:rPr lang="en-US" dirty="0" err="1"/>
                <a:t>nhường</a:t>
              </a:r>
              <a:r>
                <a:rPr lang="en-US" dirty="0"/>
                <a:t> </a:t>
              </a:r>
              <a:r>
                <a:rPr lang="en-US" dirty="0" err="1"/>
                <a:t>chỗ</a:t>
              </a:r>
              <a:r>
                <a:rPr lang="en-US" dirty="0"/>
                <a:t> </a:t>
              </a:r>
              <a:r>
                <a:rPr lang="en-US" dirty="0" err="1"/>
                <a:t>cho</a:t>
              </a:r>
              <a:r>
                <a:rPr lang="en-US" dirty="0"/>
                <a:t> </a:t>
              </a:r>
              <a:r>
                <a:rPr lang="en-US" dirty="0" err="1"/>
                <a:t>người</a:t>
              </a:r>
              <a:r>
                <a:rPr lang="en-US" dirty="0"/>
                <a:t> </a:t>
              </a:r>
              <a:r>
                <a:rPr lang="en-US" dirty="0" err="1"/>
                <a:t>khuyết</a:t>
              </a:r>
              <a:r>
                <a:rPr lang="en-US" dirty="0"/>
                <a:t> </a:t>
              </a:r>
              <a:r>
                <a:rPr lang="en-US" dirty="0" err="1"/>
                <a:t>tật</a:t>
              </a:r>
              <a:endParaRPr lang="en-US" dirty="0"/>
            </a:p>
          </p:txBody>
        </p:sp>
      </p:grpSp>
      <p:grpSp>
        <p:nvGrpSpPr>
          <p:cNvPr id="23" name="Group 22"/>
          <p:cNvGrpSpPr/>
          <p:nvPr/>
        </p:nvGrpSpPr>
        <p:grpSpPr>
          <a:xfrm>
            <a:off x="9411338" y="2490872"/>
            <a:ext cx="3182758" cy="3991445"/>
            <a:chOff x="9009242" y="2571401"/>
            <a:chExt cx="3182758" cy="3991445"/>
          </a:xfrm>
        </p:grpSpPr>
        <p:grpSp>
          <p:nvGrpSpPr>
            <p:cNvPr id="2" name="Group 1"/>
            <p:cNvGrpSpPr/>
            <p:nvPr/>
          </p:nvGrpSpPr>
          <p:grpSpPr>
            <a:xfrm>
              <a:off x="9009242" y="3158305"/>
              <a:ext cx="3182758" cy="3404541"/>
              <a:chOff x="9009242" y="3158305"/>
              <a:chExt cx="3182758" cy="3404541"/>
            </a:xfrm>
          </p:grpSpPr>
          <p:pic>
            <p:nvPicPr>
              <p:cNvPr id="14" name="Picture 13"/>
              <p:cNvPicPr>
                <a:picLocks noChangeAspect="1"/>
              </p:cNvPicPr>
              <p:nvPr/>
            </p:nvPicPr>
            <p:blipFill rotWithShape="1">
              <a:blip r:embed="rId6">
                <a:extLst>
                  <a:ext uri="{BEBA8EAE-BF5A-486C-A8C5-ECC9F3942E4B}">
                    <a14:imgProps xmlns:a14="http://schemas.microsoft.com/office/drawing/2010/main">
                      <a14:imgLayer r:embed="rId4">
                        <a14:imgEffect>
                          <a14:backgroundRemoval t="31671" b="91424" l="71525" r="96836"/>
                        </a14:imgEffect>
                      </a14:imgLayer>
                    </a14:imgProps>
                  </a:ext>
                  <a:ext uri="{28A0092B-C50C-407E-A947-70E740481C1C}">
                    <a14:useLocalDpi xmlns:a14="http://schemas.microsoft.com/office/drawing/2010/main" val="0"/>
                  </a:ext>
                </a:extLst>
              </a:blip>
              <a:srcRect l="68361" t="24202" b="1107"/>
              <a:stretch/>
            </p:blipFill>
            <p:spPr>
              <a:xfrm>
                <a:off x="9009242" y="3158305"/>
                <a:ext cx="3182758" cy="3404541"/>
              </a:xfrm>
              <a:prstGeom prst="rect">
                <a:avLst/>
              </a:prstGeom>
            </p:spPr>
          </p:pic>
          <p:sp>
            <p:nvSpPr>
              <p:cNvPr id="12" name="Flowchart: Terminator 11"/>
              <p:cNvSpPr/>
              <p:nvPr/>
            </p:nvSpPr>
            <p:spPr>
              <a:xfrm>
                <a:off x="9574226" y="5857172"/>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Huyền</a:t>
                </a:r>
                <a:r>
                  <a:rPr lang="en-US" sz="2400" dirty="0">
                    <a:solidFill>
                      <a:srgbClr val="00B050"/>
                    </a:solidFill>
                    <a:latin typeface="#9Slide07 SVNAppleberry" panose="02040603050506020204" pitchFamily="18" charset="0"/>
                  </a:rPr>
                  <a:t> </a:t>
                </a:r>
              </a:p>
            </p:txBody>
          </p:sp>
        </p:grpSp>
        <p:sp>
          <p:nvSpPr>
            <p:cNvPr id="17" name="Rounded Rectangular Callout 16"/>
            <p:cNvSpPr/>
            <p:nvPr/>
          </p:nvSpPr>
          <p:spPr>
            <a:xfrm>
              <a:off x="9131700" y="2571401"/>
              <a:ext cx="2098124" cy="1120111"/>
            </a:xfrm>
            <a:custGeom>
              <a:avLst/>
              <a:gdLst>
                <a:gd name="connsiteX0" fmla="*/ 0 w 2546750"/>
                <a:gd name="connsiteY0" fmla="*/ 173441 h 1040625"/>
                <a:gd name="connsiteX1" fmla="*/ 173441 w 2546750"/>
                <a:gd name="connsiteY1" fmla="*/ 0 h 1040625"/>
                <a:gd name="connsiteX2" fmla="*/ 424458 w 2546750"/>
                <a:gd name="connsiteY2" fmla="*/ 0 h 1040625"/>
                <a:gd name="connsiteX3" fmla="*/ 424458 w 2546750"/>
                <a:gd name="connsiteY3" fmla="*/ 0 h 1040625"/>
                <a:gd name="connsiteX4" fmla="*/ 1061146 w 2546750"/>
                <a:gd name="connsiteY4" fmla="*/ 0 h 1040625"/>
                <a:gd name="connsiteX5" fmla="*/ 2373309 w 2546750"/>
                <a:gd name="connsiteY5" fmla="*/ 0 h 1040625"/>
                <a:gd name="connsiteX6" fmla="*/ 2546750 w 2546750"/>
                <a:gd name="connsiteY6" fmla="*/ 173441 h 1040625"/>
                <a:gd name="connsiteX7" fmla="*/ 2546750 w 2546750"/>
                <a:gd name="connsiteY7" fmla="*/ 607031 h 1040625"/>
                <a:gd name="connsiteX8" fmla="*/ 2546750 w 2546750"/>
                <a:gd name="connsiteY8" fmla="*/ 607031 h 1040625"/>
                <a:gd name="connsiteX9" fmla="*/ 2546750 w 2546750"/>
                <a:gd name="connsiteY9" fmla="*/ 867188 h 1040625"/>
                <a:gd name="connsiteX10" fmla="*/ 2546750 w 2546750"/>
                <a:gd name="connsiteY10" fmla="*/ 867184 h 1040625"/>
                <a:gd name="connsiteX11" fmla="*/ 2373309 w 2546750"/>
                <a:gd name="connsiteY11" fmla="*/ 1040625 h 1040625"/>
                <a:gd name="connsiteX12" fmla="*/ 1061146 w 2546750"/>
                <a:gd name="connsiteY12" fmla="*/ 1040625 h 1040625"/>
                <a:gd name="connsiteX13" fmla="*/ 742811 w 2546750"/>
                <a:gd name="connsiteY13" fmla="*/ 1170703 h 1040625"/>
                <a:gd name="connsiteX14" fmla="*/ 424458 w 2546750"/>
                <a:gd name="connsiteY14" fmla="*/ 1040625 h 1040625"/>
                <a:gd name="connsiteX15" fmla="*/ 173441 w 2546750"/>
                <a:gd name="connsiteY15" fmla="*/ 1040625 h 1040625"/>
                <a:gd name="connsiteX16" fmla="*/ 0 w 2546750"/>
                <a:gd name="connsiteY16" fmla="*/ 867184 h 1040625"/>
                <a:gd name="connsiteX17" fmla="*/ 0 w 2546750"/>
                <a:gd name="connsiteY17" fmla="*/ 867188 h 1040625"/>
                <a:gd name="connsiteX18" fmla="*/ 0 w 2546750"/>
                <a:gd name="connsiteY18" fmla="*/ 607031 h 1040625"/>
                <a:gd name="connsiteX19" fmla="*/ 0 w 2546750"/>
                <a:gd name="connsiteY19" fmla="*/ 607031 h 1040625"/>
                <a:gd name="connsiteX20" fmla="*/ 0 w 2546750"/>
                <a:gd name="connsiteY20" fmla="*/ 173441 h 1040625"/>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24458 w 2585826"/>
                <a:gd name="connsiteY3" fmla="*/ 0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302588"/>
                <a:gd name="connsiteX1" fmla="*/ 173441 w 2585826"/>
                <a:gd name="connsiteY1" fmla="*/ 0 h 1302588"/>
                <a:gd name="connsiteX2" fmla="*/ 424458 w 2585826"/>
                <a:gd name="connsiteY2" fmla="*/ 0 h 1302588"/>
                <a:gd name="connsiteX3" fmla="*/ 459627 w 2585826"/>
                <a:gd name="connsiteY3" fmla="*/ 35169 h 1302588"/>
                <a:gd name="connsiteX4" fmla="*/ 1061146 w 2585826"/>
                <a:gd name="connsiteY4" fmla="*/ 0 h 1302588"/>
                <a:gd name="connsiteX5" fmla="*/ 2373309 w 2585826"/>
                <a:gd name="connsiteY5" fmla="*/ 0 h 1302588"/>
                <a:gd name="connsiteX6" fmla="*/ 2546750 w 2585826"/>
                <a:gd name="connsiteY6" fmla="*/ 173441 h 1302588"/>
                <a:gd name="connsiteX7" fmla="*/ 2546750 w 2585826"/>
                <a:gd name="connsiteY7" fmla="*/ 607031 h 1302588"/>
                <a:gd name="connsiteX8" fmla="*/ 2546750 w 2585826"/>
                <a:gd name="connsiteY8" fmla="*/ 607031 h 1302588"/>
                <a:gd name="connsiteX9" fmla="*/ 2546750 w 2585826"/>
                <a:gd name="connsiteY9" fmla="*/ 867188 h 1302588"/>
                <a:gd name="connsiteX10" fmla="*/ 2546750 w 2585826"/>
                <a:gd name="connsiteY10" fmla="*/ 867184 h 1302588"/>
                <a:gd name="connsiteX11" fmla="*/ 2373309 w 2585826"/>
                <a:gd name="connsiteY11" fmla="*/ 1040625 h 1302588"/>
                <a:gd name="connsiteX12" fmla="*/ 1061146 w 2585826"/>
                <a:gd name="connsiteY12" fmla="*/ 1040625 h 1302588"/>
                <a:gd name="connsiteX13" fmla="*/ 883488 w 2585826"/>
                <a:gd name="connsiteY13" fmla="*/ 1302588 h 1302588"/>
                <a:gd name="connsiteX14" fmla="*/ 424458 w 2585826"/>
                <a:gd name="connsiteY14" fmla="*/ 1040625 h 1302588"/>
                <a:gd name="connsiteX15" fmla="*/ 173441 w 2585826"/>
                <a:gd name="connsiteY15" fmla="*/ 1040625 h 1302588"/>
                <a:gd name="connsiteX16" fmla="*/ 0 w 2585826"/>
                <a:gd name="connsiteY16" fmla="*/ 867184 h 1302588"/>
                <a:gd name="connsiteX17" fmla="*/ 0 w 2585826"/>
                <a:gd name="connsiteY17" fmla="*/ 867188 h 1302588"/>
                <a:gd name="connsiteX18" fmla="*/ 0 w 2585826"/>
                <a:gd name="connsiteY18" fmla="*/ 607031 h 1302588"/>
                <a:gd name="connsiteX19" fmla="*/ 0 w 2585826"/>
                <a:gd name="connsiteY19" fmla="*/ 607031 h 1302588"/>
                <a:gd name="connsiteX20" fmla="*/ 0 w 2585826"/>
                <a:gd name="connsiteY20" fmla="*/ 173441 h 130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5826" h="1302588">
                  <a:moveTo>
                    <a:pt x="0" y="173441"/>
                  </a:moveTo>
                  <a:cubicBezTo>
                    <a:pt x="0" y="77652"/>
                    <a:pt x="77652" y="0"/>
                    <a:pt x="173441" y="0"/>
                  </a:cubicBezTo>
                  <a:lnTo>
                    <a:pt x="424458" y="0"/>
                  </a:lnTo>
                  <a:lnTo>
                    <a:pt x="459627" y="35169"/>
                  </a:lnTo>
                  <a:cubicBezTo>
                    <a:pt x="475495" y="128954"/>
                    <a:pt x="860640" y="11723"/>
                    <a:pt x="1061146" y="0"/>
                  </a:cubicBezTo>
                  <a:cubicBezTo>
                    <a:pt x="1551288" y="149469"/>
                    <a:pt x="1935921" y="0"/>
                    <a:pt x="2373309" y="0"/>
                  </a:cubicBezTo>
                  <a:cubicBezTo>
                    <a:pt x="2469098" y="0"/>
                    <a:pt x="2546750" y="77652"/>
                    <a:pt x="2546750" y="173441"/>
                  </a:cubicBezTo>
                  <a:cubicBezTo>
                    <a:pt x="2546750" y="317971"/>
                    <a:pt x="2634673" y="550424"/>
                    <a:pt x="2546750" y="607031"/>
                  </a:cubicBezTo>
                  <a:lnTo>
                    <a:pt x="2546750" y="607031"/>
                  </a:lnTo>
                  <a:lnTo>
                    <a:pt x="2546750" y="867188"/>
                  </a:lnTo>
                  <a:lnTo>
                    <a:pt x="2546750" y="867184"/>
                  </a:lnTo>
                  <a:cubicBezTo>
                    <a:pt x="2546750" y="962973"/>
                    <a:pt x="2469098" y="1040625"/>
                    <a:pt x="2373309" y="1040625"/>
                  </a:cubicBezTo>
                  <a:cubicBezTo>
                    <a:pt x="1935921" y="1040625"/>
                    <a:pt x="1604042" y="952702"/>
                    <a:pt x="1061146" y="1040625"/>
                  </a:cubicBezTo>
                  <a:lnTo>
                    <a:pt x="883488" y="1302588"/>
                  </a:lnTo>
                  <a:cubicBezTo>
                    <a:pt x="777370" y="1259229"/>
                    <a:pt x="697630" y="987269"/>
                    <a:pt x="424458" y="1040625"/>
                  </a:cubicBezTo>
                  <a:lnTo>
                    <a:pt x="173441" y="1040625"/>
                  </a:lnTo>
                  <a:cubicBezTo>
                    <a:pt x="77652" y="1040625"/>
                    <a:pt x="0" y="962973"/>
                    <a:pt x="0" y="867184"/>
                  </a:cubicBezTo>
                  <a:lnTo>
                    <a:pt x="0" y="867188"/>
                  </a:lnTo>
                  <a:cubicBezTo>
                    <a:pt x="0" y="780469"/>
                    <a:pt x="96716" y="693750"/>
                    <a:pt x="0" y="607031"/>
                  </a:cubicBezTo>
                  <a:lnTo>
                    <a:pt x="0" y="607031"/>
                  </a:lnTo>
                  <a:lnTo>
                    <a:pt x="0" y="173441"/>
                  </a:lnTo>
                  <a:close/>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0" name="Rectangle 19"/>
            <p:cNvSpPr/>
            <p:nvPr/>
          </p:nvSpPr>
          <p:spPr>
            <a:xfrm>
              <a:off x="9191340" y="2731146"/>
              <a:ext cx="2038484" cy="646331"/>
            </a:xfrm>
            <a:prstGeom prst="rect">
              <a:avLst/>
            </a:prstGeom>
          </p:spPr>
          <p:txBody>
            <a:bodyPr wrap="square">
              <a:spAutoFit/>
            </a:bodyPr>
            <a:lstStyle/>
            <a:p>
              <a:pPr algn="ctr"/>
              <a:r>
                <a:rPr lang="en-US" dirty="0" err="1"/>
                <a:t>Nên</a:t>
              </a:r>
              <a:r>
                <a:rPr lang="en-US" dirty="0"/>
                <a:t> </a:t>
              </a:r>
              <a:r>
                <a:rPr lang="en-US" dirty="0" err="1"/>
                <a:t>rủ</a:t>
              </a:r>
              <a:r>
                <a:rPr lang="en-US" dirty="0"/>
                <a:t> </a:t>
              </a:r>
              <a:r>
                <a:rPr lang="en-US" dirty="0" err="1"/>
                <a:t>bạn</a:t>
              </a:r>
              <a:r>
                <a:rPr lang="en-US" dirty="0"/>
                <a:t> </a:t>
              </a:r>
              <a:r>
                <a:rPr lang="en-US" dirty="0" err="1"/>
                <a:t>khuyết</a:t>
              </a:r>
              <a:r>
                <a:rPr lang="en-US" dirty="0"/>
                <a:t> </a:t>
              </a:r>
              <a:r>
                <a:rPr lang="en-US" dirty="0" err="1"/>
                <a:t>tật</a:t>
              </a:r>
              <a:r>
                <a:rPr lang="en-US" dirty="0"/>
                <a:t> </a:t>
              </a:r>
              <a:r>
                <a:rPr lang="en-US" dirty="0" err="1"/>
                <a:t>cùng</a:t>
              </a:r>
              <a:r>
                <a:rPr lang="en-US" dirty="0"/>
                <a:t> </a:t>
              </a:r>
              <a:r>
                <a:rPr lang="en-US" dirty="0" err="1"/>
                <a:t>chơi</a:t>
              </a:r>
              <a:endParaRPr lang="en-US" dirty="0"/>
            </a:p>
          </p:txBody>
        </p:sp>
      </p:grpSp>
      <p:grpSp>
        <p:nvGrpSpPr>
          <p:cNvPr id="30" name="Group 29"/>
          <p:cNvGrpSpPr/>
          <p:nvPr/>
        </p:nvGrpSpPr>
        <p:grpSpPr>
          <a:xfrm>
            <a:off x="237579" y="972099"/>
            <a:ext cx="3160212" cy="4179959"/>
            <a:chOff x="2488267" y="2499229"/>
            <a:chExt cx="2960033" cy="3824268"/>
          </a:xfrm>
        </p:grpSpPr>
        <p:sp>
          <p:nvSpPr>
            <p:cNvPr id="31" name="Rounded Rectangular Callout 10"/>
            <p:cNvSpPr/>
            <p:nvPr/>
          </p:nvSpPr>
          <p:spPr>
            <a:xfrm>
              <a:off x="2488267" y="2499229"/>
              <a:ext cx="2959045" cy="1320883"/>
            </a:xfrm>
            <a:custGeom>
              <a:avLst/>
              <a:gdLst>
                <a:gd name="connsiteX0" fmla="*/ 0 w 3044758"/>
                <a:gd name="connsiteY0" fmla="*/ 163005 h 978012"/>
                <a:gd name="connsiteX1" fmla="*/ 163005 w 3044758"/>
                <a:gd name="connsiteY1" fmla="*/ 0 h 978012"/>
                <a:gd name="connsiteX2" fmla="*/ 1776109 w 3044758"/>
                <a:gd name="connsiteY2" fmla="*/ 0 h 978012"/>
                <a:gd name="connsiteX3" fmla="*/ 1776109 w 3044758"/>
                <a:gd name="connsiteY3" fmla="*/ 0 h 978012"/>
                <a:gd name="connsiteX4" fmla="*/ 2537298 w 3044758"/>
                <a:gd name="connsiteY4" fmla="*/ 0 h 978012"/>
                <a:gd name="connsiteX5" fmla="*/ 2881753 w 3044758"/>
                <a:gd name="connsiteY5" fmla="*/ 0 h 978012"/>
                <a:gd name="connsiteX6" fmla="*/ 3044758 w 3044758"/>
                <a:gd name="connsiteY6" fmla="*/ 163005 h 978012"/>
                <a:gd name="connsiteX7" fmla="*/ 3044758 w 3044758"/>
                <a:gd name="connsiteY7" fmla="*/ 570507 h 978012"/>
                <a:gd name="connsiteX8" fmla="*/ 3044758 w 3044758"/>
                <a:gd name="connsiteY8" fmla="*/ 570507 h 978012"/>
                <a:gd name="connsiteX9" fmla="*/ 3044758 w 3044758"/>
                <a:gd name="connsiteY9" fmla="*/ 815010 h 978012"/>
                <a:gd name="connsiteX10" fmla="*/ 3044758 w 3044758"/>
                <a:gd name="connsiteY10" fmla="*/ 815007 h 978012"/>
                <a:gd name="connsiteX11" fmla="*/ 2881753 w 3044758"/>
                <a:gd name="connsiteY11" fmla="*/ 978012 h 978012"/>
                <a:gd name="connsiteX12" fmla="*/ 2537298 w 3044758"/>
                <a:gd name="connsiteY12" fmla="*/ 978012 h 978012"/>
                <a:gd name="connsiteX13" fmla="*/ 2022298 w 3044758"/>
                <a:gd name="connsiteY13" fmla="*/ 1320883 h 978012"/>
                <a:gd name="connsiteX14" fmla="*/ 1776109 w 3044758"/>
                <a:gd name="connsiteY14" fmla="*/ 978012 h 978012"/>
                <a:gd name="connsiteX15" fmla="*/ 163005 w 3044758"/>
                <a:gd name="connsiteY15" fmla="*/ 978012 h 978012"/>
                <a:gd name="connsiteX16" fmla="*/ 0 w 3044758"/>
                <a:gd name="connsiteY16" fmla="*/ 815007 h 978012"/>
                <a:gd name="connsiteX17" fmla="*/ 0 w 3044758"/>
                <a:gd name="connsiteY17" fmla="*/ 815010 h 978012"/>
                <a:gd name="connsiteX18" fmla="*/ 0 w 3044758"/>
                <a:gd name="connsiteY18" fmla="*/ 570507 h 978012"/>
                <a:gd name="connsiteX19" fmla="*/ 0 w 3044758"/>
                <a:gd name="connsiteY19" fmla="*/ 570507 h 978012"/>
                <a:gd name="connsiteX20" fmla="*/ 0 w 3044758"/>
                <a:gd name="connsiteY20" fmla="*/ 163005 h 978012"/>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1188" h="1320883">
                  <a:moveTo>
                    <a:pt x="66430" y="163005"/>
                  </a:moveTo>
                  <a:cubicBezTo>
                    <a:pt x="66430" y="72980"/>
                    <a:pt x="139410" y="0"/>
                    <a:pt x="229435" y="0"/>
                  </a:cubicBezTo>
                  <a:cubicBezTo>
                    <a:pt x="767136" y="0"/>
                    <a:pt x="742130" y="87923"/>
                    <a:pt x="1842539" y="0"/>
                  </a:cubicBezTo>
                  <a:lnTo>
                    <a:pt x="1842539" y="0"/>
                  </a:lnTo>
                  <a:cubicBezTo>
                    <a:pt x="2096269" y="0"/>
                    <a:pt x="2033475" y="96715"/>
                    <a:pt x="2603728" y="0"/>
                  </a:cubicBezTo>
                  <a:lnTo>
                    <a:pt x="2948183" y="0"/>
                  </a:lnTo>
                  <a:cubicBezTo>
                    <a:pt x="3038208" y="0"/>
                    <a:pt x="3111188" y="72980"/>
                    <a:pt x="3111188" y="163005"/>
                  </a:cubicBezTo>
                  <a:cubicBezTo>
                    <a:pt x="2926550" y="483478"/>
                    <a:pt x="3111188" y="434673"/>
                    <a:pt x="3111188" y="570507"/>
                  </a:cubicBezTo>
                  <a:lnTo>
                    <a:pt x="3111188" y="570507"/>
                  </a:lnTo>
                  <a:lnTo>
                    <a:pt x="3111188" y="815010"/>
                  </a:lnTo>
                  <a:lnTo>
                    <a:pt x="3111188" y="815007"/>
                  </a:lnTo>
                  <a:cubicBezTo>
                    <a:pt x="2794664" y="852279"/>
                    <a:pt x="3038208" y="978012"/>
                    <a:pt x="2948183" y="978012"/>
                  </a:cubicBezTo>
                  <a:lnTo>
                    <a:pt x="2603728" y="978012"/>
                  </a:lnTo>
                  <a:cubicBezTo>
                    <a:pt x="2194669" y="1004379"/>
                    <a:pt x="2260395" y="1206593"/>
                    <a:pt x="2088728" y="1320883"/>
                  </a:cubicBezTo>
                  <a:cubicBezTo>
                    <a:pt x="2006665" y="1206593"/>
                    <a:pt x="2126825" y="986794"/>
                    <a:pt x="1842539" y="978012"/>
                  </a:cubicBezTo>
                  <a:cubicBezTo>
                    <a:pt x="1058654" y="872504"/>
                    <a:pt x="520951" y="872504"/>
                    <a:pt x="229435" y="978012"/>
                  </a:cubicBezTo>
                  <a:cubicBezTo>
                    <a:pt x="139410" y="978012"/>
                    <a:pt x="66430" y="905032"/>
                    <a:pt x="66430" y="815007"/>
                  </a:cubicBezTo>
                  <a:lnTo>
                    <a:pt x="66430" y="815010"/>
                  </a:lnTo>
                  <a:cubicBezTo>
                    <a:pt x="66430" y="733509"/>
                    <a:pt x="-83039" y="643216"/>
                    <a:pt x="66430" y="570507"/>
                  </a:cubicBezTo>
                  <a:lnTo>
                    <a:pt x="66430" y="570507"/>
                  </a:lnTo>
                  <a:cubicBezTo>
                    <a:pt x="66430" y="434673"/>
                    <a:pt x="-30285" y="298839"/>
                    <a:pt x="66430" y="163005"/>
                  </a:cubicBezTo>
                  <a:close/>
                </a:path>
              </a:pathLst>
            </a:cu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2" name="Group 31"/>
            <p:cNvGrpSpPr/>
            <p:nvPr/>
          </p:nvGrpSpPr>
          <p:grpSpPr>
            <a:xfrm>
              <a:off x="2688813" y="3562942"/>
              <a:ext cx="2759487" cy="2760555"/>
              <a:chOff x="2688813" y="3562942"/>
              <a:chExt cx="2759487" cy="2760555"/>
            </a:xfrm>
          </p:grpSpPr>
          <p:pic>
            <p:nvPicPr>
              <p:cNvPr id="34" name="Picture 33"/>
              <p:cNvPicPr>
                <a:picLocks noChangeAspect="1"/>
              </p:cNvPicPr>
              <p:nvPr/>
            </p:nvPicPr>
            <p:blipFill rotWithShape="1">
              <a:blip r:embed="rId7">
                <a:extLst>
                  <a:ext uri="{BEBA8EAE-BF5A-486C-A8C5-ECC9F3942E4B}">
                    <a14:imgProps xmlns:a14="http://schemas.microsoft.com/office/drawing/2010/main">
                      <a14:imgLayer r:embed="rId8">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2992" t="27216" r="62974" b="6202"/>
              <a:stretch/>
            </p:blipFill>
            <p:spPr>
              <a:xfrm>
                <a:off x="2688813" y="3562942"/>
                <a:ext cx="2759487" cy="2760555"/>
              </a:xfrm>
              <a:prstGeom prst="rect">
                <a:avLst/>
              </a:prstGeom>
            </p:spPr>
          </p:pic>
          <p:sp>
            <p:nvSpPr>
              <p:cNvPr id="35" name="Flowchart: Terminator 34"/>
              <p:cNvSpPr/>
              <p:nvPr/>
            </p:nvSpPr>
            <p:spPr>
              <a:xfrm>
                <a:off x="3618035" y="5741584"/>
                <a:ext cx="1156187"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Trang</a:t>
                </a:r>
                <a:r>
                  <a:rPr lang="en-US" sz="2400" dirty="0">
                    <a:solidFill>
                      <a:srgbClr val="00B050"/>
                    </a:solidFill>
                    <a:latin typeface="#9Slide07 SVNAppleberry" panose="02040603050506020204" pitchFamily="18" charset="0"/>
                  </a:rPr>
                  <a:t> </a:t>
                </a:r>
              </a:p>
            </p:txBody>
          </p:sp>
        </p:grpSp>
        <p:sp>
          <p:nvSpPr>
            <p:cNvPr id="33" name="Rectangle 32"/>
            <p:cNvSpPr/>
            <p:nvPr/>
          </p:nvSpPr>
          <p:spPr>
            <a:xfrm>
              <a:off x="2522714" y="2646747"/>
              <a:ext cx="2890148" cy="646331"/>
            </a:xfrm>
            <a:prstGeom prst="rect">
              <a:avLst/>
            </a:prstGeom>
          </p:spPr>
          <p:txBody>
            <a:bodyPr wrap="square">
              <a:spAutoFit/>
            </a:bodyPr>
            <a:lstStyle/>
            <a:p>
              <a:pPr algn="ctr"/>
              <a:r>
                <a:rPr lang="en-US" dirty="0" err="1"/>
                <a:t>Cần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khi</a:t>
              </a:r>
              <a:r>
                <a:rPr lang="en-US" dirty="0"/>
                <a:t> </a:t>
              </a:r>
              <a:r>
                <a:rPr lang="en-US" dirty="0" err="1"/>
                <a:t>người</a:t>
              </a:r>
              <a:r>
                <a:rPr lang="en-US" dirty="0"/>
                <a:t> </a:t>
              </a:r>
              <a:r>
                <a:rPr lang="en-US" dirty="0" err="1"/>
                <a:t>khác</a:t>
              </a:r>
              <a:r>
                <a:rPr lang="en-US" dirty="0"/>
                <a:t> </a:t>
              </a:r>
              <a:r>
                <a:rPr lang="en-US" dirty="0" err="1"/>
                <a:t>gặp</a:t>
              </a:r>
              <a:r>
                <a:rPr lang="en-US" dirty="0"/>
                <a:t> </a:t>
              </a:r>
              <a:r>
                <a:rPr lang="en-US" dirty="0" err="1"/>
                <a:t>chuyện</a:t>
              </a:r>
              <a:r>
                <a:rPr lang="en-US" dirty="0"/>
                <a:t> </a:t>
              </a:r>
              <a:r>
                <a:rPr lang="en-US" dirty="0" err="1"/>
                <a:t>buồn</a:t>
              </a:r>
              <a:endParaRPr lang="en-US" dirty="0"/>
            </a:p>
          </p:txBody>
        </p:sp>
      </p:grpSp>
      <p:grpSp>
        <p:nvGrpSpPr>
          <p:cNvPr id="36" name="Group 35"/>
          <p:cNvGrpSpPr/>
          <p:nvPr/>
        </p:nvGrpSpPr>
        <p:grpSpPr>
          <a:xfrm>
            <a:off x="2492462" y="3993744"/>
            <a:ext cx="4228313" cy="2854340"/>
            <a:chOff x="6696079" y="3726531"/>
            <a:chExt cx="4228313" cy="2854340"/>
          </a:xfrm>
        </p:grpSpPr>
        <p:sp>
          <p:nvSpPr>
            <p:cNvPr id="37" name="Rounded Rectangular Callout 11"/>
            <p:cNvSpPr/>
            <p:nvPr/>
          </p:nvSpPr>
          <p:spPr>
            <a:xfrm>
              <a:off x="8328749" y="4230019"/>
              <a:ext cx="2595643" cy="1387177"/>
            </a:xfrm>
            <a:custGeom>
              <a:avLst/>
              <a:gdLst>
                <a:gd name="connsiteX0" fmla="*/ 0 w 3334532"/>
                <a:gd name="connsiteY0" fmla="*/ 188578 h 1131447"/>
                <a:gd name="connsiteX1" fmla="*/ 188578 w 3334532"/>
                <a:gd name="connsiteY1" fmla="*/ 0 h 1131447"/>
                <a:gd name="connsiteX2" fmla="*/ 555755 w 3334532"/>
                <a:gd name="connsiteY2" fmla="*/ 0 h 1131447"/>
                <a:gd name="connsiteX3" fmla="*/ 555755 w 3334532"/>
                <a:gd name="connsiteY3" fmla="*/ 0 h 1131447"/>
                <a:gd name="connsiteX4" fmla="*/ 1389388 w 3334532"/>
                <a:gd name="connsiteY4" fmla="*/ 0 h 1131447"/>
                <a:gd name="connsiteX5" fmla="*/ 3145954 w 3334532"/>
                <a:gd name="connsiteY5" fmla="*/ 0 h 1131447"/>
                <a:gd name="connsiteX6" fmla="*/ 3334532 w 3334532"/>
                <a:gd name="connsiteY6" fmla="*/ 188578 h 1131447"/>
                <a:gd name="connsiteX7" fmla="*/ 3334532 w 3334532"/>
                <a:gd name="connsiteY7" fmla="*/ 660011 h 1131447"/>
                <a:gd name="connsiteX8" fmla="*/ 3334532 w 3334532"/>
                <a:gd name="connsiteY8" fmla="*/ 660011 h 1131447"/>
                <a:gd name="connsiteX9" fmla="*/ 3334532 w 3334532"/>
                <a:gd name="connsiteY9" fmla="*/ 942873 h 1131447"/>
                <a:gd name="connsiteX10" fmla="*/ 3334532 w 3334532"/>
                <a:gd name="connsiteY10" fmla="*/ 942869 h 1131447"/>
                <a:gd name="connsiteX11" fmla="*/ 3145954 w 3334532"/>
                <a:gd name="connsiteY11" fmla="*/ 1131447 h 1131447"/>
                <a:gd name="connsiteX12" fmla="*/ 1389388 w 3334532"/>
                <a:gd name="connsiteY12" fmla="*/ 1131447 h 1131447"/>
                <a:gd name="connsiteX13" fmla="*/ 972583 w 3334532"/>
                <a:gd name="connsiteY13" fmla="*/ 1272878 h 1131447"/>
                <a:gd name="connsiteX14" fmla="*/ 555755 w 3334532"/>
                <a:gd name="connsiteY14" fmla="*/ 1131447 h 1131447"/>
                <a:gd name="connsiteX15" fmla="*/ 188578 w 3334532"/>
                <a:gd name="connsiteY15" fmla="*/ 1131447 h 1131447"/>
                <a:gd name="connsiteX16" fmla="*/ 0 w 3334532"/>
                <a:gd name="connsiteY16" fmla="*/ 942869 h 1131447"/>
                <a:gd name="connsiteX17" fmla="*/ 0 w 3334532"/>
                <a:gd name="connsiteY17" fmla="*/ 942873 h 1131447"/>
                <a:gd name="connsiteX18" fmla="*/ 0 w 3334532"/>
                <a:gd name="connsiteY18" fmla="*/ 660011 h 1131447"/>
                <a:gd name="connsiteX19" fmla="*/ 0 w 3334532"/>
                <a:gd name="connsiteY19" fmla="*/ 660011 h 1131447"/>
                <a:gd name="connsiteX20" fmla="*/ 0 w 3334532"/>
                <a:gd name="connsiteY20" fmla="*/ 188578 h 1131447"/>
                <a:gd name="connsiteX0" fmla="*/ 0 w 3334532"/>
                <a:gd name="connsiteY0" fmla="*/ 188578 h 1272878"/>
                <a:gd name="connsiteX1" fmla="*/ 188578 w 3334532"/>
                <a:gd name="connsiteY1" fmla="*/ 0 h 1272878"/>
                <a:gd name="connsiteX2" fmla="*/ 555755 w 3334532"/>
                <a:gd name="connsiteY2" fmla="*/ 0 h 1272878"/>
                <a:gd name="connsiteX3" fmla="*/ 555755 w 3334532"/>
                <a:gd name="connsiteY3" fmla="*/ 0 h 1272878"/>
                <a:gd name="connsiteX4" fmla="*/ 1389388 w 3334532"/>
                <a:gd name="connsiteY4" fmla="*/ 0 h 1272878"/>
                <a:gd name="connsiteX5" fmla="*/ 3145954 w 3334532"/>
                <a:gd name="connsiteY5" fmla="*/ 0 h 1272878"/>
                <a:gd name="connsiteX6" fmla="*/ 3334532 w 3334532"/>
                <a:gd name="connsiteY6" fmla="*/ 188578 h 1272878"/>
                <a:gd name="connsiteX7" fmla="*/ 3334532 w 3334532"/>
                <a:gd name="connsiteY7" fmla="*/ 660011 h 1272878"/>
                <a:gd name="connsiteX8" fmla="*/ 3334532 w 3334532"/>
                <a:gd name="connsiteY8" fmla="*/ 660011 h 1272878"/>
                <a:gd name="connsiteX9" fmla="*/ 3334532 w 3334532"/>
                <a:gd name="connsiteY9" fmla="*/ 942873 h 1272878"/>
                <a:gd name="connsiteX10" fmla="*/ 3334532 w 3334532"/>
                <a:gd name="connsiteY10" fmla="*/ 942869 h 1272878"/>
                <a:gd name="connsiteX11" fmla="*/ 3145954 w 3334532"/>
                <a:gd name="connsiteY11" fmla="*/ 1131447 h 1272878"/>
                <a:gd name="connsiteX12" fmla="*/ 1389388 w 3334532"/>
                <a:gd name="connsiteY12" fmla="*/ 1131447 h 1272878"/>
                <a:gd name="connsiteX13" fmla="*/ 972583 w 3334532"/>
                <a:gd name="connsiteY13" fmla="*/ 1272878 h 1272878"/>
                <a:gd name="connsiteX14" fmla="*/ 555755 w 3334532"/>
                <a:gd name="connsiteY14" fmla="*/ 1131447 h 1272878"/>
                <a:gd name="connsiteX15" fmla="*/ 188578 w 3334532"/>
                <a:gd name="connsiteY15" fmla="*/ 1131447 h 1272878"/>
                <a:gd name="connsiteX16" fmla="*/ 0 w 3334532"/>
                <a:gd name="connsiteY16" fmla="*/ 942869 h 1272878"/>
                <a:gd name="connsiteX17" fmla="*/ 0 w 3334532"/>
                <a:gd name="connsiteY17" fmla="*/ 942873 h 1272878"/>
                <a:gd name="connsiteX18" fmla="*/ 0 w 3334532"/>
                <a:gd name="connsiteY18" fmla="*/ 660011 h 1272878"/>
                <a:gd name="connsiteX19" fmla="*/ 0 w 3334532"/>
                <a:gd name="connsiteY19" fmla="*/ 660011 h 1272878"/>
                <a:gd name="connsiteX20" fmla="*/ 0 w 33345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343216"/>
                <a:gd name="connsiteX1" fmla="*/ 239378 w 3385332"/>
                <a:gd name="connsiteY1" fmla="*/ 0 h 1343216"/>
                <a:gd name="connsiteX2" fmla="*/ 606555 w 3385332"/>
                <a:gd name="connsiteY2" fmla="*/ 0 h 1343216"/>
                <a:gd name="connsiteX3" fmla="*/ 606555 w 3385332"/>
                <a:gd name="connsiteY3" fmla="*/ 0 h 1343216"/>
                <a:gd name="connsiteX4" fmla="*/ 1440188 w 3385332"/>
                <a:gd name="connsiteY4" fmla="*/ 0 h 1343216"/>
                <a:gd name="connsiteX5" fmla="*/ 3196754 w 3385332"/>
                <a:gd name="connsiteY5" fmla="*/ 0 h 1343216"/>
                <a:gd name="connsiteX6" fmla="*/ 3385332 w 3385332"/>
                <a:gd name="connsiteY6" fmla="*/ 188578 h 1343216"/>
                <a:gd name="connsiteX7" fmla="*/ 3385332 w 3385332"/>
                <a:gd name="connsiteY7" fmla="*/ 660011 h 1343216"/>
                <a:gd name="connsiteX8" fmla="*/ 3385332 w 3385332"/>
                <a:gd name="connsiteY8" fmla="*/ 660011 h 1343216"/>
                <a:gd name="connsiteX9" fmla="*/ 3385332 w 3385332"/>
                <a:gd name="connsiteY9" fmla="*/ 942873 h 1343216"/>
                <a:gd name="connsiteX10" fmla="*/ 3385332 w 3385332"/>
                <a:gd name="connsiteY10" fmla="*/ 942869 h 1343216"/>
                <a:gd name="connsiteX11" fmla="*/ 3196754 w 3385332"/>
                <a:gd name="connsiteY11" fmla="*/ 1131447 h 1343216"/>
                <a:gd name="connsiteX12" fmla="*/ 1440188 w 3385332"/>
                <a:gd name="connsiteY12" fmla="*/ 1131447 h 1343216"/>
                <a:gd name="connsiteX13" fmla="*/ 917875 w 3385332"/>
                <a:gd name="connsiteY13" fmla="*/ 1343216 h 1343216"/>
                <a:gd name="connsiteX14" fmla="*/ 606555 w 3385332"/>
                <a:gd name="connsiteY14" fmla="*/ 1131447 h 1343216"/>
                <a:gd name="connsiteX15" fmla="*/ 239378 w 3385332"/>
                <a:gd name="connsiteY15" fmla="*/ 1131447 h 1343216"/>
                <a:gd name="connsiteX16" fmla="*/ 50800 w 3385332"/>
                <a:gd name="connsiteY16" fmla="*/ 942869 h 1343216"/>
                <a:gd name="connsiteX17" fmla="*/ 50800 w 3385332"/>
                <a:gd name="connsiteY17" fmla="*/ 942873 h 1343216"/>
                <a:gd name="connsiteX18" fmla="*/ 50800 w 3385332"/>
                <a:gd name="connsiteY18" fmla="*/ 660011 h 1343216"/>
                <a:gd name="connsiteX19" fmla="*/ 50800 w 3385332"/>
                <a:gd name="connsiteY19" fmla="*/ 660011 h 1343216"/>
                <a:gd name="connsiteX20" fmla="*/ 50800 w 3385332"/>
                <a:gd name="connsiteY20" fmla="*/ 188578 h 1343216"/>
                <a:gd name="connsiteX0" fmla="*/ 50800 w 3385332"/>
                <a:gd name="connsiteY0" fmla="*/ 188578 h 1387177"/>
                <a:gd name="connsiteX1" fmla="*/ 239378 w 3385332"/>
                <a:gd name="connsiteY1" fmla="*/ 0 h 1387177"/>
                <a:gd name="connsiteX2" fmla="*/ 606555 w 3385332"/>
                <a:gd name="connsiteY2" fmla="*/ 0 h 1387177"/>
                <a:gd name="connsiteX3" fmla="*/ 606555 w 3385332"/>
                <a:gd name="connsiteY3" fmla="*/ 0 h 1387177"/>
                <a:gd name="connsiteX4" fmla="*/ 1440188 w 3385332"/>
                <a:gd name="connsiteY4" fmla="*/ 0 h 1387177"/>
                <a:gd name="connsiteX5" fmla="*/ 3196754 w 3385332"/>
                <a:gd name="connsiteY5" fmla="*/ 0 h 1387177"/>
                <a:gd name="connsiteX6" fmla="*/ 3385332 w 3385332"/>
                <a:gd name="connsiteY6" fmla="*/ 188578 h 1387177"/>
                <a:gd name="connsiteX7" fmla="*/ 3385332 w 3385332"/>
                <a:gd name="connsiteY7" fmla="*/ 660011 h 1387177"/>
                <a:gd name="connsiteX8" fmla="*/ 3385332 w 3385332"/>
                <a:gd name="connsiteY8" fmla="*/ 660011 h 1387177"/>
                <a:gd name="connsiteX9" fmla="*/ 3385332 w 3385332"/>
                <a:gd name="connsiteY9" fmla="*/ 942873 h 1387177"/>
                <a:gd name="connsiteX10" fmla="*/ 3385332 w 3385332"/>
                <a:gd name="connsiteY10" fmla="*/ 942869 h 1387177"/>
                <a:gd name="connsiteX11" fmla="*/ 3196754 w 3385332"/>
                <a:gd name="connsiteY11" fmla="*/ 1131447 h 1387177"/>
                <a:gd name="connsiteX12" fmla="*/ 1440188 w 3385332"/>
                <a:gd name="connsiteY12" fmla="*/ 1131447 h 1387177"/>
                <a:gd name="connsiteX13" fmla="*/ 654128 w 3385332"/>
                <a:gd name="connsiteY13" fmla="*/ 1387177 h 1387177"/>
                <a:gd name="connsiteX14" fmla="*/ 606555 w 3385332"/>
                <a:gd name="connsiteY14" fmla="*/ 1131447 h 1387177"/>
                <a:gd name="connsiteX15" fmla="*/ 239378 w 3385332"/>
                <a:gd name="connsiteY15" fmla="*/ 1131447 h 1387177"/>
                <a:gd name="connsiteX16" fmla="*/ 50800 w 3385332"/>
                <a:gd name="connsiteY16" fmla="*/ 942869 h 1387177"/>
                <a:gd name="connsiteX17" fmla="*/ 50800 w 3385332"/>
                <a:gd name="connsiteY17" fmla="*/ 942873 h 1387177"/>
                <a:gd name="connsiteX18" fmla="*/ 50800 w 3385332"/>
                <a:gd name="connsiteY18" fmla="*/ 660011 h 1387177"/>
                <a:gd name="connsiteX19" fmla="*/ 50800 w 3385332"/>
                <a:gd name="connsiteY19" fmla="*/ 660011 h 1387177"/>
                <a:gd name="connsiteX20" fmla="*/ 50800 w 3385332"/>
                <a:gd name="connsiteY20" fmla="*/ 188578 h 138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332" h="1387177">
                  <a:moveTo>
                    <a:pt x="50800" y="188578"/>
                  </a:moveTo>
                  <a:cubicBezTo>
                    <a:pt x="50800" y="84429"/>
                    <a:pt x="135229" y="0"/>
                    <a:pt x="239378" y="0"/>
                  </a:cubicBezTo>
                  <a:cubicBezTo>
                    <a:pt x="361770" y="0"/>
                    <a:pt x="422617" y="52754"/>
                    <a:pt x="606555" y="0"/>
                  </a:cubicBezTo>
                  <a:lnTo>
                    <a:pt x="606555" y="0"/>
                  </a:lnTo>
                  <a:cubicBezTo>
                    <a:pt x="884433" y="0"/>
                    <a:pt x="1188687" y="96716"/>
                    <a:pt x="1440188" y="0"/>
                  </a:cubicBezTo>
                  <a:cubicBezTo>
                    <a:pt x="2025710" y="0"/>
                    <a:pt x="1890262" y="114300"/>
                    <a:pt x="3196754" y="0"/>
                  </a:cubicBezTo>
                  <a:cubicBezTo>
                    <a:pt x="3300903" y="0"/>
                    <a:pt x="3385332" y="84429"/>
                    <a:pt x="3385332" y="188578"/>
                  </a:cubicBezTo>
                  <a:cubicBezTo>
                    <a:pt x="3139147" y="503983"/>
                    <a:pt x="3385332" y="502867"/>
                    <a:pt x="3385332" y="660011"/>
                  </a:cubicBezTo>
                  <a:lnTo>
                    <a:pt x="3385332" y="660011"/>
                  </a:lnTo>
                  <a:lnTo>
                    <a:pt x="3385332" y="942873"/>
                  </a:lnTo>
                  <a:lnTo>
                    <a:pt x="3385332" y="942869"/>
                  </a:lnTo>
                  <a:cubicBezTo>
                    <a:pt x="3112770" y="1020641"/>
                    <a:pt x="3300903" y="1131447"/>
                    <a:pt x="3196754" y="1131447"/>
                  </a:cubicBezTo>
                  <a:cubicBezTo>
                    <a:pt x="2505724" y="999562"/>
                    <a:pt x="1805903" y="1008355"/>
                    <a:pt x="1440188" y="1131447"/>
                  </a:cubicBezTo>
                  <a:cubicBezTo>
                    <a:pt x="1292460" y="958784"/>
                    <a:pt x="793063" y="1340033"/>
                    <a:pt x="654128" y="1387177"/>
                  </a:cubicBezTo>
                  <a:cubicBezTo>
                    <a:pt x="515185" y="1340033"/>
                    <a:pt x="842213" y="1029121"/>
                    <a:pt x="606555" y="1131447"/>
                  </a:cubicBezTo>
                  <a:lnTo>
                    <a:pt x="239378" y="1131447"/>
                  </a:lnTo>
                  <a:cubicBezTo>
                    <a:pt x="267113" y="999562"/>
                    <a:pt x="50800" y="1047018"/>
                    <a:pt x="50800" y="942869"/>
                  </a:cubicBezTo>
                  <a:lnTo>
                    <a:pt x="50800" y="942873"/>
                  </a:lnTo>
                  <a:cubicBezTo>
                    <a:pt x="50800" y="848586"/>
                    <a:pt x="191477" y="754298"/>
                    <a:pt x="50800" y="660011"/>
                  </a:cubicBezTo>
                  <a:lnTo>
                    <a:pt x="50800" y="660011"/>
                  </a:lnTo>
                  <a:cubicBezTo>
                    <a:pt x="50800" y="502867"/>
                    <a:pt x="-63500" y="345722"/>
                    <a:pt x="50800" y="188578"/>
                  </a:cubicBezTo>
                  <a:close/>
                </a:path>
              </a:pathLst>
            </a:custGeom>
            <a:solidFill>
              <a:schemeClr val="bg2">
                <a:lumMod val="90000"/>
              </a:schemeClr>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8" name="Group 37"/>
            <p:cNvGrpSpPr/>
            <p:nvPr/>
          </p:nvGrpSpPr>
          <p:grpSpPr>
            <a:xfrm>
              <a:off x="6696079" y="3726531"/>
              <a:ext cx="2083778" cy="2854340"/>
              <a:chOff x="6696079" y="3726531"/>
              <a:chExt cx="2083778" cy="2854340"/>
            </a:xfrm>
          </p:grpSpPr>
          <p:pic>
            <p:nvPicPr>
              <p:cNvPr id="40" name="Picture 39"/>
              <p:cNvPicPr>
                <a:picLocks noChangeAspect="1"/>
              </p:cNvPicPr>
              <p:nvPr/>
            </p:nvPicPr>
            <p:blipFill rotWithShape="1">
              <a:blip r:embed="rId7">
                <a:extLst>
                  <a:ext uri="{BEBA8EAE-BF5A-486C-A8C5-ECC9F3942E4B}">
                    <a14:imgProps xmlns:a14="http://schemas.microsoft.com/office/drawing/2010/main">
                      <a14:imgLayer r:embed="rId8">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52244" t="24955" r="22056" b="6201"/>
              <a:stretch/>
            </p:blipFill>
            <p:spPr>
              <a:xfrm>
                <a:off x="6696079" y="3726531"/>
                <a:ext cx="2083778" cy="2854340"/>
              </a:xfrm>
              <a:prstGeom prst="rect">
                <a:avLst/>
              </a:prstGeom>
            </p:spPr>
          </p:pic>
          <p:sp>
            <p:nvSpPr>
              <p:cNvPr id="41" name="Flowchart: Terminator 40"/>
              <p:cNvSpPr/>
              <p:nvPr/>
            </p:nvSpPr>
            <p:spPr>
              <a:xfrm>
                <a:off x="7247688" y="5974497"/>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Tuấn</a:t>
                </a:r>
                <a:r>
                  <a:rPr lang="en-US" sz="2400" dirty="0">
                    <a:solidFill>
                      <a:srgbClr val="00B050"/>
                    </a:solidFill>
                    <a:latin typeface="#9Slide07 SVNAppleberry" panose="02040603050506020204" pitchFamily="18" charset="0"/>
                  </a:rPr>
                  <a:t> </a:t>
                </a:r>
              </a:p>
            </p:txBody>
          </p:sp>
        </p:grpSp>
        <p:sp>
          <p:nvSpPr>
            <p:cNvPr id="39" name="Rectangle 38"/>
            <p:cNvSpPr/>
            <p:nvPr/>
          </p:nvSpPr>
          <p:spPr>
            <a:xfrm>
              <a:off x="8378650" y="4321048"/>
              <a:ext cx="2477331" cy="923330"/>
            </a:xfrm>
            <a:prstGeom prst="rect">
              <a:avLst/>
            </a:prstGeom>
          </p:spPr>
          <p:txBody>
            <a:bodyPr wrap="square">
              <a:spAutoFit/>
            </a:bodyPr>
            <a:lstStyle/>
            <a:p>
              <a:pPr algn="ctr"/>
              <a:r>
                <a:rPr lang="en-US" dirty="0" err="1"/>
                <a:t>Quan</a:t>
              </a:r>
              <a:r>
                <a:rPr lang="en-US" dirty="0"/>
                <a:t> </a:t>
              </a:r>
              <a:r>
                <a:rPr lang="en-US" dirty="0" err="1"/>
                <a:t>tâm</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gặp</a:t>
              </a:r>
              <a:r>
                <a:rPr lang="en-US" dirty="0"/>
                <a:t> </a:t>
              </a:r>
              <a:r>
                <a:rPr lang="en-US" dirty="0" err="1"/>
                <a:t>khó</a:t>
              </a:r>
              <a:r>
                <a:rPr lang="en-US" dirty="0"/>
                <a:t> </a:t>
              </a:r>
              <a:r>
                <a:rPr lang="en-US" dirty="0" err="1"/>
                <a:t>khăn</a:t>
              </a:r>
              <a:r>
                <a:rPr lang="en-US" dirty="0"/>
                <a:t> </a:t>
              </a:r>
              <a:r>
                <a:rPr lang="en-US" dirty="0" err="1"/>
                <a:t>là</a:t>
              </a:r>
              <a:r>
                <a:rPr lang="en-US" dirty="0"/>
                <a:t> </a:t>
              </a:r>
              <a:r>
                <a:rPr lang="en-US" dirty="0" err="1"/>
                <a:t>việc</a:t>
              </a:r>
              <a:r>
                <a:rPr lang="en-US" dirty="0"/>
                <a:t> </a:t>
              </a:r>
              <a:r>
                <a:rPr lang="en-US" dirty="0" err="1"/>
                <a:t>của</a:t>
              </a:r>
              <a:r>
                <a:rPr lang="en-US" dirty="0"/>
                <a:t> </a:t>
              </a:r>
              <a:r>
                <a:rPr lang="en-US" dirty="0" err="1"/>
                <a:t>người</a:t>
              </a:r>
              <a:r>
                <a:rPr lang="en-US" dirty="0"/>
                <a:t> </a:t>
              </a:r>
              <a:r>
                <a:rPr lang="en-US" dirty="0" err="1"/>
                <a:t>lớn</a:t>
              </a:r>
              <a:endParaRPr lang="en-US" dirty="0"/>
            </a:p>
          </p:txBody>
        </p:sp>
      </p:gr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3881" y="4692034"/>
            <a:ext cx="2638006" cy="2092034"/>
          </a:xfrm>
          <a:prstGeom prst="rect">
            <a:avLst/>
          </a:prstGeom>
        </p:spPr>
      </p:pic>
    </p:spTree>
    <p:extLst>
      <p:ext uri="{BB962C8B-B14F-4D97-AF65-F5344CB8AC3E}">
        <p14:creationId xmlns:p14="http://schemas.microsoft.com/office/powerpoint/2010/main" val="35782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0550" y="671332"/>
            <a:ext cx="11239500" cy="5755373"/>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81" y="0"/>
            <a:ext cx="2853494" cy="1990725"/>
          </a:xfrm>
          <a:prstGeom prst="rect">
            <a:avLst/>
          </a:prstGeom>
        </p:spPr>
      </p:pic>
      <p:sp>
        <p:nvSpPr>
          <p:cNvPr id="7" name="TextBox 6"/>
          <p:cNvSpPr txBox="1"/>
          <p:nvPr/>
        </p:nvSpPr>
        <p:spPr>
          <a:xfrm rot="542452">
            <a:off x="888406" y="395197"/>
            <a:ext cx="747320" cy="1200329"/>
          </a:xfrm>
          <a:prstGeom prst="rect">
            <a:avLst/>
          </a:prstGeom>
          <a:noFill/>
        </p:spPr>
        <p:txBody>
          <a:bodyPr wrap="none" rtlCol="0">
            <a:spAutoFit/>
          </a:bodyPr>
          <a:lstStyle/>
          <a:p>
            <a:r>
              <a:rPr lang="en-US" sz="7200" dirty="0">
                <a:ln w="28575">
                  <a:solidFill>
                    <a:schemeClr val="tx1">
                      <a:lumMod val="85000"/>
                      <a:lumOff val="15000"/>
                    </a:schemeClr>
                  </a:solidFill>
                </a:ln>
                <a:solidFill>
                  <a:schemeClr val="accent4">
                    <a:lumMod val="60000"/>
                    <a:lumOff val="40000"/>
                  </a:schemeClr>
                </a:solidFill>
                <a:latin typeface="#9Slide07 SVNZiclets" panose="02000603000000000000" pitchFamily="2" charset="0"/>
              </a:rPr>
              <a:t>2</a:t>
            </a:r>
          </a:p>
        </p:txBody>
      </p:sp>
      <p:grpSp>
        <p:nvGrpSpPr>
          <p:cNvPr id="18" name="Group 17"/>
          <p:cNvGrpSpPr/>
          <p:nvPr/>
        </p:nvGrpSpPr>
        <p:grpSpPr>
          <a:xfrm>
            <a:off x="798738" y="2815044"/>
            <a:ext cx="2960033" cy="3824268"/>
            <a:chOff x="2488267" y="2499229"/>
            <a:chExt cx="2960033" cy="3824268"/>
          </a:xfrm>
        </p:grpSpPr>
        <p:sp>
          <p:nvSpPr>
            <p:cNvPr id="11" name="Rounded Rectangular Callout 10"/>
            <p:cNvSpPr/>
            <p:nvPr/>
          </p:nvSpPr>
          <p:spPr>
            <a:xfrm>
              <a:off x="2488267" y="2499229"/>
              <a:ext cx="2959045" cy="1320883"/>
            </a:xfrm>
            <a:custGeom>
              <a:avLst/>
              <a:gdLst>
                <a:gd name="connsiteX0" fmla="*/ 0 w 3044758"/>
                <a:gd name="connsiteY0" fmla="*/ 163005 h 978012"/>
                <a:gd name="connsiteX1" fmla="*/ 163005 w 3044758"/>
                <a:gd name="connsiteY1" fmla="*/ 0 h 978012"/>
                <a:gd name="connsiteX2" fmla="*/ 1776109 w 3044758"/>
                <a:gd name="connsiteY2" fmla="*/ 0 h 978012"/>
                <a:gd name="connsiteX3" fmla="*/ 1776109 w 3044758"/>
                <a:gd name="connsiteY3" fmla="*/ 0 h 978012"/>
                <a:gd name="connsiteX4" fmla="*/ 2537298 w 3044758"/>
                <a:gd name="connsiteY4" fmla="*/ 0 h 978012"/>
                <a:gd name="connsiteX5" fmla="*/ 2881753 w 3044758"/>
                <a:gd name="connsiteY5" fmla="*/ 0 h 978012"/>
                <a:gd name="connsiteX6" fmla="*/ 3044758 w 3044758"/>
                <a:gd name="connsiteY6" fmla="*/ 163005 h 978012"/>
                <a:gd name="connsiteX7" fmla="*/ 3044758 w 3044758"/>
                <a:gd name="connsiteY7" fmla="*/ 570507 h 978012"/>
                <a:gd name="connsiteX8" fmla="*/ 3044758 w 3044758"/>
                <a:gd name="connsiteY8" fmla="*/ 570507 h 978012"/>
                <a:gd name="connsiteX9" fmla="*/ 3044758 w 3044758"/>
                <a:gd name="connsiteY9" fmla="*/ 815010 h 978012"/>
                <a:gd name="connsiteX10" fmla="*/ 3044758 w 3044758"/>
                <a:gd name="connsiteY10" fmla="*/ 815007 h 978012"/>
                <a:gd name="connsiteX11" fmla="*/ 2881753 w 3044758"/>
                <a:gd name="connsiteY11" fmla="*/ 978012 h 978012"/>
                <a:gd name="connsiteX12" fmla="*/ 2537298 w 3044758"/>
                <a:gd name="connsiteY12" fmla="*/ 978012 h 978012"/>
                <a:gd name="connsiteX13" fmla="*/ 2022298 w 3044758"/>
                <a:gd name="connsiteY13" fmla="*/ 1320883 h 978012"/>
                <a:gd name="connsiteX14" fmla="*/ 1776109 w 3044758"/>
                <a:gd name="connsiteY14" fmla="*/ 978012 h 978012"/>
                <a:gd name="connsiteX15" fmla="*/ 163005 w 3044758"/>
                <a:gd name="connsiteY15" fmla="*/ 978012 h 978012"/>
                <a:gd name="connsiteX16" fmla="*/ 0 w 3044758"/>
                <a:gd name="connsiteY16" fmla="*/ 815007 h 978012"/>
                <a:gd name="connsiteX17" fmla="*/ 0 w 3044758"/>
                <a:gd name="connsiteY17" fmla="*/ 815010 h 978012"/>
                <a:gd name="connsiteX18" fmla="*/ 0 w 3044758"/>
                <a:gd name="connsiteY18" fmla="*/ 570507 h 978012"/>
                <a:gd name="connsiteX19" fmla="*/ 0 w 3044758"/>
                <a:gd name="connsiteY19" fmla="*/ 570507 h 978012"/>
                <a:gd name="connsiteX20" fmla="*/ 0 w 3044758"/>
                <a:gd name="connsiteY20" fmla="*/ 163005 h 978012"/>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 name="connsiteX0" fmla="*/ 66430 w 3111188"/>
                <a:gd name="connsiteY0" fmla="*/ 163005 h 1320883"/>
                <a:gd name="connsiteX1" fmla="*/ 229435 w 3111188"/>
                <a:gd name="connsiteY1" fmla="*/ 0 h 1320883"/>
                <a:gd name="connsiteX2" fmla="*/ 1842539 w 3111188"/>
                <a:gd name="connsiteY2" fmla="*/ 0 h 1320883"/>
                <a:gd name="connsiteX3" fmla="*/ 1842539 w 3111188"/>
                <a:gd name="connsiteY3" fmla="*/ 0 h 1320883"/>
                <a:gd name="connsiteX4" fmla="*/ 2603728 w 3111188"/>
                <a:gd name="connsiteY4" fmla="*/ 0 h 1320883"/>
                <a:gd name="connsiteX5" fmla="*/ 2948183 w 3111188"/>
                <a:gd name="connsiteY5" fmla="*/ 0 h 1320883"/>
                <a:gd name="connsiteX6" fmla="*/ 3111188 w 3111188"/>
                <a:gd name="connsiteY6" fmla="*/ 163005 h 1320883"/>
                <a:gd name="connsiteX7" fmla="*/ 3111188 w 3111188"/>
                <a:gd name="connsiteY7" fmla="*/ 570507 h 1320883"/>
                <a:gd name="connsiteX8" fmla="*/ 3111188 w 3111188"/>
                <a:gd name="connsiteY8" fmla="*/ 570507 h 1320883"/>
                <a:gd name="connsiteX9" fmla="*/ 3111188 w 3111188"/>
                <a:gd name="connsiteY9" fmla="*/ 815010 h 1320883"/>
                <a:gd name="connsiteX10" fmla="*/ 3111188 w 3111188"/>
                <a:gd name="connsiteY10" fmla="*/ 815007 h 1320883"/>
                <a:gd name="connsiteX11" fmla="*/ 2948183 w 3111188"/>
                <a:gd name="connsiteY11" fmla="*/ 978012 h 1320883"/>
                <a:gd name="connsiteX12" fmla="*/ 2603728 w 3111188"/>
                <a:gd name="connsiteY12" fmla="*/ 978012 h 1320883"/>
                <a:gd name="connsiteX13" fmla="*/ 2088728 w 3111188"/>
                <a:gd name="connsiteY13" fmla="*/ 1320883 h 1320883"/>
                <a:gd name="connsiteX14" fmla="*/ 1842539 w 3111188"/>
                <a:gd name="connsiteY14" fmla="*/ 978012 h 1320883"/>
                <a:gd name="connsiteX15" fmla="*/ 229435 w 3111188"/>
                <a:gd name="connsiteY15" fmla="*/ 978012 h 1320883"/>
                <a:gd name="connsiteX16" fmla="*/ 66430 w 3111188"/>
                <a:gd name="connsiteY16" fmla="*/ 815007 h 1320883"/>
                <a:gd name="connsiteX17" fmla="*/ 66430 w 3111188"/>
                <a:gd name="connsiteY17" fmla="*/ 815010 h 1320883"/>
                <a:gd name="connsiteX18" fmla="*/ 66430 w 3111188"/>
                <a:gd name="connsiteY18" fmla="*/ 570507 h 1320883"/>
                <a:gd name="connsiteX19" fmla="*/ 66430 w 3111188"/>
                <a:gd name="connsiteY19" fmla="*/ 570507 h 1320883"/>
                <a:gd name="connsiteX20" fmla="*/ 66430 w 3111188"/>
                <a:gd name="connsiteY20" fmla="*/ 163005 h 132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1188" h="1320883">
                  <a:moveTo>
                    <a:pt x="66430" y="163005"/>
                  </a:moveTo>
                  <a:cubicBezTo>
                    <a:pt x="66430" y="72980"/>
                    <a:pt x="139410" y="0"/>
                    <a:pt x="229435" y="0"/>
                  </a:cubicBezTo>
                  <a:cubicBezTo>
                    <a:pt x="767136" y="0"/>
                    <a:pt x="742130" y="87923"/>
                    <a:pt x="1842539" y="0"/>
                  </a:cubicBezTo>
                  <a:lnTo>
                    <a:pt x="1842539" y="0"/>
                  </a:lnTo>
                  <a:cubicBezTo>
                    <a:pt x="2096269" y="0"/>
                    <a:pt x="2033475" y="96715"/>
                    <a:pt x="2603728" y="0"/>
                  </a:cubicBezTo>
                  <a:lnTo>
                    <a:pt x="2948183" y="0"/>
                  </a:lnTo>
                  <a:cubicBezTo>
                    <a:pt x="3038208" y="0"/>
                    <a:pt x="3111188" y="72980"/>
                    <a:pt x="3111188" y="163005"/>
                  </a:cubicBezTo>
                  <a:cubicBezTo>
                    <a:pt x="2926550" y="483478"/>
                    <a:pt x="3111188" y="434673"/>
                    <a:pt x="3111188" y="570507"/>
                  </a:cubicBezTo>
                  <a:lnTo>
                    <a:pt x="3111188" y="570507"/>
                  </a:lnTo>
                  <a:lnTo>
                    <a:pt x="3111188" y="815010"/>
                  </a:lnTo>
                  <a:lnTo>
                    <a:pt x="3111188" y="815007"/>
                  </a:lnTo>
                  <a:cubicBezTo>
                    <a:pt x="2794664" y="852279"/>
                    <a:pt x="3038208" y="978012"/>
                    <a:pt x="2948183" y="978012"/>
                  </a:cubicBezTo>
                  <a:lnTo>
                    <a:pt x="2603728" y="978012"/>
                  </a:lnTo>
                  <a:cubicBezTo>
                    <a:pt x="2194669" y="1004379"/>
                    <a:pt x="2260395" y="1206593"/>
                    <a:pt x="2088728" y="1320883"/>
                  </a:cubicBezTo>
                  <a:cubicBezTo>
                    <a:pt x="2006665" y="1206593"/>
                    <a:pt x="2126825" y="986794"/>
                    <a:pt x="1842539" y="978012"/>
                  </a:cubicBezTo>
                  <a:cubicBezTo>
                    <a:pt x="1058654" y="872504"/>
                    <a:pt x="520951" y="872504"/>
                    <a:pt x="229435" y="978012"/>
                  </a:cubicBezTo>
                  <a:cubicBezTo>
                    <a:pt x="139410" y="978012"/>
                    <a:pt x="66430" y="905032"/>
                    <a:pt x="66430" y="815007"/>
                  </a:cubicBezTo>
                  <a:lnTo>
                    <a:pt x="66430" y="815010"/>
                  </a:lnTo>
                  <a:cubicBezTo>
                    <a:pt x="66430" y="733509"/>
                    <a:pt x="-83039" y="643216"/>
                    <a:pt x="66430" y="570507"/>
                  </a:cubicBezTo>
                  <a:lnTo>
                    <a:pt x="66430" y="570507"/>
                  </a:lnTo>
                  <a:cubicBezTo>
                    <a:pt x="66430" y="434673"/>
                    <a:pt x="-30285" y="298839"/>
                    <a:pt x="66430" y="163005"/>
                  </a:cubicBezTo>
                  <a:close/>
                </a:path>
              </a:pathLst>
            </a:custGeom>
            <a:solidFill>
              <a:schemeClr val="accent2">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2" name="Group 1"/>
            <p:cNvGrpSpPr/>
            <p:nvPr/>
          </p:nvGrpSpPr>
          <p:grpSpPr>
            <a:xfrm>
              <a:off x="2688813" y="3562942"/>
              <a:ext cx="2759487" cy="2760555"/>
              <a:chOff x="2688813" y="3562942"/>
              <a:chExt cx="2759487" cy="2760555"/>
            </a:xfrm>
          </p:grpSpPr>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2992" t="27216" r="62974" b="6202"/>
              <a:stretch/>
            </p:blipFill>
            <p:spPr>
              <a:xfrm>
                <a:off x="2688813" y="3562942"/>
                <a:ext cx="2759487" cy="2760555"/>
              </a:xfrm>
              <a:prstGeom prst="rect">
                <a:avLst/>
              </a:prstGeom>
            </p:spPr>
          </p:pic>
          <p:sp>
            <p:nvSpPr>
              <p:cNvPr id="13" name="Flowchart: Terminator 12"/>
              <p:cNvSpPr/>
              <p:nvPr/>
            </p:nvSpPr>
            <p:spPr>
              <a:xfrm>
                <a:off x="3618035" y="5741584"/>
                <a:ext cx="1156187"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Trang</a:t>
                </a:r>
                <a:r>
                  <a:rPr lang="en-US" sz="2400" dirty="0">
                    <a:solidFill>
                      <a:srgbClr val="00B050"/>
                    </a:solidFill>
                    <a:latin typeface="#9Slide07 SVNAppleberry" panose="02040603050506020204" pitchFamily="18" charset="0"/>
                  </a:rPr>
                  <a:t> </a:t>
                </a:r>
              </a:p>
            </p:txBody>
          </p:sp>
        </p:grpSp>
        <p:sp>
          <p:nvSpPr>
            <p:cNvPr id="5" name="Rectangle 4"/>
            <p:cNvSpPr/>
            <p:nvPr/>
          </p:nvSpPr>
          <p:spPr>
            <a:xfrm>
              <a:off x="2557164" y="2603306"/>
              <a:ext cx="2890148" cy="646331"/>
            </a:xfrm>
            <a:prstGeom prst="rect">
              <a:avLst/>
            </a:prstGeom>
          </p:spPr>
          <p:txBody>
            <a:bodyPr wrap="square">
              <a:spAutoFit/>
            </a:bodyPr>
            <a:lstStyle/>
            <a:p>
              <a:pPr algn="ctr"/>
              <a:r>
                <a:rPr lang="en-US" dirty="0" err="1"/>
                <a:t>Cần</a:t>
              </a:r>
              <a:r>
                <a:rPr lang="en-US" dirty="0"/>
                <a:t> </a:t>
              </a:r>
              <a:r>
                <a:rPr lang="en-US" dirty="0" err="1"/>
                <a:t>động</a:t>
              </a:r>
              <a:r>
                <a:rPr lang="en-US" dirty="0"/>
                <a:t> </a:t>
              </a:r>
              <a:r>
                <a:rPr lang="en-US" dirty="0" err="1"/>
                <a:t>viên</a:t>
              </a:r>
              <a:r>
                <a:rPr lang="en-US" dirty="0"/>
                <a:t>, an </a:t>
              </a:r>
              <a:r>
                <a:rPr lang="en-US" dirty="0" err="1"/>
                <a:t>ủi</a:t>
              </a:r>
              <a:r>
                <a:rPr lang="en-US" dirty="0"/>
                <a:t> </a:t>
              </a:r>
              <a:r>
                <a:rPr lang="en-US" dirty="0" err="1"/>
                <a:t>khi</a:t>
              </a:r>
              <a:r>
                <a:rPr lang="en-US" dirty="0"/>
                <a:t> </a:t>
              </a:r>
              <a:r>
                <a:rPr lang="en-US" dirty="0" err="1"/>
                <a:t>người</a:t>
              </a:r>
              <a:r>
                <a:rPr lang="en-US" dirty="0"/>
                <a:t> </a:t>
              </a:r>
              <a:r>
                <a:rPr lang="en-US" dirty="0" err="1"/>
                <a:t>khác</a:t>
              </a:r>
              <a:r>
                <a:rPr lang="en-US" dirty="0"/>
                <a:t> </a:t>
              </a:r>
              <a:r>
                <a:rPr lang="en-US" dirty="0" err="1"/>
                <a:t>gặp</a:t>
              </a:r>
              <a:r>
                <a:rPr lang="en-US" dirty="0"/>
                <a:t> </a:t>
              </a:r>
              <a:r>
                <a:rPr lang="en-US" dirty="0" err="1"/>
                <a:t>chuyện</a:t>
              </a:r>
              <a:r>
                <a:rPr lang="en-US" dirty="0"/>
                <a:t> </a:t>
              </a:r>
              <a:r>
                <a:rPr lang="en-US" dirty="0" err="1"/>
                <a:t>buồn</a:t>
              </a:r>
              <a:endParaRPr lang="en-US" dirty="0"/>
            </a:p>
          </p:txBody>
        </p:sp>
      </p:grpSp>
      <p:sp>
        <p:nvSpPr>
          <p:cNvPr id="8" name="Rounded Rectangular Callout 7"/>
          <p:cNvSpPr/>
          <p:nvPr/>
        </p:nvSpPr>
        <p:spPr>
          <a:xfrm>
            <a:off x="3517461" y="4976642"/>
            <a:ext cx="7719108" cy="1328023"/>
          </a:xfrm>
          <a:prstGeom prst="wedgeRoundRectCallout">
            <a:avLst>
              <a:gd name="adj1" fmla="val -54434"/>
              <a:gd name="adj2" fmla="val -5692"/>
              <a:gd name="adj3" fmla="val 16667"/>
            </a:avLst>
          </a:prstGeom>
          <a:solidFill>
            <a:schemeClr val="accent2">
              <a:lumMod val="40000"/>
              <a:lumOff val="60000"/>
            </a:schemeClr>
          </a:solidFill>
          <a:ln w="28575">
            <a:solidFill>
              <a:schemeClr val="tx1"/>
            </a:solidFill>
            <a:prstDash val="lgDashDot"/>
          </a:ln>
        </p:spPr>
        <p:txBody>
          <a:bodyPr wrap="square">
            <a:spAutoFit/>
          </a:bodyPr>
          <a:lstStyle/>
          <a:p>
            <a:pPr algn="just"/>
            <a:r>
              <a:rPr lang="en-US" sz="2400" dirty="0">
                <a:solidFill>
                  <a:srgbClr val="333333"/>
                </a:solidFill>
              </a:rPr>
              <a:t>A</a:t>
            </a:r>
            <a:r>
              <a:rPr lang="vi-VN" sz="2400" dirty="0">
                <a:solidFill>
                  <a:srgbClr val="333333"/>
                </a:solidFill>
              </a:rPr>
              <a:t>i khi đang gặp chuyện gì đó không vui thì người biết chuyện sẽ động viên, an ủi để họ có niềm tin, động lực vượt qua mọi khó khăn.</a:t>
            </a:r>
          </a:p>
        </p:txBody>
      </p:sp>
      <p:sp>
        <p:nvSpPr>
          <p:cNvPr id="16" name="Rounded Rectangular Callout 15"/>
          <p:cNvSpPr/>
          <p:nvPr/>
        </p:nvSpPr>
        <p:spPr>
          <a:xfrm>
            <a:off x="2474370" y="920998"/>
            <a:ext cx="6500829" cy="1736646"/>
          </a:xfrm>
          <a:prstGeom prst="wedgeRoundRectCallout">
            <a:avLst>
              <a:gd name="adj1" fmla="val 46115"/>
              <a:gd name="adj2" fmla="val 66550"/>
              <a:gd name="adj3" fmla="val 16667"/>
            </a:avLst>
          </a:prstGeom>
          <a:solidFill>
            <a:schemeClr val="accent1">
              <a:lumMod val="20000"/>
              <a:lumOff val="80000"/>
            </a:schemeClr>
          </a:solidFill>
          <a:ln w="28575">
            <a:solidFill>
              <a:schemeClr val="tx1">
                <a:lumMod val="65000"/>
                <a:lumOff val="35000"/>
              </a:schemeClr>
            </a:solidFill>
            <a:prstDash val="dashDot"/>
          </a:ln>
        </p:spPr>
        <p:txBody>
          <a:bodyPr wrap="square">
            <a:spAutoFit/>
          </a:bodyPr>
          <a:lstStyle/>
          <a:p>
            <a:pPr algn="just"/>
            <a:r>
              <a:rPr lang="en-US" sz="2400" dirty="0">
                <a:solidFill>
                  <a:srgbClr val="333333"/>
                </a:solidFill>
              </a:rPr>
              <a:t>A</a:t>
            </a:r>
            <a:r>
              <a:rPr lang="vi-VN" sz="2400" dirty="0">
                <a:solidFill>
                  <a:srgbClr val="333333"/>
                </a:solidFill>
              </a:rPr>
              <a:t>i gặp khó khăn thì bất kể người lớn hay trẻ em vẫn có thể quan tâm, giúp đỡ họ bằng những hành động nhỏ nhất, người lớn giúp việc lớn còn trẻ em có thể giúp việc nhỏ. </a:t>
            </a:r>
            <a:endParaRPr lang="en-US" sz="2400" dirty="0"/>
          </a:p>
        </p:txBody>
      </p:sp>
      <p:pic>
        <p:nvPicPr>
          <p:cNvPr id="24" name="Picture 23"/>
          <p:cNvPicPr>
            <a:picLocks noChangeAspect="1"/>
          </p:cNvPicPr>
          <p:nvPr/>
        </p:nvPicPr>
        <p:blipFill>
          <a:blip r:embed="rId8"/>
          <a:stretch>
            <a:fillRect/>
          </a:stretch>
        </p:blipFill>
        <p:spPr>
          <a:xfrm>
            <a:off x="3449779" y="3254978"/>
            <a:ext cx="1707028" cy="1761897"/>
          </a:xfrm>
          <a:prstGeom prst="rect">
            <a:avLst/>
          </a:prstGeom>
        </p:spPr>
      </p:pic>
      <p:pic>
        <p:nvPicPr>
          <p:cNvPr id="25" name="Picture 24"/>
          <p:cNvPicPr>
            <a:picLocks noChangeAspect="1"/>
          </p:cNvPicPr>
          <p:nvPr/>
        </p:nvPicPr>
        <p:blipFill>
          <a:blip r:embed="rId9"/>
          <a:stretch>
            <a:fillRect/>
          </a:stretch>
        </p:blipFill>
        <p:spPr>
          <a:xfrm>
            <a:off x="6610519" y="3118379"/>
            <a:ext cx="1993565" cy="1664352"/>
          </a:xfrm>
          <a:prstGeom prst="rect">
            <a:avLst/>
          </a:prstGeom>
        </p:spPr>
      </p:pic>
      <p:grpSp>
        <p:nvGrpSpPr>
          <p:cNvPr id="19" name="Group 18"/>
          <p:cNvGrpSpPr/>
          <p:nvPr/>
        </p:nvGrpSpPr>
        <p:grpSpPr>
          <a:xfrm>
            <a:off x="8180374" y="920998"/>
            <a:ext cx="3520072" cy="3897585"/>
            <a:chOff x="6682154" y="2368170"/>
            <a:chExt cx="3520072" cy="3897585"/>
          </a:xfrm>
        </p:grpSpPr>
        <p:sp>
          <p:nvSpPr>
            <p:cNvPr id="12" name="Rounded Rectangular Callout 11"/>
            <p:cNvSpPr/>
            <p:nvPr/>
          </p:nvSpPr>
          <p:spPr>
            <a:xfrm>
              <a:off x="7606583" y="2368170"/>
              <a:ext cx="2595643" cy="1387177"/>
            </a:xfrm>
            <a:custGeom>
              <a:avLst/>
              <a:gdLst>
                <a:gd name="connsiteX0" fmla="*/ 0 w 3334532"/>
                <a:gd name="connsiteY0" fmla="*/ 188578 h 1131447"/>
                <a:gd name="connsiteX1" fmla="*/ 188578 w 3334532"/>
                <a:gd name="connsiteY1" fmla="*/ 0 h 1131447"/>
                <a:gd name="connsiteX2" fmla="*/ 555755 w 3334532"/>
                <a:gd name="connsiteY2" fmla="*/ 0 h 1131447"/>
                <a:gd name="connsiteX3" fmla="*/ 555755 w 3334532"/>
                <a:gd name="connsiteY3" fmla="*/ 0 h 1131447"/>
                <a:gd name="connsiteX4" fmla="*/ 1389388 w 3334532"/>
                <a:gd name="connsiteY4" fmla="*/ 0 h 1131447"/>
                <a:gd name="connsiteX5" fmla="*/ 3145954 w 3334532"/>
                <a:gd name="connsiteY5" fmla="*/ 0 h 1131447"/>
                <a:gd name="connsiteX6" fmla="*/ 3334532 w 3334532"/>
                <a:gd name="connsiteY6" fmla="*/ 188578 h 1131447"/>
                <a:gd name="connsiteX7" fmla="*/ 3334532 w 3334532"/>
                <a:gd name="connsiteY7" fmla="*/ 660011 h 1131447"/>
                <a:gd name="connsiteX8" fmla="*/ 3334532 w 3334532"/>
                <a:gd name="connsiteY8" fmla="*/ 660011 h 1131447"/>
                <a:gd name="connsiteX9" fmla="*/ 3334532 w 3334532"/>
                <a:gd name="connsiteY9" fmla="*/ 942873 h 1131447"/>
                <a:gd name="connsiteX10" fmla="*/ 3334532 w 3334532"/>
                <a:gd name="connsiteY10" fmla="*/ 942869 h 1131447"/>
                <a:gd name="connsiteX11" fmla="*/ 3145954 w 3334532"/>
                <a:gd name="connsiteY11" fmla="*/ 1131447 h 1131447"/>
                <a:gd name="connsiteX12" fmla="*/ 1389388 w 3334532"/>
                <a:gd name="connsiteY12" fmla="*/ 1131447 h 1131447"/>
                <a:gd name="connsiteX13" fmla="*/ 972583 w 3334532"/>
                <a:gd name="connsiteY13" fmla="*/ 1272878 h 1131447"/>
                <a:gd name="connsiteX14" fmla="*/ 555755 w 3334532"/>
                <a:gd name="connsiteY14" fmla="*/ 1131447 h 1131447"/>
                <a:gd name="connsiteX15" fmla="*/ 188578 w 3334532"/>
                <a:gd name="connsiteY15" fmla="*/ 1131447 h 1131447"/>
                <a:gd name="connsiteX16" fmla="*/ 0 w 3334532"/>
                <a:gd name="connsiteY16" fmla="*/ 942869 h 1131447"/>
                <a:gd name="connsiteX17" fmla="*/ 0 w 3334532"/>
                <a:gd name="connsiteY17" fmla="*/ 942873 h 1131447"/>
                <a:gd name="connsiteX18" fmla="*/ 0 w 3334532"/>
                <a:gd name="connsiteY18" fmla="*/ 660011 h 1131447"/>
                <a:gd name="connsiteX19" fmla="*/ 0 w 3334532"/>
                <a:gd name="connsiteY19" fmla="*/ 660011 h 1131447"/>
                <a:gd name="connsiteX20" fmla="*/ 0 w 3334532"/>
                <a:gd name="connsiteY20" fmla="*/ 188578 h 1131447"/>
                <a:gd name="connsiteX0" fmla="*/ 0 w 3334532"/>
                <a:gd name="connsiteY0" fmla="*/ 188578 h 1272878"/>
                <a:gd name="connsiteX1" fmla="*/ 188578 w 3334532"/>
                <a:gd name="connsiteY1" fmla="*/ 0 h 1272878"/>
                <a:gd name="connsiteX2" fmla="*/ 555755 w 3334532"/>
                <a:gd name="connsiteY2" fmla="*/ 0 h 1272878"/>
                <a:gd name="connsiteX3" fmla="*/ 555755 w 3334532"/>
                <a:gd name="connsiteY3" fmla="*/ 0 h 1272878"/>
                <a:gd name="connsiteX4" fmla="*/ 1389388 w 3334532"/>
                <a:gd name="connsiteY4" fmla="*/ 0 h 1272878"/>
                <a:gd name="connsiteX5" fmla="*/ 3145954 w 3334532"/>
                <a:gd name="connsiteY5" fmla="*/ 0 h 1272878"/>
                <a:gd name="connsiteX6" fmla="*/ 3334532 w 3334532"/>
                <a:gd name="connsiteY6" fmla="*/ 188578 h 1272878"/>
                <a:gd name="connsiteX7" fmla="*/ 3334532 w 3334532"/>
                <a:gd name="connsiteY7" fmla="*/ 660011 h 1272878"/>
                <a:gd name="connsiteX8" fmla="*/ 3334532 w 3334532"/>
                <a:gd name="connsiteY8" fmla="*/ 660011 h 1272878"/>
                <a:gd name="connsiteX9" fmla="*/ 3334532 w 3334532"/>
                <a:gd name="connsiteY9" fmla="*/ 942873 h 1272878"/>
                <a:gd name="connsiteX10" fmla="*/ 3334532 w 3334532"/>
                <a:gd name="connsiteY10" fmla="*/ 942869 h 1272878"/>
                <a:gd name="connsiteX11" fmla="*/ 3145954 w 3334532"/>
                <a:gd name="connsiteY11" fmla="*/ 1131447 h 1272878"/>
                <a:gd name="connsiteX12" fmla="*/ 1389388 w 3334532"/>
                <a:gd name="connsiteY12" fmla="*/ 1131447 h 1272878"/>
                <a:gd name="connsiteX13" fmla="*/ 972583 w 3334532"/>
                <a:gd name="connsiteY13" fmla="*/ 1272878 h 1272878"/>
                <a:gd name="connsiteX14" fmla="*/ 555755 w 3334532"/>
                <a:gd name="connsiteY14" fmla="*/ 1131447 h 1272878"/>
                <a:gd name="connsiteX15" fmla="*/ 188578 w 3334532"/>
                <a:gd name="connsiteY15" fmla="*/ 1131447 h 1272878"/>
                <a:gd name="connsiteX16" fmla="*/ 0 w 3334532"/>
                <a:gd name="connsiteY16" fmla="*/ 942869 h 1272878"/>
                <a:gd name="connsiteX17" fmla="*/ 0 w 3334532"/>
                <a:gd name="connsiteY17" fmla="*/ 942873 h 1272878"/>
                <a:gd name="connsiteX18" fmla="*/ 0 w 3334532"/>
                <a:gd name="connsiteY18" fmla="*/ 660011 h 1272878"/>
                <a:gd name="connsiteX19" fmla="*/ 0 w 3334532"/>
                <a:gd name="connsiteY19" fmla="*/ 660011 h 1272878"/>
                <a:gd name="connsiteX20" fmla="*/ 0 w 33345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272878"/>
                <a:gd name="connsiteX1" fmla="*/ 239378 w 3385332"/>
                <a:gd name="connsiteY1" fmla="*/ 0 h 1272878"/>
                <a:gd name="connsiteX2" fmla="*/ 606555 w 3385332"/>
                <a:gd name="connsiteY2" fmla="*/ 0 h 1272878"/>
                <a:gd name="connsiteX3" fmla="*/ 606555 w 3385332"/>
                <a:gd name="connsiteY3" fmla="*/ 0 h 1272878"/>
                <a:gd name="connsiteX4" fmla="*/ 1440188 w 3385332"/>
                <a:gd name="connsiteY4" fmla="*/ 0 h 1272878"/>
                <a:gd name="connsiteX5" fmla="*/ 3196754 w 3385332"/>
                <a:gd name="connsiteY5" fmla="*/ 0 h 1272878"/>
                <a:gd name="connsiteX6" fmla="*/ 3385332 w 3385332"/>
                <a:gd name="connsiteY6" fmla="*/ 188578 h 1272878"/>
                <a:gd name="connsiteX7" fmla="*/ 3385332 w 3385332"/>
                <a:gd name="connsiteY7" fmla="*/ 660011 h 1272878"/>
                <a:gd name="connsiteX8" fmla="*/ 3385332 w 3385332"/>
                <a:gd name="connsiteY8" fmla="*/ 660011 h 1272878"/>
                <a:gd name="connsiteX9" fmla="*/ 3385332 w 3385332"/>
                <a:gd name="connsiteY9" fmla="*/ 942873 h 1272878"/>
                <a:gd name="connsiteX10" fmla="*/ 3385332 w 3385332"/>
                <a:gd name="connsiteY10" fmla="*/ 942869 h 1272878"/>
                <a:gd name="connsiteX11" fmla="*/ 3196754 w 3385332"/>
                <a:gd name="connsiteY11" fmla="*/ 1131447 h 1272878"/>
                <a:gd name="connsiteX12" fmla="*/ 1440188 w 3385332"/>
                <a:gd name="connsiteY12" fmla="*/ 1131447 h 1272878"/>
                <a:gd name="connsiteX13" fmla="*/ 1023383 w 3385332"/>
                <a:gd name="connsiteY13" fmla="*/ 1272878 h 1272878"/>
                <a:gd name="connsiteX14" fmla="*/ 606555 w 3385332"/>
                <a:gd name="connsiteY14" fmla="*/ 1131447 h 1272878"/>
                <a:gd name="connsiteX15" fmla="*/ 239378 w 3385332"/>
                <a:gd name="connsiteY15" fmla="*/ 1131447 h 1272878"/>
                <a:gd name="connsiteX16" fmla="*/ 50800 w 3385332"/>
                <a:gd name="connsiteY16" fmla="*/ 942869 h 1272878"/>
                <a:gd name="connsiteX17" fmla="*/ 50800 w 3385332"/>
                <a:gd name="connsiteY17" fmla="*/ 942873 h 1272878"/>
                <a:gd name="connsiteX18" fmla="*/ 50800 w 3385332"/>
                <a:gd name="connsiteY18" fmla="*/ 660011 h 1272878"/>
                <a:gd name="connsiteX19" fmla="*/ 50800 w 3385332"/>
                <a:gd name="connsiteY19" fmla="*/ 660011 h 1272878"/>
                <a:gd name="connsiteX20" fmla="*/ 50800 w 3385332"/>
                <a:gd name="connsiteY20" fmla="*/ 188578 h 1272878"/>
                <a:gd name="connsiteX0" fmla="*/ 50800 w 3385332"/>
                <a:gd name="connsiteY0" fmla="*/ 188578 h 1343216"/>
                <a:gd name="connsiteX1" fmla="*/ 239378 w 3385332"/>
                <a:gd name="connsiteY1" fmla="*/ 0 h 1343216"/>
                <a:gd name="connsiteX2" fmla="*/ 606555 w 3385332"/>
                <a:gd name="connsiteY2" fmla="*/ 0 h 1343216"/>
                <a:gd name="connsiteX3" fmla="*/ 606555 w 3385332"/>
                <a:gd name="connsiteY3" fmla="*/ 0 h 1343216"/>
                <a:gd name="connsiteX4" fmla="*/ 1440188 w 3385332"/>
                <a:gd name="connsiteY4" fmla="*/ 0 h 1343216"/>
                <a:gd name="connsiteX5" fmla="*/ 3196754 w 3385332"/>
                <a:gd name="connsiteY5" fmla="*/ 0 h 1343216"/>
                <a:gd name="connsiteX6" fmla="*/ 3385332 w 3385332"/>
                <a:gd name="connsiteY6" fmla="*/ 188578 h 1343216"/>
                <a:gd name="connsiteX7" fmla="*/ 3385332 w 3385332"/>
                <a:gd name="connsiteY7" fmla="*/ 660011 h 1343216"/>
                <a:gd name="connsiteX8" fmla="*/ 3385332 w 3385332"/>
                <a:gd name="connsiteY8" fmla="*/ 660011 h 1343216"/>
                <a:gd name="connsiteX9" fmla="*/ 3385332 w 3385332"/>
                <a:gd name="connsiteY9" fmla="*/ 942873 h 1343216"/>
                <a:gd name="connsiteX10" fmla="*/ 3385332 w 3385332"/>
                <a:gd name="connsiteY10" fmla="*/ 942869 h 1343216"/>
                <a:gd name="connsiteX11" fmla="*/ 3196754 w 3385332"/>
                <a:gd name="connsiteY11" fmla="*/ 1131447 h 1343216"/>
                <a:gd name="connsiteX12" fmla="*/ 1440188 w 3385332"/>
                <a:gd name="connsiteY12" fmla="*/ 1131447 h 1343216"/>
                <a:gd name="connsiteX13" fmla="*/ 917875 w 3385332"/>
                <a:gd name="connsiteY13" fmla="*/ 1343216 h 1343216"/>
                <a:gd name="connsiteX14" fmla="*/ 606555 w 3385332"/>
                <a:gd name="connsiteY14" fmla="*/ 1131447 h 1343216"/>
                <a:gd name="connsiteX15" fmla="*/ 239378 w 3385332"/>
                <a:gd name="connsiteY15" fmla="*/ 1131447 h 1343216"/>
                <a:gd name="connsiteX16" fmla="*/ 50800 w 3385332"/>
                <a:gd name="connsiteY16" fmla="*/ 942869 h 1343216"/>
                <a:gd name="connsiteX17" fmla="*/ 50800 w 3385332"/>
                <a:gd name="connsiteY17" fmla="*/ 942873 h 1343216"/>
                <a:gd name="connsiteX18" fmla="*/ 50800 w 3385332"/>
                <a:gd name="connsiteY18" fmla="*/ 660011 h 1343216"/>
                <a:gd name="connsiteX19" fmla="*/ 50800 w 3385332"/>
                <a:gd name="connsiteY19" fmla="*/ 660011 h 1343216"/>
                <a:gd name="connsiteX20" fmla="*/ 50800 w 3385332"/>
                <a:gd name="connsiteY20" fmla="*/ 188578 h 1343216"/>
                <a:gd name="connsiteX0" fmla="*/ 50800 w 3385332"/>
                <a:gd name="connsiteY0" fmla="*/ 188578 h 1387177"/>
                <a:gd name="connsiteX1" fmla="*/ 239378 w 3385332"/>
                <a:gd name="connsiteY1" fmla="*/ 0 h 1387177"/>
                <a:gd name="connsiteX2" fmla="*/ 606555 w 3385332"/>
                <a:gd name="connsiteY2" fmla="*/ 0 h 1387177"/>
                <a:gd name="connsiteX3" fmla="*/ 606555 w 3385332"/>
                <a:gd name="connsiteY3" fmla="*/ 0 h 1387177"/>
                <a:gd name="connsiteX4" fmla="*/ 1440188 w 3385332"/>
                <a:gd name="connsiteY4" fmla="*/ 0 h 1387177"/>
                <a:gd name="connsiteX5" fmla="*/ 3196754 w 3385332"/>
                <a:gd name="connsiteY5" fmla="*/ 0 h 1387177"/>
                <a:gd name="connsiteX6" fmla="*/ 3385332 w 3385332"/>
                <a:gd name="connsiteY6" fmla="*/ 188578 h 1387177"/>
                <a:gd name="connsiteX7" fmla="*/ 3385332 w 3385332"/>
                <a:gd name="connsiteY7" fmla="*/ 660011 h 1387177"/>
                <a:gd name="connsiteX8" fmla="*/ 3385332 w 3385332"/>
                <a:gd name="connsiteY8" fmla="*/ 660011 h 1387177"/>
                <a:gd name="connsiteX9" fmla="*/ 3385332 w 3385332"/>
                <a:gd name="connsiteY9" fmla="*/ 942873 h 1387177"/>
                <a:gd name="connsiteX10" fmla="*/ 3385332 w 3385332"/>
                <a:gd name="connsiteY10" fmla="*/ 942869 h 1387177"/>
                <a:gd name="connsiteX11" fmla="*/ 3196754 w 3385332"/>
                <a:gd name="connsiteY11" fmla="*/ 1131447 h 1387177"/>
                <a:gd name="connsiteX12" fmla="*/ 1440188 w 3385332"/>
                <a:gd name="connsiteY12" fmla="*/ 1131447 h 1387177"/>
                <a:gd name="connsiteX13" fmla="*/ 654128 w 3385332"/>
                <a:gd name="connsiteY13" fmla="*/ 1387177 h 1387177"/>
                <a:gd name="connsiteX14" fmla="*/ 606555 w 3385332"/>
                <a:gd name="connsiteY14" fmla="*/ 1131447 h 1387177"/>
                <a:gd name="connsiteX15" fmla="*/ 239378 w 3385332"/>
                <a:gd name="connsiteY15" fmla="*/ 1131447 h 1387177"/>
                <a:gd name="connsiteX16" fmla="*/ 50800 w 3385332"/>
                <a:gd name="connsiteY16" fmla="*/ 942869 h 1387177"/>
                <a:gd name="connsiteX17" fmla="*/ 50800 w 3385332"/>
                <a:gd name="connsiteY17" fmla="*/ 942873 h 1387177"/>
                <a:gd name="connsiteX18" fmla="*/ 50800 w 3385332"/>
                <a:gd name="connsiteY18" fmla="*/ 660011 h 1387177"/>
                <a:gd name="connsiteX19" fmla="*/ 50800 w 3385332"/>
                <a:gd name="connsiteY19" fmla="*/ 660011 h 1387177"/>
                <a:gd name="connsiteX20" fmla="*/ 50800 w 3385332"/>
                <a:gd name="connsiteY20" fmla="*/ 188578 h 138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332" h="1387177">
                  <a:moveTo>
                    <a:pt x="50800" y="188578"/>
                  </a:moveTo>
                  <a:cubicBezTo>
                    <a:pt x="50800" y="84429"/>
                    <a:pt x="135229" y="0"/>
                    <a:pt x="239378" y="0"/>
                  </a:cubicBezTo>
                  <a:cubicBezTo>
                    <a:pt x="361770" y="0"/>
                    <a:pt x="422617" y="52754"/>
                    <a:pt x="606555" y="0"/>
                  </a:cubicBezTo>
                  <a:lnTo>
                    <a:pt x="606555" y="0"/>
                  </a:lnTo>
                  <a:cubicBezTo>
                    <a:pt x="884433" y="0"/>
                    <a:pt x="1188687" y="96716"/>
                    <a:pt x="1440188" y="0"/>
                  </a:cubicBezTo>
                  <a:cubicBezTo>
                    <a:pt x="2025710" y="0"/>
                    <a:pt x="1890262" y="114300"/>
                    <a:pt x="3196754" y="0"/>
                  </a:cubicBezTo>
                  <a:cubicBezTo>
                    <a:pt x="3300903" y="0"/>
                    <a:pt x="3385332" y="84429"/>
                    <a:pt x="3385332" y="188578"/>
                  </a:cubicBezTo>
                  <a:cubicBezTo>
                    <a:pt x="3139147" y="503983"/>
                    <a:pt x="3385332" y="502867"/>
                    <a:pt x="3385332" y="660011"/>
                  </a:cubicBezTo>
                  <a:lnTo>
                    <a:pt x="3385332" y="660011"/>
                  </a:lnTo>
                  <a:lnTo>
                    <a:pt x="3385332" y="942873"/>
                  </a:lnTo>
                  <a:lnTo>
                    <a:pt x="3385332" y="942869"/>
                  </a:lnTo>
                  <a:cubicBezTo>
                    <a:pt x="3112770" y="1020641"/>
                    <a:pt x="3300903" y="1131447"/>
                    <a:pt x="3196754" y="1131447"/>
                  </a:cubicBezTo>
                  <a:cubicBezTo>
                    <a:pt x="2505724" y="999562"/>
                    <a:pt x="1805903" y="1008355"/>
                    <a:pt x="1440188" y="1131447"/>
                  </a:cubicBezTo>
                  <a:cubicBezTo>
                    <a:pt x="1292460" y="958784"/>
                    <a:pt x="793063" y="1340033"/>
                    <a:pt x="654128" y="1387177"/>
                  </a:cubicBezTo>
                  <a:cubicBezTo>
                    <a:pt x="515185" y="1340033"/>
                    <a:pt x="842213" y="1029121"/>
                    <a:pt x="606555" y="1131447"/>
                  </a:cubicBezTo>
                  <a:lnTo>
                    <a:pt x="239378" y="1131447"/>
                  </a:lnTo>
                  <a:cubicBezTo>
                    <a:pt x="267113" y="999562"/>
                    <a:pt x="50800" y="1047018"/>
                    <a:pt x="50800" y="942869"/>
                  </a:cubicBezTo>
                  <a:lnTo>
                    <a:pt x="50800" y="942873"/>
                  </a:lnTo>
                  <a:cubicBezTo>
                    <a:pt x="50800" y="848586"/>
                    <a:pt x="191477" y="754298"/>
                    <a:pt x="50800" y="660011"/>
                  </a:cubicBezTo>
                  <a:lnTo>
                    <a:pt x="50800" y="660011"/>
                  </a:lnTo>
                  <a:cubicBezTo>
                    <a:pt x="50800" y="502867"/>
                    <a:pt x="-63500" y="345722"/>
                    <a:pt x="50800" y="188578"/>
                  </a:cubicBezTo>
                  <a:close/>
                </a:path>
              </a:pathLst>
            </a:custGeom>
            <a:solidFill>
              <a:schemeClr val="accent1">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grpSp>
          <p:nvGrpSpPr>
            <p:cNvPr id="3" name="Group 2"/>
            <p:cNvGrpSpPr/>
            <p:nvPr/>
          </p:nvGrpSpPr>
          <p:grpSpPr>
            <a:xfrm>
              <a:off x="6682154" y="3411415"/>
              <a:ext cx="2083778" cy="2854340"/>
              <a:chOff x="6682154" y="3411415"/>
              <a:chExt cx="2083778" cy="2854340"/>
            </a:xfrm>
          </p:grpSpPr>
          <p:sp>
            <p:nvSpPr>
              <p:cNvPr id="14" name="Flowchart: Terminator 13"/>
              <p:cNvSpPr/>
              <p:nvPr/>
            </p:nvSpPr>
            <p:spPr>
              <a:xfrm>
                <a:off x="7245786" y="5673023"/>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Tuấn</a:t>
                </a:r>
                <a:r>
                  <a:rPr lang="en-US" sz="2400" dirty="0">
                    <a:solidFill>
                      <a:srgbClr val="00B050"/>
                    </a:solidFill>
                    <a:latin typeface="#9Slide07 SVNAppleberry" panose="02040603050506020204" pitchFamily="18" charset="0"/>
                  </a:rPr>
                  <a:t> </a:t>
                </a:r>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27000" b="96111" l="7216" r="84489">
                            <a14:foregroundMark x1="65170" y1="88333" x2="70625" y2="88333"/>
                            <a14:foregroundMark x1="62784" y1="87000" x2="64773" y2="90889"/>
                            <a14:foregroundMark x1="20341" y1="39222" x2="22955" y2="85556"/>
                            <a14:foregroundMark x1="24943" y1="64333" x2="28068" y2="75556"/>
                            <a14:foregroundMark x1="23636" y1="62111" x2="15511" y2="73889"/>
                            <a14:foregroundMark x1="16534" y1="88111" x2="22102" y2="90000"/>
                            <a14:foregroundMark x1="16534" y1="67667" x2="14375" y2="75556"/>
                          </a14:backgroundRemoval>
                        </a14:imgEffect>
                      </a14:imgLayer>
                    </a14:imgProps>
                  </a:ext>
                  <a:ext uri="{28A0092B-C50C-407E-A947-70E740481C1C}">
                    <a14:useLocalDpi xmlns:a14="http://schemas.microsoft.com/office/drawing/2010/main" val="0"/>
                  </a:ext>
                </a:extLst>
              </a:blip>
              <a:srcRect l="52244" t="24955" r="22056" b="6201"/>
              <a:stretch/>
            </p:blipFill>
            <p:spPr>
              <a:xfrm>
                <a:off x="6682154" y="3411415"/>
                <a:ext cx="2083778" cy="2854340"/>
              </a:xfrm>
              <a:prstGeom prst="rect">
                <a:avLst/>
              </a:prstGeom>
            </p:spPr>
          </p:pic>
        </p:grpSp>
        <p:sp>
          <p:nvSpPr>
            <p:cNvPr id="9" name="Rectangle 8"/>
            <p:cNvSpPr/>
            <p:nvPr/>
          </p:nvSpPr>
          <p:spPr>
            <a:xfrm>
              <a:off x="7678770" y="2459199"/>
              <a:ext cx="2477331" cy="923330"/>
            </a:xfrm>
            <a:prstGeom prst="rect">
              <a:avLst/>
            </a:prstGeom>
          </p:spPr>
          <p:txBody>
            <a:bodyPr wrap="square">
              <a:spAutoFit/>
            </a:bodyPr>
            <a:lstStyle/>
            <a:p>
              <a:pPr algn="ctr"/>
              <a:r>
                <a:rPr lang="en-US" dirty="0" err="1"/>
                <a:t>Quan</a:t>
              </a:r>
              <a:r>
                <a:rPr lang="en-US" dirty="0"/>
                <a:t> </a:t>
              </a:r>
              <a:r>
                <a:rPr lang="en-US" dirty="0" err="1"/>
                <a:t>tâm</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gặp</a:t>
              </a:r>
              <a:r>
                <a:rPr lang="en-US" dirty="0"/>
                <a:t> </a:t>
              </a:r>
              <a:r>
                <a:rPr lang="en-US" dirty="0" err="1"/>
                <a:t>khó</a:t>
              </a:r>
              <a:r>
                <a:rPr lang="en-US" dirty="0"/>
                <a:t> </a:t>
              </a:r>
              <a:r>
                <a:rPr lang="en-US" dirty="0" err="1"/>
                <a:t>khăn</a:t>
              </a:r>
              <a:r>
                <a:rPr lang="en-US" dirty="0"/>
                <a:t> </a:t>
              </a:r>
              <a:r>
                <a:rPr lang="en-US" dirty="0" err="1"/>
                <a:t>là</a:t>
              </a:r>
              <a:r>
                <a:rPr lang="en-US" dirty="0"/>
                <a:t> </a:t>
              </a:r>
              <a:r>
                <a:rPr lang="en-US" dirty="0" err="1"/>
                <a:t>việc</a:t>
              </a:r>
              <a:r>
                <a:rPr lang="en-US" dirty="0"/>
                <a:t> </a:t>
              </a:r>
              <a:r>
                <a:rPr lang="en-US" dirty="0" err="1"/>
                <a:t>của</a:t>
              </a:r>
              <a:r>
                <a:rPr lang="en-US" dirty="0"/>
                <a:t> </a:t>
              </a:r>
              <a:r>
                <a:rPr lang="en-US" dirty="0" err="1"/>
                <a:t>người</a:t>
              </a:r>
              <a:r>
                <a:rPr lang="en-US" dirty="0"/>
                <a:t> </a:t>
              </a:r>
              <a:r>
                <a:rPr lang="en-US" dirty="0" err="1"/>
                <a:t>lớn</a:t>
              </a:r>
              <a:endParaRPr lang="en-US" dirty="0"/>
            </a:p>
          </p:txBody>
        </p:sp>
      </p:grpSp>
    </p:spTree>
    <p:extLst>
      <p:ext uri="{BB962C8B-B14F-4D97-AF65-F5344CB8AC3E}">
        <p14:creationId xmlns:p14="http://schemas.microsoft.com/office/powerpoint/2010/main" val="381900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3000" r="-3000"/>
          </a:stretch>
        </a:blipFill>
        <a:effectLst/>
      </p:bgPr>
    </p:bg>
    <p:spTree>
      <p:nvGrpSpPr>
        <p:cNvPr id="1" name=""/>
        <p:cNvGrpSpPr/>
        <p:nvPr/>
      </p:nvGrpSpPr>
      <p:grpSpPr>
        <a:xfrm>
          <a:off x="0" y="0"/>
          <a:ext cx="0" cy="0"/>
          <a:chOff x="0" y="0"/>
          <a:chExt cx="0" cy="0"/>
        </a:xfrm>
      </p:grpSpPr>
      <p:sp>
        <p:nvSpPr>
          <p:cNvPr id="4" name="Rounded Rectangle 3"/>
          <p:cNvSpPr/>
          <p:nvPr/>
        </p:nvSpPr>
        <p:spPr>
          <a:xfrm>
            <a:off x="439615" y="298938"/>
            <a:ext cx="11465170" cy="6263908"/>
          </a:xfrm>
          <a:prstGeom prst="roundRect">
            <a:avLst>
              <a:gd name="adj" fmla="val 4439"/>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4627308" y="2372314"/>
            <a:ext cx="2562521" cy="3990297"/>
            <a:chOff x="5341765" y="2523951"/>
            <a:chExt cx="2562521" cy="3990297"/>
          </a:xfrm>
        </p:grpSpPr>
        <p:grpSp>
          <p:nvGrpSpPr>
            <p:cNvPr id="3" name="Group 2"/>
            <p:cNvGrpSpPr/>
            <p:nvPr/>
          </p:nvGrpSpPr>
          <p:grpSpPr>
            <a:xfrm>
              <a:off x="5341765" y="3564575"/>
              <a:ext cx="2107835" cy="2949673"/>
              <a:chOff x="5317045" y="3405124"/>
              <a:chExt cx="2107835" cy="2949673"/>
            </a:xfrm>
          </p:grpSpPr>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31222" b="91222" l="42589" r="61221">
                            <a14:foregroundMark x1="56420" y1="64444" x2="56420" y2="64444"/>
                            <a14:foregroundMark x1="57881" y1="66000" x2="57046" y2="68222"/>
                          </a14:backgroundRemoval>
                        </a14:imgEffect>
                      </a14:imgLayer>
                    </a14:imgProps>
                  </a:ext>
                  <a:ext uri="{28A0092B-C50C-407E-A947-70E740481C1C}">
                    <a14:useLocalDpi xmlns:a14="http://schemas.microsoft.com/office/drawing/2010/main" val="0"/>
                  </a:ext>
                </a:extLst>
              </a:blip>
              <a:srcRect l="40484" t="30368" r="38250" b="8034"/>
              <a:stretch/>
            </p:blipFill>
            <p:spPr>
              <a:xfrm>
                <a:off x="5317045" y="3405124"/>
                <a:ext cx="2107835" cy="2766534"/>
              </a:xfrm>
              <a:prstGeom prst="rect">
                <a:avLst/>
              </a:prstGeom>
            </p:spPr>
          </p:pic>
          <p:sp>
            <p:nvSpPr>
              <p:cNvPr id="10" name="Flowchart: Terminator 9"/>
              <p:cNvSpPr/>
              <p:nvPr/>
            </p:nvSpPr>
            <p:spPr>
              <a:xfrm>
                <a:off x="5804320" y="5842208"/>
                <a:ext cx="1133283"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Vân</a:t>
                </a:r>
                <a:r>
                  <a:rPr lang="en-US" sz="2400" dirty="0">
                    <a:solidFill>
                      <a:srgbClr val="00B050"/>
                    </a:solidFill>
                    <a:latin typeface="#9Slide07 SVNAppleberry" panose="02040603050506020204" pitchFamily="18" charset="0"/>
                  </a:rPr>
                  <a:t> </a:t>
                </a:r>
              </a:p>
            </p:txBody>
          </p:sp>
        </p:grpSp>
        <p:sp>
          <p:nvSpPr>
            <p:cNvPr id="16" name="Rounded Rectangular Callout 15"/>
            <p:cNvSpPr/>
            <p:nvPr/>
          </p:nvSpPr>
          <p:spPr>
            <a:xfrm>
              <a:off x="5390618" y="2523951"/>
              <a:ext cx="2513668" cy="1434470"/>
            </a:xfrm>
            <a:custGeom>
              <a:avLst/>
              <a:gdLst>
                <a:gd name="connsiteX0" fmla="*/ 0 w 3044758"/>
                <a:gd name="connsiteY0" fmla="*/ 173441 h 1040625"/>
                <a:gd name="connsiteX1" fmla="*/ 173441 w 3044758"/>
                <a:gd name="connsiteY1" fmla="*/ 0 h 1040625"/>
                <a:gd name="connsiteX2" fmla="*/ 1776109 w 3044758"/>
                <a:gd name="connsiteY2" fmla="*/ 0 h 1040625"/>
                <a:gd name="connsiteX3" fmla="*/ 1776109 w 3044758"/>
                <a:gd name="connsiteY3" fmla="*/ 0 h 1040625"/>
                <a:gd name="connsiteX4" fmla="*/ 2537298 w 3044758"/>
                <a:gd name="connsiteY4" fmla="*/ 0 h 1040625"/>
                <a:gd name="connsiteX5" fmla="*/ 2871317 w 3044758"/>
                <a:gd name="connsiteY5" fmla="*/ 0 h 1040625"/>
                <a:gd name="connsiteX6" fmla="*/ 3044758 w 3044758"/>
                <a:gd name="connsiteY6" fmla="*/ 173441 h 1040625"/>
                <a:gd name="connsiteX7" fmla="*/ 3044758 w 3044758"/>
                <a:gd name="connsiteY7" fmla="*/ 607031 h 1040625"/>
                <a:gd name="connsiteX8" fmla="*/ 3044758 w 3044758"/>
                <a:gd name="connsiteY8" fmla="*/ 607031 h 1040625"/>
                <a:gd name="connsiteX9" fmla="*/ 3044758 w 3044758"/>
                <a:gd name="connsiteY9" fmla="*/ 867188 h 1040625"/>
                <a:gd name="connsiteX10" fmla="*/ 3044758 w 3044758"/>
                <a:gd name="connsiteY10" fmla="*/ 867184 h 1040625"/>
                <a:gd name="connsiteX11" fmla="*/ 2871317 w 3044758"/>
                <a:gd name="connsiteY11" fmla="*/ 1040625 h 1040625"/>
                <a:gd name="connsiteX12" fmla="*/ 2537298 w 3044758"/>
                <a:gd name="connsiteY12" fmla="*/ 1040625 h 1040625"/>
                <a:gd name="connsiteX13" fmla="*/ 1565067 w 3044758"/>
                <a:gd name="connsiteY13" fmla="*/ 1434470 h 1040625"/>
                <a:gd name="connsiteX14" fmla="*/ 1776109 w 3044758"/>
                <a:gd name="connsiteY14" fmla="*/ 1040625 h 1040625"/>
                <a:gd name="connsiteX15" fmla="*/ 173441 w 3044758"/>
                <a:gd name="connsiteY15" fmla="*/ 1040625 h 1040625"/>
                <a:gd name="connsiteX16" fmla="*/ 0 w 3044758"/>
                <a:gd name="connsiteY16" fmla="*/ 867184 h 1040625"/>
                <a:gd name="connsiteX17" fmla="*/ 0 w 3044758"/>
                <a:gd name="connsiteY17" fmla="*/ 867188 h 1040625"/>
                <a:gd name="connsiteX18" fmla="*/ 0 w 3044758"/>
                <a:gd name="connsiteY18" fmla="*/ 607031 h 1040625"/>
                <a:gd name="connsiteX19" fmla="*/ 0 w 3044758"/>
                <a:gd name="connsiteY19" fmla="*/ 607031 h 1040625"/>
                <a:gd name="connsiteX20" fmla="*/ 0 w 3044758"/>
                <a:gd name="connsiteY20" fmla="*/ 173441 h 1040625"/>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44758"/>
                <a:gd name="connsiteY0" fmla="*/ 173441 h 1434470"/>
                <a:gd name="connsiteX1" fmla="*/ 173441 w 3044758"/>
                <a:gd name="connsiteY1" fmla="*/ 0 h 1434470"/>
                <a:gd name="connsiteX2" fmla="*/ 1776109 w 3044758"/>
                <a:gd name="connsiteY2" fmla="*/ 0 h 1434470"/>
                <a:gd name="connsiteX3" fmla="*/ 1776109 w 3044758"/>
                <a:gd name="connsiteY3" fmla="*/ 0 h 1434470"/>
                <a:gd name="connsiteX4" fmla="*/ 2537298 w 3044758"/>
                <a:gd name="connsiteY4" fmla="*/ 0 h 1434470"/>
                <a:gd name="connsiteX5" fmla="*/ 2871317 w 3044758"/>
                <a:gd name="connsiteY5" fmla="*/ 0 h 1434470"/>
                <a:gd name="connsiteX6" fmla="*/ 3044758 w 3044758"/>
                <a:gd name="connsiteY6" fmla="*/ 173441 h 1434470"/>
                <a:gd name="connsiteX7" fmla="*/ 3044758 w 3044758"/>
                <a:gd name="connsiteY7" fmla="*/ 607031 h 1434470"/>
                <a:gd name="connsiteX8" fmla="*/ 3044758 w 3044758"/>
                <a:gd name="connsiteY8" fmla="*/ 607031 h 1434470"/>
                <a:gd name="connsiteX9" fmla="*/ 3044758 w 3044758"/>
                <a:gd name="connsiteY9" fmla="*/ 867188 h 1434470"/>
                <a:gd name="connsiteX10" fmla="*/ 3044758 w 3044758"/>
                <a:gd name="connsiteY10" fmla="*/ 867184 h 1434470"/>
                <a:gd name="connsiteX11" fmla="*/ 2871317 w 3044758"/>
                <a:gd name="connsiteY11" fmla="*/ 1040625 h 1434470"/>
                <a:gd name="connsiteX12" fmla="*/ 2537298 w 3044758"/>
                <a:gd name="connsiteY12" fmla="*/ 1040625 h 1434470"/>
                <a:gd name="connsiteX13" fmla="*/ 1565067 w 3044758"/>
                <a:gd name="connsiteY13" fmla="*/ 1434470 h 1434470"/>
                <a:gd name="connsiteX14" fmla="*/ 1776109 w 3044758"/>
                <a:gd name="connsiteY14" fmla="*/ 1040625 h 1434470"/>
                <a:gd name="connsiteX15" fmla="*/ 173441 w 3044758"/>
                <a:gd name="connsiteY15" fmla="*/ 1040625 h 1434470"/>
                <a:gd name="connsiteX16" fmla="*/ 0 w 3044758"/>
                <a:gd name="connsiteY16" fmla="*/ 867184 h 1434470"/>
                <a:gd name="connsiteX17" fmla="*/ 0 w 3044758"/>
                <a:gd name="connsiteY17" fmla="*/ 867188 h 1434470"/>
                <a:gd name="connsiteX18" fmla="*/ 0 w 3044758"/>
                <a:gd name="connsiteY18" fmla="*/ 607031 h 1434470"/>
                <a:gd name="connsiteX19" fmla="*/ 0 w 3044758"/>
                <a:gd name="connsiteY19" fmla="*/ 607031 h 1434470"/>
                <a:gd name="connsiteX20" fmla="*/ 0 w 3044758"/>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 name="connsiteX0" fmla="*/ 0 w 3091650"/>
                <a:gd name="connsiteY0" fmla="*/ 173441 h 1434470"/>
                <a:gd name="connsiteX1" fmla="*/ 173441 w 3091650"/>
                <a:gd name="connsiteY1" fmla="*/ 0 h 1434470"/>
                <a:gd name="connsiteX2" fmla="*/ 1776109 w 3091650"/>
                <a:gd name="connsiteY2" fmla="*/ 0 h 1434470"/>
                <a:gd name="connsiteX3" fmla="*/ 1776109 w 3091650"/>
                <a:gd name="connsiteY3" fmla="*/ 0 h 1434470"/>
                <a:gd name="connsiteX4" fmla="*/ 2537298 w 3091650"/>
                <a:gd name="connsiteY4" fmla="*/ 0 h 1434470"/>
                <a:gd name="connsiteX5" fmla="*/ 2871317 w 3091650"/>
                <a:gd name="connsiteY5" fmla="*/ 0 h 1434470"/>
                <a:gd name="connsiteX6" fmla="*/ 3044758 w 3091650"/>
                <a:gd name="connsiteY6" fmla="*/ 173441 h 1434470"/>
                <a:gd name="connsiteX7" fmla="*/ 3044758 w 3091650"/>
                <a:gd name="connsiteY7" fmla="*/ 607031 h 1434470"/>
                <a:gd name="connsiteX8" fmla="*/ 3044758 w 3091650"/>
                <a:gd name="connsiteY8" fmla="*/ 607031 h 1434470"/>
                <a:gd name="connsiteX9" fmla="*/ 3044758 w 3091650"/>
                <a:gd name="connsiteY9" fmla="*/ 867188 h 1434470"/>
                <a:gd name="connsiteX10" fmla="*/ 3044758 w 3091650"/>
                <a:gd name="connsiteY10" fmla="*/ 867184 h 1434470"/>
                <a:gd name="connsiteX11" fmla="*/ 2871317 w 3091650"/>
                <a:gd name="connsiteY11" fmla="*/ 1040625 h 1434470"/>
                <a:gd name="connsiteX12" fmla="*/ 2537298 w 3091650"/>
                <a:gd name="connsiteY12" fmla="*/ 1040625 h 1434470"/>
                <a:gd name="connsiteX13" fmla="*/ 1565067 w 3091650"/>
                <a:gd name="connsiteY13" fmla="*/ 1434470 h 1434470"/>
                <a:gd name="connsiteX14" fmla="*/ 1776109 w 3091650"/>
                <a:gd name="connsiteY14" fmla="*/ 1040625 h 1434470"/>
                <a:gd name="connsiteX15" fmla="*/ 173441 w 3091650"/>
                <a:gd name="connsiteY15" fmla="*/ 1040625 h 1434470"/>
                <a:gd name="connsiteX16" fmla="*/ 0 w 3091650"/>
                <a:gd name="connsiteY16" fmla="*/ 867184 h 1434470"/>
                <a:gd name="connsiteX17" fmla="*/ 0 w 3091650"/>
                <a:gd name="connsiteY17" fmla="*/ 867188 h 1434470"/>
                <a:gd name="connsiteX18" fmla="*/ 0 w 3091650"/>
                <a:gd name="connsiteY18" fmla="*/ 607031 h 1434470"/>
                <a:gd name="connsiteX19" fmla="*/ 0 w 3091650"/>
                <a:gd name="connsiteY19" fmla="*/ 607031 h 1434470"/>
                <a:gd name="connsiteX20" fmla="*/ 0 w 3091650"/>
                <a:gd name="connsiteY20" fmla="*/ 173441 h 14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1650" h="1434470">
                  <a:moveTo>
                    <a:pt x="0" y="173441"/>
                  </a:moveTo>
                  <a:cubicBezTo>
                    <a:pt x="0" y="77652"/>
                    <a:pt x="77652" y="0"/>
                    <a:pt x="173441" y="0"/>
                  </a:cubicBezTo>
                  <a:cubicBezTo>
                    <a:pt x="707664" y="0"/>
                    <a:pt x="1162756" y="140677"/>
                    <a:pt x="1776109" y="0"/>
                  </a:cubicBezTo>
                  <a:lnTo>
                    <a:pt x="1776109" y="0"/>
                  </a:lnTo>
                  <a:lnTo>
                    <a:pt x="2537298" y="0"/>
                  </a:lnTo>
                  <a:cubicBezTo>
                    <a:pt x="2657431" y="123093"/>
                    <a:pt x="2759977" y="0"/>
                    <a:pt x="2871317" y="0"/>
                  </a:cubicBezTo>
                  <a:cubicBezTo>
                    <a:pt x="2967106" y="0"/>
                    <a:pt x="3044758" y="77652"/>
                    <a:pt x="3044758" y="173441"/>
                  </a:cubicBezTo>
                  <a:cubicBezTo>
                    <a:pt x="3044758" y="317971"/>
                    <a:pt x="3150266" y="471294"/>
                    <a:pt x="3044758" y="607031"/>
                  </a:cubicBezTo>
                  <a:lnTo>
                    <a:pt x="3044758" y="607031"/>
                  </a:lnTo>
                  <a:lnTo>
                    <a:pt x="3044758" y="867188"/>
                  </a:lnTo>
                  <a:lnTo>
                    <a:pt x="3044758" y="867184"/>
                  </a:lnTo>
                  <a:cubicBezTo>
                    <a:pt x="3044758" y="962973"/>
                    <a:pt x="2967106" y="1040625"/>
                    <a:pt x="2871317" y="1040625"/>
                  </a:cubicBezTo>
                  <a:cubicBezTo>
                    <a:pt x="2672054" y="970287"/>
                    <a:pt x="2648638" y="1040625"/>
                    <a:pt x="2537298" y="1040625"/>
                  </a:cubicBezTo>
                  <a:lnTo>
                    <a:pt x="1565067" y="1434470"/>
                  </a:lnTo>
                  <a:lnTo>
                    <a:pt x="1776109" y="1040625"/>
                  </a:lnTo>
                  <a:cubicBezTo>
                    <a:pt x="960533" y="943909"/>
                    <a:pt x="707664" y="1040625"/>
                    <a:pt x="173441" y="1040625"/>
                  </a:cubicBezTo>
                  <a:cubicBezTo>
                    <a:pt x="77652" y="1040625"/>
                    <a:pt x="0" y="962973"/>
                    <a:pt x="0" y="867184"/>
                  </a:cubicBezTo>
                  <a:lnTo>
                    <a:pt x="0" y="867188"/>
                  </a:lnTo>
                  <a:lnTo>
                    <a:pt x="0" y="607031"/>
                  </a:lnTo>
                  <a:lnTo>
                    <a:pt x="0" y="607031"/>
                  </a:lnTo>
                  <a:cubicBezTo>
                    <a:pt x="0" y="462501"/>
                    <a:pt x="114300" y="441064"/>
                    <a:pt x="0" y="173441"/>
                  </a:cubicBezTo>
                  <a:close/>
                </a:path>
              </a:pathLst>
            </a:cu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8" name="Rectangle 17"/>
            <p:cNvSpPr/>
            <p:nvPr/>
          </p:nvSpPr>
          <p:spPr>
            <a:xfrm>
              <a:off x="5411026" y="2592647"/>
              <a:ext cx="2493260" cy="923330"/>
            </a:xfrm>
            <a:prstGeom prst="rect">
              <a:avLst/>
            </a:prstGeom>
          </p:spPr>
          <p:txBody>
            <a:bodyPr wrap="square">
              <a:spAutoFit/>
            </a:bodyPr>
            <a:lstStyle/>
            <a:p>
              <a:pPr algn="ctr"/>
              <a:r>
                <a:rPr lang="en-US" dirty="0" err="1"/>
                <a:t>Chỉ</a:t>
              </a:r>
              <a:r>
                <a:rPr lang="en-US" dirty="0"/>
                <a:t> </a:t>
              </a:r>
              <a:r>
                <a:rPr lang="en-US" dirty="0" err="1"/>
                <a:t>giúp</a:t>
              </a:r>
              <a:r>
                <a:rPr lang="en-US" dirty="0"/>
                <a:t> </a:t>
              </a:r>
              <a:r>
                <a:rPr lang="en-US" dirty="0" err="1"/>
                <a:t>đỡ</a:t>
              </a:r>
              <a:r>
                <a:rPr lang="en-US" dirty="0"/>
                <a:t> </a:t>
              </a:r>
              <a:r>
                <a:rPr lang="en-US" dirty="0" err="1"/>
                <a:t>người</a:t>
              </a:r>
              <a:r>
                <a:rPr lang="en-US" dirty="0"/>
                <a:t> </a:t>
              </a:r>
              <a:r>
                <a:rPr lang="en-US" dirty="0" err="1"/>
                <a:t>khó</a:t>
              </a:r>
              <a:r>
                <a:rPr lang="en-US" dirty="0"/>
                <a:t> </a:t>
              </a:r>
              <a:r>
                <a:rPr lang="en-US" dirty="0" err="1"/>
                <a:t>khăn</a:t>
              </a:r>
              <a:r>
                <a:rPr lang="en-US" dirty="0"/>
                <a:t> </a:t>
              </a:r>
              <a:r>
                <a:rPr lang="en-US" dirty="0" err="1"/>
                <a:t>nếu</a:t>
              </a:r>
              <a:r>
                <a:rPr lang="en-US" dirty="0"/>
                <a:t> </a:t>
              </a:r>
              <a:r>
                <a:rPr lang="en-US" dirty="0" err="1"/>
                <a:t>họ</a:t>
              </a:r>
              <a:r>
                <a:rPr lang="en-US" dirty="0"/>
                <a:t> </a:t>
              </a:r>
              <a:r>
                <a:rPr lang="en-US" dirty="0" err="1"/>
                <a:t>là</a:t>
              </a:r>
              <a:r>
                <a:rPr lang="en-US" dirty="0"/>
                <a:t> </a:t>
              </a:r>
              <a:r>
                <a:rPr lang="en-US" dirty="0" err="1"/>
                <a:t>người</a:t>
              </a:r>
              <a:r>
                <a:rPr lang="en-US" dirty="0"/>
                <a:t> </a:t>
              </a:r>
              <a:r>
                <a:rPr lang="en-US" dirty="0" err="1"/>
                <a:t>mình</a:t>
              </a:r>
              <a:r>
                <a:rPr lang="en-US" dirty="0"/>
                <a:t> </a:t>
              </a:r>
              <a:r>
                <a:rPr lang="en-US" dirty="0" err="1"/>
                <a:t>quen</a:t>
              </a:r>
              <a:r>
                <a:rPr lang="en-US" dirty="0"/>
                <a:t> </a:t>
              </a:r>
              <a:r>
                <a:rPr lang="en-US" dirty="0" err="1"/>
                <a:t>biết</a:t>
              </a:r>
              <a:endParaRPr lang="en-US" dirty="0"/>
            </a:p>
          </p:txBody>
        </p:sp>
      </p:grpSp>
      <p:grpSp>
        <p:nvGrpSpPr>
          <p:cNvPr id="21" name="Group 20"/>
          <p:cNvGrpSpPr/>
          <p:nvPr/>
        </p:nvGrpSpPr>
        <p:grpSpPr>
          <a:xfrm>
            <a:off x="932956" y="749330"/>
            <a:ext cx="3089031" cy="3906455"/>
            <a:chOff x="874587" y="2585495"/>
            <a:chExt cx="3089031" cy="3906455"/>
          </a:xfrm>
        </p:grpSpPr>
        <p:grpSp>
          <p:nvGrpSpPr>
            <p:cNvPr id="5" name="Group 4"/>
            <p:cNvGrpSpPr/>
            <p:nvPr/>
          </p:nvGrpSpPr>
          <p:grpSpPr>
            <a:xfrm>
              <a:off x="1712057" y="3491543"/>
              <a:ext cx="2167554" cy="3000407"/>
              <a:chOff x="1712057" y="3491543"/>
              <a:chExt cx="2167554" cy="3000407"/>
            </a:xfrm>
          </p:grpSpPr>
          <p:pic>
            <p:nvPicPr>
              <p:cNvPr id="11" name="Picture 10"/>
              <p:cNvPicPr>
                <a:picLocks noChangeAspect="1"/>
              </p:cNvPicPr>
              <p:nvPr/>
            </p:nvPicPr>
            <p:blipFill rotWithShape="1">
              <a:blip r:embed="rId8">
                <a:extLst>
                  <a:ext uri="{BEBA8EAE-BF5A-486C-A8C5-ECC9F3942E4B}">
                    <a14:imgProps xmlns:a14="http://schemas.microsoft.com/office/drawing/2010/main">
                      <a14:imgLayer r:embed="rId7">
                        <a14:imgEffect>
                          <a14:backgroundRemoval t="31556" b="89000" l="7724" r="24322"/>
                        </a14:imgEffect>
                      </a14:imgLayer>
                    </a14:imgProps>
                  </a:ext>
                  <a:ext uri="{28A0092B-C50C-407E-A947-70E740481C1C}">
                    <a14:useLocalDpi xmlns:a14="http://schemas.microsoft.com/office/drawing/2010/main" val="0"/>
                  </a:ext>
                </a:extLst>
              </a:blip>
              <a:srcRect l="5656" t="32024" r="73590" b="4574"/>
              <a:stretch/>
            </p:blipFill>
            <p:spPr>
              <a:xfrm>
                <a:off x="1712057" y="3491543"/>
                <a:ext cx="2167554" cy="3000407"/>
              </a:xfrm>
              <a:prstGeom prst="rect">
                <a:avLst/>
              </a:prstGeom>
            </p:spPr>
          </p:pic>
          <p:sp>
            <p:nvSpPr>
              <p:cNvPr id="9" name="Flowchart: Terminator 8"/>
              <p:cNvSpPr/>
              <p:nvPr/>
            </p:nvSpPr>
            <p:spPr>
              <a:xfrm>
                <a:off x="2266886" y="5919725"/>
                <a:ext cx="1162114"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Hùng</a:t>
                </a:r>
                <a:r>
                  <a:rPr lang="en-US" sz="2400" dirty="0">
                    <a:solidFill>
                      <a:srgbClr val="00B050"/>
                    </a:solidFill>
                    <a:latin typeface="#9Slide07 SVNAppleberry" panose="02040603050506020204" pitchFamily="18" charset="0"/>
                  </a:rPr>
                  <a:t> </a:t>
                </a:r>
              </a:p>
            </p:txBody>
          </p:sp>
        </p:grpSp>
        <p:sp>
          <p:nvSpPr>
            <p:cNvPr id="15" name="Rounded Rectangular Callout 14"/>
            <p:cNvSpPr/>
            <p:nvPr/>
          </p:nvSpPr>
          <p:spPr>
            <a:xfrm>
              <a:off x="1007231" y="2585495"/>
              <a:ext cx="2956387" cy="1372926"/>
            </a:xfrm>
            <a:custGeom>
              <a:avLst/>
              <a:gdLst>
                <a:gd name="connsiteX0" fmla="*/ 0 w 2823745"/>
                <a:gd name="connsiteY0" fmla="*/ 173441 h 1040625"/>
                <a:gd name="connsiteX1" fmla="*/ 173441 w 2823745"/>
                <a:gd name="connsiteY1" fmla="*/ 0 h 1040625"/>
                <a:gd name="connsiteX2" fmla="*/ 470624 w 2823745"/>
                <a:gd name="connsiteY2" fmla="*/ 0 h 1040625"/>
                <a:gd name="connsiteX3" fmla="*/ 470624 w 2823745"/>
                <a:gd name="connsiteY3" fmla="*/ 0 h 1040625"/>
                <a:gd name="connsiteX4" fmla="*/ 1176560 w 2823745"/>
                <a:gd name="connsiteY4" fmla="*/ 0 h 1040625"/>
                <a:gd name="connsiteX5" fmla="*/ 2650304 w 2823745"/>
                <a:gd name="connsiteY5" fmla="*/ 0 h 1040625"/>
                <a:gd name="connsiteX6" fmla="*/ 2823745 w 2823745"/>
                <a:gd name="connsiteY6" fmla="*/ 173441 h 1040625"/>
                <a:gd name="connsiteX7" fmla="*/ 2823745 w 2823745"/>
                <a:gd name="connsiteY7" fmla="*/ 607031 h 1040625"/>
                <a:gd name="connsiteX8" fmla="*/ 2823745 w 2823745"/>
                <a:gd name="connsiteY8" fmla="*/ 607031 h 1040625"/>
                <a:gd name="connsiteX9" fmla="*/ 2823745 w 2823745"/>
                <a:gd name="connsiteY9" fmla="*/ 867188 h 1040625"/>
                <a:gd name="connsiteX10" fmla="*/ 2823745 w 2823745"/>
                <a:gd name="connsiteY10" fmla="*/ 867184 h 1040625"/>
                <a:gd name="connsiteX11" fmla="*/ 2650304 w 2823745"/>
                <a:gd name="connsiteY11" fmla="*/ 1040625 h 1040625"/>
                <a:gd name="connsiteX12" fmla="*/ 1176560 w 2823745"/>
                <a:gd name="connsiteY12" fmla="*/ 1040625 h 1040625"/>
                <a:gd name="connsiteX13" fmla="*/ 823602 w 2823745"/>
                <a:gd name="connsiteY13" fmla="*/ 1170703 h 1040625"/>
                <a:gd name="connsiteX14" fmla="*/ 470624 w 2823745"/>
                <a:gd name="connsiteY14" fmla="*/ 1040625 h 1040625"/>
                <a:gd name="connsiteX15" fmla="*/ 173441 w 2823745"/>
                <a:gd name="connsiteY15" fmla="*/ 1040625 h 1040625"/>
                <a:gd name="connsiteX16" fmla="*/ 0 w 2823745"/>
                <a:gd name="connsiteY16" fmla="*/ 867184 h 1040625"/>
                <a:gd name="connsiteX17" fmla="*/ 0 w 2823745"/>
                <a:gd name="connsiteY17" fmla="*/ 867188 h 1040625"/>
                <a:gd name="connsiteX18" fmla="*/ 0 w 2823745"/>
                <a:gd name="connsiteY18" fmla="*/ 607031 h 1040625"/>
                <a:gd name="connsiteX19" fmla="*/ 0 w 2823745"/>
                <a:gd name="connsiteY19" fmla="*/ 607031 h 1040625"/>
                <a:gd name="connsiteX20" fmla="*/ 0 w 2823745"/>
                <a:gd name="connsiteY20" fmla="*/ 173441 h 1040625"/>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823745 w 2823745"/>
                <a:gd name="connsiteY8" fmla="*/ 607031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0 w 2823745"/>
                <a:gd name="connsiteY0" fmla="*/ 173441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0 w 2823745"/>
                <a:gd name="connsiteY20" fmla="*/ 173441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170703"/>
                <a:gd name="connsiteX1" fmla="*/ 173441 w 2823745"/>
                <a:gd name="connsiteY1" fmla="*/ 0 h 1170703"/>
                <a:gd name="connsiteX2" fmla="*/ 470624 w 2823745"/>
                <a:gd name="connsiteY2" fmla="*/ 0 h 1170703"/>
                <a:gd name="connsiteX3" fmla="*/ 470624 w 2823745"/>
                <a:gd name="connsiteY3" fmla="*/ 0 h 1170703"/>
                <a:gd name="connsiteX4" fmla="*/ 1176560 w 2823745"/>
                <a:gd name="connsiteY4" fmla="*/ 0 h 1170703"/>
                <a:gd name="connsiteX5" fmla="*/ 2650304 w 2823745"/>
                <a:gd name="connsiteY5" fmla="*/ 0 h 1170703"/>
                <a:gd name="connsiteX6" fmla="*/ 2823745 w 2823745"/>
                <a:gd name="connsiteY6" fmla="*/ 173441 h 1170703"/>
                <a:gd name="connsiteX7" fmla="*/ 2823745 w 2823745"/>
                <a:gd name="connsiteY7" fmla="*/ 607031 h 1170703"/>
                <a:gd name="connsiteX8" fmla="*/ 2691860 w 2823745"/>
                <a:gd name="connsiteY8" fmla="*/ 818047 h 1170703"/>
                <a:gd name="connsiteX9" fmla="*/ 2823745 w 2823745"/>
                <a:gd name="connsiteY9" fmla="*/ 867188 h 1170703"/>
                <a:gd name="connsiteX10" fmla="*/ 2823745 w 2823745"/>
                <a:gd name="connsiteY10" fmla="*/ 867184 h 1170703"/>
                <a:gd name="connsiteX11" fmla="*/ 2650304 w 2823745"/>
                <a:gd name="connsiteY11" fmla="*/ 1040625 h 1170703"/>
                <a:gd name="connsiteX12" fmla="*/ 1176560 w 2823745"/>
                <a:gd name="connsiteY12" fmla="*/ 1040625 h 1170703"/>
                <a:gd name="connsiteX13" fmla="*/ 823602 w 2823745"/>
                <a:gd name="connsiteY13" fmla="*/ 1170703 h 1170703"/>
                <a:gd name="connsiteX14" fmla="*/ 470624 w 2823745"/>
                <a:gd name="connsiteY14" fmla="*/ 1040625 h 1170703"/>
                <a:gd name="connsiteX15" fmla="*/ 173441 w 2823745"/>
                <a:gd name="connsiteY15" fmla="*/ 1040625 h 1170703"/>
                <a:gd name="connsiteX16" fmla="*/ 0 w 2823745"/>
                <a:gd name="connsiteY16" fmla="*/ 867184 h 1170703"/>
                <a:gd name="connsiteX17" fmla="*/ 0 w 2823745"/>
                <a:gd name="connsiteY17" fmla="*/ 867188 h 1170703"/>
                <a:gd name="connsiteX18" fmla="*/ 0 w 2823745"/>
                <a:gd name="connsiteY18" fmla="*/ 607031 h 1170703"/>
                <a:gd name="connsiteX19" fmla="*/ 0 w 2823745"/>
                <a:gd name="connsiteY19" fmla="*/ 607031 h 1170703"/>
                <a:gd name="connsiteX20" fmla="*/ 35170 w 2823745"/>
                <a:gd name="connsiteY20" fmla="*/ 199818 h 1170703"/>
                <a:gd name="connsiteX0" fmla="*/ 35170 w 2823745"/>
                <a:gd name="connsiteY0" fmla="*/ 199818 h 1372926"/>
                <a:gd name="connsiteX1" fmla="*/ 173441 w 2823745"/>
                <a:gd name="connsiteY1" fmla="*/ 0 h 1372926"/>
                <a:gd name="connsiteX2" fmla="*/ 470624 w 2823745"/>
                <a:gd name="connsiteY2" fmla="*/ 0 h 1372926"/>
                <a:gd name="connsiteX3" fmla="*/ 470624 w 2823745"/>
                <a:gd name="connsiteY3" fmla="*/ 0 h 1372926"/>
                <a:gd name="connsiteX4" fmla="*/ 1176560 w 2823745"/>
                <a:gd name="connsiteY4" fmla="*/ 0 h 1372926"/>
                <a:gd name="connsiteX5" fmla="*/ 2650304 w 2823745"/>
                <a:gd name="connsiteY5" fmla="*/ 0 h 1372926"/>
                <a:gd name="connsiteX6" fmla="*/ 2823745 w 2823745"/>
                <a:gd name="connsiteY6" fmla="*/ 173441 h 1372926"/>
                <a:gd name="connsiteX7" fmla="*/ 2823745 w 2823745"/>
                <a:gd name="connsiteY7" fmla="*/ 607031 h 1372926"/>
                <a:gd name="connsiteX8" fmla="*/ 2691860 w 2823745"/>
                <a:gd name="connsiteY8" fmla="*/ 818047 h 1372926"/>
                <a:gd name="connsiteX9" fmla="*/ 2823745 w 2823745"/>
                <a:gd name="connsiteY9" fmla="*/ 867188 h 1372926"/>
                <a:gd name="connsiteX10" fmla="*/ 2823745 w 2823745"/>
                <a:gd name="connsiteY10" fmla="*/ 867184 h 1372926"/>
                <a:gd name="connsiteX11" fmla="*/ 2650304 w 2823745"/>
                <a:gd name="connsiteY11" fmla="*/ 1040625 h 1372926"/>
                <a:gd name="connsiteX12" fmla="*/ 1176560 w 2823745"/>
                <a:gd name="connsiteY12" fmla="*/ 1040625 h 1372926"/>
                <a:gd name="connsiteX13" fmla="*/ 1069786 w 2823745"/>
                <a:gd name="connsiteY13" fmla="*/ 1372926 h 1372926"/>
                <a:gd name="connsiteX14" fmla="*/ 470624 w 2823745"/>
                <a:gd name="connsiteY14" fmla="*/ 1040625 h 1372926"/>
                <a:gd name="connsiteX15" fmla="*/ 173441 w 2823745"/>
                <a:gd name="connsiteY15" fmla="*/ 1040625 h 1372926"/>
                <a:gd name="connsiteX16" fmla="*/ 0 w 2823745"/>
                <a:gd name="connsiteY16" fmla="*/ 867184 h 1372926"/>
                <a:gd name="connsiteX17" fmla="*/ 0 w 2823745"/>
                <a:gd name="connsiteY17" fmla="*/ 867188 h 1372926"/>
                <a:gd name="connsiteX18" fmla="*/ 0 w 2823745"/>
                <a:gd name="connsiteY18" fmla="*/ 607031 h 1372926"/>
                <a:gd name="connsiteX19" fmla="*/ 0 w 2823745"/>
                <a:gd name="connsiteY19" fmla="*/ 607031 h 1372926"/>
                <a:gd name="connsiteX20" fmla="*/ 35170 w 2823745"/>
                <a:gd name="connsiteY20" fmla="*/ 199818 h 137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3745" h="1372926">
                  <a:moveTo>
                    <a:pt x="35170" y="199818"/>
                  </a:moveTo>
                  <a:cubicBezTo>
                    <a:pt x="35170" y="104029"/>
                    <a:pt x="77652" y="0"/>
                    <a:pt x="173441" y="0"/>
                  </a:cubicBezTo>
                  <a:cubicBezTo>
                    <a:pt x="272502" y="0"/>
                    <a:pt x="362771" y="140677"/>
                    <a:pt x="470624" y="0"/>
                  </a:cubicBezTo>
                  <a:lnTo>
                    <a:pt x="470624" y="0"/>
                  </a:lnTo>
                  <a:cubicBezTo>
                    <a:pt x="705936" y="0"/>
                    <a:pt x="791779" y="79131"/>
                    <a:pt x="1176560" y="0"/>
                  </a:cubicBezTo>
                  <a:cubicBezTo>
                    <a:pt x="1676600" y="87923"/>
                    <a:pt x="2211810" y="96715"/>
                    <a:pt x="2650304" y="0"/>
                  </a:cubicBezTo>
                  <a:cubicBezTo>
                    <a:pt x="2746093" y="0"/>
                    <a:pt x="2823745" y="77652"/>
                    <a:pt x="2823745" y="173441"/>
                  </a:cubicBezTo>
                  <a:cubicBezTo>
                    <a:pt x="2674276" y="414686"/>
                    <a:pt x="2709445" y="550424"/>
                    <a:pt x="2823745" y="607031"/>
                  </a:cubicBezTo>
                  <a:lnTo>
                    <a:pt x="2691860" y="818047"/>
                  </a:lnTo>
                  <a:lnTo>
                    <a:pt x="2823745" y="867188"/>
                  </a:lnTo>
                  <a:lnTo>
                    <a:pt x="2823745" y="867184"/>
                  </a:lnTo>
                  <a:cubicBezTo>
                    <a:pt x="2665483" y="971765"/>
                    <a:pt x="2746093" y="1040625"/>
                    <a:pt x="2650304" y="1040625"/>
                  </a:cubicBezTo>
                  <a:cubicBezTo>
                    <a:pt x="2159056" y="1040625"/>
                    <a:pt x="1641431" y="917532"/>
                    <a:pt x="1176560" y="1040625"/>
                  </a:cubicBezTo>
                  <a:lnTo>
                    <a:pt x="1069786" y="1372926"/>
                  </a:lnTo>
                  <a:cubicBezTo>
                    <a:pt x="952127" y="1329567"/>
                    <a:pt x="649829" y="943307"/>
                    <a:pt x="470624" y="1040625"/>
                  </a:cubicBezTo>
                  <a:lnTo>
                    <a:pt x="173441" y="1040625"/>
                  </a:lnTo>
                  <a:cubicBezTo>
                    <a:pt x="191952" y="891156"/>
                    <a:pt x="0" y="962973"/>
                    <a:pt x="0" y="867184"/>
                  </a:cubicBezTo>
                  <a:lnTo>
                    <a:pt x="0" y="867188"/>
                  </a:lnTo>
                  <a:cubicBezTo>
                    <a:pt x="0" y="780469"/>
                    <a:pt x="158262" y="693750"/>
                    <a:pt x="0" y="607031"/>
                  </a:cubicBezTo>
                  <a:lnTo>
                    <a:pt x="0" y="607031"/>
                  </a:lnTo>
                  <a:cubicBezTo>
                    <a:pt x="11723" y="471293"/>
                    <a:pt x="137747" y="379517"/>
                    <a:pt x="35170" y="199818"/>
                  </a:cubicBezTo>
                  <a:close/>
                </a:path>
              </a:pathLst>
            </a:custGeom>
            <a:solidFill>
              <a:schemeClr val="tx2">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9" name="Rectangle 18"/>
            <p:cNvSpPr/>
            <p:nvPr/>
          </p:nvSpPr>
          <p:spPr>
            <a:xfrm>
              <a:off x="874587" y="2669792"/>
              <a:ext cx="3089031" cy="923330"/>
            </a:xfrm>
            <a:prstGeom prst="rect">
              <a:avLst/>
            </a:prstGeom>
          </p:spPr>
          <p:txBody>
            <a:bodyPr wrap="square">
              <a:spAutoFit/>
            </a:bodyPr>
            <a:lstStyle/>
            <a:p>
              <a:pPr algn="ctr"/>
              <a:r>
                <a:rPr lang="en-US" dirty="0" err="1"/>
                <a:t>Trên</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công</a:t>
              </a:r>
              <a:r>
                <a:rPr lang="en-US" dirty="0"/>
                <a:t> </a:t>
              </a:r>
              <a:r>
                <a:rPr lang="en-US" dirty="0" err="1"/>
                <a:t>cộng</a:t>
              </a:r>
              <a:r>
                <a:rPr lang="en-US" dirty="0"/>
                <a:t>, </a:t>
              </a:r>
              <a:r>
                <a:rPr lang="en-US" dirty="0" err="1"/>
                <a:t>cần</a:t>
              </a:r>
              <a:r>
                <a:rPr lang="en-US" dirty="0"/>
                <a:t> </a:t>
              </a:r>
              <a:r>
                <a:rPr lang="en-US" dirty="0" err="1"/>
                <a:t>nhường</a:t>
              </a:r>
              <a:r>
                <a:rPr lang="en-US" dirty="0"/>
                <a:t> </a:t>
              </a:r>
              <a:r>
                <a:rPr lang="en-US" dirty="0" err="1"/>
                <a:t>chỗ</a:t>
              </a:r>
              <a:r>
                <a:rPr lang="en-US" dirty="0"/>
                <a:t> </a:t>
              </a:r>
              <a:r>
                <a:rPr lang="en-US" dirty="0" err="1"/>
                <a:t>cho</a:t>
              </a:r>
              <a:r>
                <a:rPr lang="en-US" dirty="0"/>
                <a:t> </a:t>
              </a:r>
              <a:r>
                <a:rPr lang="en-US" dirty="0" err="1"/>
                <a:t>người</a:t>
              </a:r>
              <a:r>
                <a:rPr lang="en-US" dirty="0"/>
                <a:t> </a:t>
              </a:r>
              <a:r>
                <a:rPr lang="en-US" dirty="0" err="1"/>
                <a:t>khuyết</a:t>
              </a:r>
              <a:r>
                <a:rPr lang="en-US" dirty="0"/>
                <a:t> </a:t>
              </a:r>
              <a:r>
                <a:rPr lang="en-US" dirty="0" err="1"/>
                <a:t>tật</a:t>
              </a:r>
              <a:endParaRPr lang="en-US" dirty="0"/>
            </a:p>
          </p:txBody>
        </p:sp>
      </p:grpSp>
      <p:grpSp>
        <p:nvGrpSpPr>
          <p:cNvPr id="23" name="Group 22"/>
          <p:cNvGrpSpPr/>
          <p:nvPr/>
        </p:nvGrpSpPr>
        <p:grpSpPr>
          <a:xfrm>
            <a:off x="9374539" y="939135"/>
            <a:ext cx="3182758" cy="3991445"/>
            <a:chOff x="9009242" y="2571401"/>
            <a:chExt cx="3182758" cy="3991445"/>
          </a:xfrm>
        </p:grpSpPr>
        <p:grpSp>
          <p:nvGrpSpPr>
            <p:cNvPr id="2" name="Group 1"/>
            <p:cNvGrpSpPr/>
            <p:nvPr/>
          </p:nvGrpSpPr>
          <p:grpSpPr>
            <a:xfrm>
              <a:off x="9009242" y="3158305"/>
              <a:ext cx="3182758" cy="3404541"/>
              <a:chOff x="9009242" y="3158305"/>
              <a:chExt cx="3182758" cy="3404541"/>
            </a:xfrm>
          </p:grpSpPr>
          <p:pic>
            <p:nvPicPr>
              <p:cNvPr id="14" name="Picture 13"/>
              <p:cNvPicPr>
                <a:picLocks noChangeAspect="1"/>
              </p:cNvPicPr>
              <p:nvPr/>
            </p:nvPicPr>
            <p:blipFill rotWithShape="1">
              <a:blip r:embed="rId9">
                <a:extLst>
                  <a:ext uri="{BEBA8EAE-BF5A-486C-A8C5-ECC9F3942E4B}">
                    <a14:imgProps xmlns:a14="http://schemas.microsoft.com/office/drawing/2010/main">
                      <a14:imgLayer r:embed="rId7">
                        <a14:imgEffect>
                          <a14:backgroundRemoval t="31671" b="91424" l="71525" r="96836"/>
                        </a14:imgEffect>
                      </a14:imgLayer>
                    </a14:imgProps>
                  </a:ext>
                  <a:ext uri="{28A0092B-C50C-407E-A947-70E740481C1C}">
                    <a14:useLocalDpi xmlns:a14="http://schemas.microsoft.com/office/drawing/2010/main" val="0"/>
                  </a:ext>
                </a:extLst>
              </a:blip>
              <a:srcRect l="68361" t="24202" b="1107"/>
              <a:stretch/>
            </p:blipFill>
            <p:spPr>
              <a:xfrm>
                <a:off x="9009242" y="3158305"/>
                <a:ext cx="3182758" cy="3404541"/>
              </a:xfrm>
              <a:prstGeom prst="rect">
                <a:avLst/>
              </a:prstGeom>
            </p:spPr>
          </p:pic>
          <p:sp>
            <p:nvSpPr>
              <p:cNvPr id="12" name="Flowchart: Terminator 11"/>
              <p:cNvSpPr/>
              <p:nvPr/>
            </p:nvSpPr>
            <p:spPr>
              <a:xfrm>
                <a:off x="9574226" y="5857172"/>
                <a:ext cx="1057896" cy="512589"/>
              </a:xfrm>
              <a:prstGeom prst="flowChartTerminator">
                <a:avLst/>
              </a:prstGeom>
              <a:solidFill>
                <a:srgbClr val="E0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B050"/>
                    </a:solidFill>
                    <a:latin typeface="#9Slide07 SVNAppleberry" panose="02040603050506020204" pitchFamily="18" charset="0"/>
                  </a:rPr>
                  <a:t>Huyền</a:t>
                </a:r>
                <a:r>
                  <a:rPr lang="en-US" sz="2400" dirty="0">
                    <a:solidFill>
                      <a:srgbClr val="00B050"/>
                    </a:solidFill>
                    <a:latin typeface="#9Slide07 SVNAppleberry" panose="02040603050506020204" pitchFamily="18" charset="0"/>
                  </a:rPr>
                  <a:t> </a:t>
                </a:r>
              </a:p>
            </p:txBody>
          </p:sp>
        </p:grpSp>
        <p:sp>
          <p:nvSpPr>
            <p:cNvPr id="17" name="Rounded Rectangular Callout 16"/>
            <p:cNvSpPr/>
            <p:nvPr/>
          </p:nvSpPr>
          <p:spPr>
            <a:xfrm>
              <a:off x="9131700" y="2571401"/>
              <a:ext cx="2098124" cy="1120111"/>
            </a:xfrm>
            <a:custGeom>
              <a:avLst/>
              <a:gdLst>
                <a:gd name="connsiteX0" fmla="*/ 0 w 2546750"/>
                <a:gd name="connsiteY0" fmla="*/ 173441 h 1040625"/>
                <a:gd name="connsiteX1" fmla="*/ 173441 w 2546750"/>
                <a:gd name="connsiteY1" fmla="*/ 0 h 1040625"/>
                <a:gd name="connsiteX2" fmla="*/ 424458 w 2546750"/>
                <a:gd name="connsiteY2" fmla="*/ 0 h 1040625"/>
                <a:gd name="connsiteX3" fmla="*/ 424458 w 2546750"/>
                <a:gd name="connsiteY3" fmla="*/ 0 h 1040625"/>
                <a:gd name="connsiteX4" fmla="*/ 1061146 w 2546750"/>
                <a:gd name="connsiteY4" fmla="*/ 0 h 1040625"/>
                <a:gd name="connsiteX5" fmla="*/ 2373309 w 2546750"/>
                <a:gd name="connsiteY5" fmla="*/ 0 h 1040625"/>
                <a:gd name="connsiteX6" fmla="*/ 2546750 w 2546750"/>
                <a:gd name="connsiteY6" fmla="*/ 173441 h 1040625"/>
                <a:gd name="connsiteX7" fmla="*/ 2546750 w 2546750"/>
                <a:gd name="connsiteY7" fmla="*/ 607031 h 1040625"/>
                <a:gd name="connsiteX8" fmla="*/ 2546750 w 2546750"/>
                <a:gd name="connsiteY8" fmla="*/ 607031 h 1040625"/>
                <a:gd name="connsiteX9" fmla="*/ 2546750 w 2546750"/>
                <a:gd name="connsiteY9" fmla="*/ 867188 h 1040625"/>
                <a:gd name="connsiteX10" fmla="*/ 2546750 w 2546750"/>
                <a:gd name="connsiteY10" fmla="*/ 867184 h 1040625"/>
                <a:gd name="connsiteX11" fmla="*/ 2373309 w 2546750"/>
                <a:gd name="connsiteY11" fmla="*/ 1040625 h 1040625"/>
                <a:gd name="connsiteX12" fmla="*/ 1061146 w 2546750"/>
                <a:gd name="connsiteY12" fmla="*/ 1040625 h 1040625"/>
                <a:gd name="connsiteX13" fmla="*/ 742811 w 2546750"/>
                <a:gd name="connsiteY13" fmla="*/ 1170703 h 1040625"/>
                <a:gd name="connsiteX14" fmla="*/ 424458 w 2546750"/>
                <a:gd name="connsiteY14" fmla="*/ 1040625 h 1040625"/>
                <a:gd name="connsiteX15" fmla="*/ 173441 w 2546750"/>
                <a:gd name="connsiteY15" fmla="*/ 1040625 h 1040625"/>
                <a:gd name="connsiteX16" fmla="*/ 0 w 2546750"/>
                <a:gd name="connsiteY16" fmla="*/ 867184 h 1040625"/>
                <a:gd name="connsiteX17" fmla="*/ 0 w 2546750"/>
                <a:gd name="connsiteY17" fmla="*/ 867188 h 1040625"/>
                <a:gd name="connsiteX18" fmla="*/ 0 w 2546750"/>
                <a:gd name="connsiteY18" fmla="*/ 607031 h 1040625"/>
                <a:gd name="connsiteX19" fmla="*/ 0 w 2546750"/>
                <a:gd name="connsiteY19" fmla="*/ 607031 h 1040625"/>
                <a:gd name="connsiteX20" fmla="*/ 0 w 2546750"/>
                <a:gd name="connsiteY20" fmla="*/ 173441 h 1040625"/>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46750"/>
                <a:gd name="connsiteY0" fmla="*/ 173441 h 1170703"/>
                <a:gd name="connsiteX1" fmla="*/ 173441 w 2546750"/>
                <a:gd name="connsiteY1" fmla="*/ 0 h 1170703"/>
                <a:gd name="connsiteX2" fmla="*/ 424458 w 2546750"/>
                <a:gd name="connsiteY2" fmla="*/ 0 h 1170703"/>
                <a:gd name="connsiteX3" fmla="*/ 424458 w 2546750"/>
                <a:gd name="connsiteY3" fmla="*/ 0 h 1170703"/>
                <a:gd name="connsiteX4" fmla="*/ 1061146 w 2546750"/>
                <a:gd name="connsiteY4" fmla="*/ 0 h 1170703"/>
                <a:gd name="connsiteX5" fmla="*/ 2373309 w 2546750"/>
                <a:gd name="connsiteY5" fmla="*/ 0 h 1170703"/>
                <a:gd name="connsiteX6" fmla="*/ 2546750 w 2546750"/>
                <a:gd name="connsiteY6" fmla="*/ 173441 h 1170703"/>
                <a:gd name="connsiteX7" fmla="*/ 2546750 w 2546750"/>
                <a:gd name="connsiteY7" fmla="*/ 607031 h 1170703"/>
                <a:gd name="connsiteX8" fmla="*/ 2546750 w 2546750"/>
                <a:gd name="connsiteY8" fmla="*/ 607031 h 1170703"/>
                <a:gd name="connsiteX9" fmla="*/ 2546750 w 2546750"/>
                <a:gd name="connsiteY9" fmla="*/ 867188 h 1170703"/>
                <a:gd name="connsiteX10" fmla="*/ 2546750 w 2546750"/>
                <a:gd name="connsiteY10" fmla="*/ 867184 h 1170703"/>
                <a:gd name="connsiteX11" fmla="*/ 2373309 w 2546750"/>
                <a:gd name="connsiteY11" fmla="*/ 1040625 h 1170703"/>
                <a:gd name="connsiteX12" fmla="*/ 1061146 w 2546750"/>
                <a:gd name="connsiteY12" fmla="*/ 1040625 h 1170703"/>
                <a:gd name="connsiteX13" fmla="*/ 742811 w 2546750"/>
                <a:gd name="connsiteY13" fmla="*/ 1170703 h 1170703"/>
                <a:gd name="connsiteX14" fmla="*/ 424458 w 2546750"/>
                <a:gd name="connsiteY14" fmla="*/ 1040625 h 1170703"/>
                <a:gd name="connsiteX15" fmla="*/ 173441 w 2546750"/>
                <a:gd name="connsiteY15" fmla="*/ 1040625 h 1170703"/>
                <a:gd name="connsiteX16" fmla="*/ 0 w 2546750"/>
                <a:gd name="connsiteY16" fmla="*/ 867184 h 1170703"/>
                <a:gd name="connsiteX17" fmla="*/ 0 w 2546750"/>
                <a:gd name="connsiteY17" fmla="*/ 867188 h 1170703"/>
                <a:gd name="connsiteX18" fmla="*/ 0 w 2546750"/>
                <a:gd name="connsiteY18" fmla="*/ 607031 h 1170703"/>
                <a:gd name="connsiteX19" fmla="*/ 0 w 2546750"/>
                <a:gd name="connsiteY19" fmla="*/ 607031 h 1170703"/>
                <a:gd name="connsiteX20" fmla="*/ 0 w 2546750"/>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24458 w 2585826"/>
                <a:gd name="connsiteY3" fmla="*/ 0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170703"/>
                <a:gd name="connsiteX1" fmla="*/ 173441 w 2585826"/>
                <a:gd name="connsiteY1" fmla="*/ 0 h 1170703"/>
                <a:gd name="connsiteX2" fmla="*/ 424458 w 2585826"/>
                <a:gd name="connsiteY2" fmla="*/ 0 h 1170703"/>
                <a:gd name="connsiteX3" fmla="*/ 459627 w 2585826"/>
                <a:gd name="connsiteY3" fmla="*/ 35169 h 1170703"/>
                <a:gd name="connsiteX4" fmla="*/ 1061146 w 2585826"/>
                <a:gd name="connsiteY4" fmla="*/ 0 h 1170703"/>
                <a:gd name="connsiteX5" fmla="*/ 2373309 w 2585826"/>
                <a:gd name="connsiteY5" fmla="*/ 0 h 1170703"/>
                <a:gd name="connsiteX6" fmla="*/ 2546750 w 2585826"/>
                <a:gd name="connsiteY6" fmla="*/ 173441 h 1170703"/>
                <a:gd name="connsiteX7" fmla="*/ 2546750 w 2585826"/>
                <a:gd name="connsiteY7" fmla="*/ 607031 h 1170703"/>
                <a:gd name="connsiteX8" fmla="*/ 2546750 w 2585826"/>
                <a:gd name="connsiteY8" fmla="*/ 607031 h 1170703"/>
                <a:gd name="connsiteX9" fmla="*/ 2546750 w 2585826"/>
                <a:gd name="connsiteY9" fmla="*/ 867188 h 1170703"/>
                <a:gd name="connsiteX10" fmla="*/ 2546750 w 2585826"/>
                <a:gd name="connsiteY10" fmla="*/ 867184 h 1170703"/>
                <a:gd name="connsiteX11" fmla="*/ 2373309 w 2585826"/>
                <a:gd name="connsiteY11" fmla="*/ 1040625 h 1170703"/>
                <a:gd name="connsiteX12" fmla="*/ 1061146 w 2585826"/>
                <a:gd name="connsiteY12" fmla="*/ 1040625 h 1170703"/>
                <a:gd name="connsiteX13" fmla="*/ 742811 w 2585826"/>
                <a:gd name="connsiteY13" fmla="*/ 1170703 h 1170703"/>
                <a:gd name="connsiteX14" fmla="*/ 424458 w 2585826"/>
                <a:gd name="connsiteY14" fmla="*/ 1040625 h 1170703"/>
                <a:gd name="connsiteX15" fmla="*/ 173441 w 2585826"/>
                <a:gd name="connsiteY15" fmla="*/ 1040625 h 1170703"/>
                <a:gd name="connsiteX16" fmla="*/ 0 w 2585826"/>
                <a:gd name="connsiteY16" fmla="*/ 867184 h 1170703"/>
                <a:gd name="connsiteX17" fmla="*/ 0 w 2585826"/>
                <a:gd name="connsiteY17" fmla="*/ 867188 h 1170703"/>
                <a:gd name="connsiteX18" fmla="*/ 0 w 2585826"/>
                <a:gd name="connsiteY18" fmla="*/ 607031 h 1170703"/>
                <a:gd name="connsiteX19" fmla="*/ 0 w 2585826"/>
                <a:gd name="connsiteY19" fmla="*/ 607031 h 1170703"/>
                <a:gd name="connsiteX20" fmla="*/ 0 w 2585826"/>
                <a:gd name="connsiteY20" fmla="*/ 173441 h 1170703"/>
                <a:gd name="connsiteX0" fmla="*/ 0 w 2585826"/>
                <a:gd name="connsiteY0" fmla="*/ 173441 h 1302588"/>
                <a:gd name="connsiteX1" fmla="*/ 173441 w 2585826"/>
                <a:gd name="connsiteY1" fmla="*/ 0 h 1302588"/>
                <a:gd name="connsiteX2" fmla="*/ 424458 w 2585826"/>
                <a:gd name="connsiteY2" fmla="*/ 0 h 1302588"/>
                <a:gd name="connsiteX3" fmla="*/ 459627 w 2585826"/>
                <a:gd name="connsiteY3" fmla="*/ 35169 h 1302588"/>
                <a:gd name="connsiteX4" fmla="*/ 1061146 w 2585826"/>
                <a:gd name="connsiteY4" fmla="*/ 0 h 1302588"/>
                <a:gd name="connsiteX5" fmla="*/ 2373309 w 2585826"/>
                <a:gd name="connsiteY5" fmla="*/ 0 h 1302588"/>
                <a:gd name="connsiteX6" fmla="*/ 2546750 w 2585826"/>
                <a:gd name="connsiteY6" fmla="*/ 173441 h 1302588"/>
                <a:gd name="connsiteX7" fmla="*/ 2546750 w 2585826"/>
                <a:gd name="connsiteY7" fmla="*/ 607031 h 1302588"/>
                <a:gd name="connsiteX8" fmla="*/ 2546750 w 2585826"/>
                <a:gd name="connsiteY8" fmla="*/ 607031 h 1302588"/>
                <a:gd name="connsiteX9" fmla="*/ 2546750 w 2585826"/>
                <a:gd name="connsiteY9" fmla="*/ 867188 h 1302588"/>
                <a:gd name="connsiteX10" fmla="*/ 2546750 w 2585826"/>
                <a:gd name="connsiteY10" fmla="*/ 867184 h 1302588"/>
                <a:gd name="connsiteX11" fmla="*/ 2373309 w 2585826"/>
                <a:gd name="connsiteY11" fmla="*/ 1040625 h 1302588"/>
                <a:gd name="connsiteX12" fmla="*/ 1061146 w 2585826"/>
                <a:gd name="connsiteY12" fmla="*/ 1040625 h 1302588"/>
                <a:gd name="connsiteX13" fmla="*/ 883488 w 2585826"/>
                <a:gd name="connsiteY13" fmla="*/ 1302588 h 1302588"/>
                <a:gd name="connsiteX14" fmla="*/ 424458 w 2585826"/>
                <a:gd name="connsiteY14" fmla="*/ 1040625 h 1302588"/>
                <a:gd name="connsiteX15" fmla="*/ 173441 w 2585826"/>
                <a:gd name="connsiteY15" fmla="*/ 1040625 h 1302588"/>
                <a:gd name="connsiteX16" fmla="*/ 0 w 2585826"/>
                <a:gd name="connsiteY16" fmla="*/ 867184 h 1302588"/>
                <a:gd name="connsiteX17" fmla="*/ 0 w 2585826"/>
                <a:gd name="connsiteY17" fmla="*/ 867188 h 1302588"/>
                <a:gd name="connsiteX18" fmla="*/ 0 w 2585826"/>
                <a:gd name="connsiteY18" fmla="*/ 607031 h 1302588"/>
                <a:gd name="connsiteX19" fmla="*/ 0 w 2585826"/>
                <a:gd name="connsiteY19" fmla="*/ 607031 h 1302588"/>
                <a:gd name="connsiteX20" fmla="*/ 0 w 2585826"/>
                <a:gd name="connsiteY20" fmla="*/ 173441 h 130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5826" h="1302588">
                  <a:moveTo>
                    <a:pt x="0" y="173441"/>
                  </a:moveTo>
                  <a:cubicBezTo>
                    <a:pt x="0" y="77652"/>
                    <a:pt x="77652" y="0"/>
                    <a:pt x="173441" y="0"/>
                  </a:cubicBezTo>
                  <a:lnTo>
                    <a:pt x="424458" y="0"/>
                  </a:lnTo>
                  <a:lnTo>
                    <a:pt x="459627" y="35169"/>
                  </a:lnTo>
                  <a:cubicBezTo>
                    <a:pt x="475495" y="128954"/>
                    <a:pt x="860640" y="11723"/>
                    <a:pt x="1061146" y="0"/>
                  </a:cubicBezTo>
                  <a:cubicBezTo>
                    <a:pt x="1551288" y="149469"/>
                    <a:pt x="1935921" y="0"/>
                    <a:pt x="2373309" y="0"/>
                  </a:cubicBezTo>
                  <a:cubicBezTo>
                    <a:pt x="2469098" y="0"/>
                    <a:pt x="2546750" y="77652"/>
                    <a:pt x="2546750" y="173441"/>
                  </a:cubicBezTo>
                  <a:cubicBezTo>
                    <a:pt x="2546750" y="317971"/>
                    <a:pt x="2634673" y="550424"/>
                    <a:pt x="2546750" y="607031"/>
                  </a:cubicBezTo>
                  <a:lnTo>
                    <a:pt x="2546750" y="607031"/>
                  </a:lnTo>
                  <a:lnTo>
                    <a:pt x="2546750" y="867188"/>
                  </a:lnTo>
                  <a:lnTo>
                    <a:pt x="2546750" y="867184"/>
                  </a:lnTo>
                  <a:cubicBezTo>
                    <a:pt x="2546750" y="962973"/>
                    <a:pt x="2469098" y="1040625"/>
                    <a:pt x="2373309" y="1040625"/>
                  </a:cubicBezTo>
                  <a:cubicBezTo>
                    <a:pt x="1935921" y="1040625"/>
                    <a:pt x="1604042" y="952702"/>
                    <a:pt x="1061146" y="1040625"/>
                  </a:cubicBezTo>
                  <a:lnTo>
                    <a:pt x="883488" y="1302588"/>
                  </a:lnTo>
                  <a:cubicBezTo>
                    <a:pt x="777370" y="1259229"/>
                    <a:pt x="697630" y="987269"/>
                    <a:pt x="424458" y="1040625"/>
                  </a:cubicBezTo>
                  <a:lnTo>
                    <a:pt x="173441" y="1040625"/>
                  </a:lnTo>
                  <a:cubicBezTo>
                    <a:pt x="77652" y="1040625"/>
                    <a:pt x="0" y="962973"/>
                    <a:pt x="0" y="867184"/>
                  </a:cubicBezTo>
                  <a:lnTo>
                    <a:pt x="0" y="867188"/>
                  </a:lnTo>
                  <a:cubicBezTo>
                    <a:pt x="0" y="780469"/>
                    <a:pt x="96716" y="693750"/>
                    <a:pt x="0" y="607031"/>
                  </a:cubicBezTo>
                  <a:lnTo>
                    <a:pt x="0" y="607031"/>
                  </a:lnTo>
                  <a:lnTo>
                    <a:pt x="0" y="173441"/>
                  </a:lnTo>
                  <a:close/>
                </a:path>
              </a:pathLst>
            </a:cu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0" name="Rectangle 19"/>
            <p:cNvSpPr/>
            <p:nvPr/>
          </p:nvSpPr>
          <p:spPr>
            <a:xfrm>
              <a:off x="9191340" y="2731146"/>
              <a:ext cx="2038484" cy="646331"/>
            </a:xfrm>
            <a:prstGeom prst="rect">
              <a:avLst/>
            </a:prstGeom>
          </p:spPr>
          <p:txBody>
            <a:bodyPr wrap="square">
              <a:spAutoFit/>
            </a:bodyPr>
            <a:lstStyle/>
            <a:p>
              <a:pPr algn="ctr"/>
              <a:r>
                <a:rPr lang="en-US" dirty="0" err="1"/>
                <a:t>Nên</a:t>
              </a:r>
              <a:r>
                <a:rPr lang="en-US" dirty="0"/>
                <a:t> </a:t>
              </a:r>
              <a:r>
                <a:rPr lang="en-US" dirty="0" err="1"/>
                <a:t>rủ</a:t>
              </a:r>
              <a:r>
                <a:rPr lang="en-US" dirty="0"/>
                <a:t> </a:t>
              </a:r>
              <a:r>
                <a:rPr lang="en-US" dirty="0" err="1"/>
                <a:t>bạn</a:t>
              </a:r>
              <a:r>
                <a:rPr lang="en-US" dirty="0"/>
                <a:t> </a:t>
              </a:r>
              <a:r>
                <a:rPr lang="en-US" dirty="0" err="1"/>
                <a:t>khuyết</a:t>
              </a:r>
              <a:r>
                <a:rPr lang="en-US" dirty="0"/>
                <a:t> </a:t>
              </a:r>
              <a:r>
                <a:rPr lang="en-US" dirty="0" err="1"/>
                <a:t>tật</a:t>
              </a:r>
              <a:r>
                <a:rPr lang="en-US" dirty="0"/>
                <a:t> </a:t>
              </a:r>
              <a:r>
                <a:rPr lang="en-US" dirty="0" err="1"/>
                <a:t>cùng</a:t>
              </a:r>
              <a:r>
                <a:rPr lang="en-US" dirty="0"/>
                <a:t> </a:t>
              </a:r>
              <a:r>
                <a:rPr lang="en-US" dirty="0" err="1"/>
                <a:t>chơi</a:t>
              </a:r>
              <a:endParaRPr lang="en-US" dirty="0"/>
            </a:p>
          </p:txBody>
        </p:sp>
      </p:grpSp>
      <p:sp>
        <p:nvSpPr>
          <p:cNvPr id="24" name="Rectangle 23"/>
          <p:cNvSpPr/>
          <p:nvPr/>
        </p:nvSpPr>
        <p:spPr>
          <a:xfrm>
            <a:off x="764932" y="4635010"/>
            <a:ext cx="3965330" cy="1508105"/>
          </a:xfrm>
          <a:prstGeom prst="rect">
            <a:avLst/>
          </a:prstGeom>
          <a:solidFill>
            <a:schemeClr val="tx2">
              <a:lumMod val="20000"/>
              <a:lumOff val="80000"/>
            </a:schemeClr>
          </a:solidFill>
          <a:ln w="38100">
            <a:solidFill>
              <a:schemeClr val="tx2">
                <a:lumMod val="75000"/>
              </a:schemeClr>
            </a:solidFill>
            <a:prstDash val="dash"/>
          </a:ln>
        </p:spPr>
        <p:txBody>
          <a:bodyPr wrap="square">
            <a:spAutoFit/>
          </a:bodyPr>
          <a:lstStyle/>
          <a:p>
            <a:pPr algn="just"/>
            <a:r>
              <a:rPr lang="en-US" sz="2300" dirty="0">
                <a:solidFill>
                  <a:srgbClr val="333333"/>
                </a:solidFill>
                <a:latin typeface="Roboto" panose="02000000000000000000" pitchFamily="2" charset="0"/>
              </a:rPr>
              <a:t>C</a:t>
            </a:r>
            <a:r>
              <a:rPr lang="vi-VN" sz="2300" dirty="0">
                <a:solidFill>
                  <a:srgbClr val="333333"/>
                </a:solidFill>
                <a:latin typeface="Roboto" panose="02000000000000000000" pitchFamily="2" charset="0"/>
              </a:rPr>
              <a:t>ác phương tiện công cộng đều có quy đinh "nhường chỗ cho người già, phụ nữ có thai, người tàn tật, trẻ em,..." .</a:t>
            </a:r>
            <a:endParaRPr lang="en-US" sz="2300" dirty="0"/>
          </a:p>
        </p:txBody>
      </p:sp>
      <p:sp>
        <p:nvSpPr>
          <p:cNvPr id="25" name="Rectangle 24"/>
          <p:cNvSpPr/>
          <p:nvPr/>
        </p:nvSpPr>
        <p:spPr>
          <a:xfrm>
            <a:off x="4627308" y="539474"/>
            <a:ext cx="3862754" cy="1569660"/>
          </a:xfrm>
          <a:prstGeom prst="rect">
            <a:avLst/>
          </a:prstGeom>
          <a:solidFill>
            <a:schemeClr val="accent4">
              <a:lumMod val="20000"/>
              <a:lumOff val="80000"/>
            </a:schemeClr>
          </a:solidFill>
          <a:ln w="38100">
            <a:solidFill>
              <a:schemeClr val="accent4">
                <a:lumMod val="75000"/>
              </a:schemeClr>
            </a:solidFill>
            <a:prstDash val="lgDash"/>
          </a:ln>
        </p:spPr>
        <p:txBody>
          <a:bodyPr wrap="square">
            <a:spAutoFit/>
          </a:bodyPr>
          <a:lstStyle/>
          <a:p>
            <a:pPr algn="just"/>
            <a:r>
              <a:rPr lang="en-US" sz="2400" dirty="0">
                <a:solidFill>
                  <a:srgbClr val="333333"/>
                </a:solidFill>
                <a:latin typeface="Roboto" panose="02000000000000000000" pitchFamily="2" charset="0"/>
              </a:rPr>
              <a:t>C</a:t>
            </a:r>
            <a:r>
              <a:rPr lang="vi-VN" sz="2400" dirty="0">
                <a:solidFill>
                  <a:srgbClr val="333333"/>
                </a:solidFill>
                <a:latin typeface="Roboto" panose="02000000000000000000" pitchFamily="2" charset="0"/>
              </a:rPr>
              <a:t>húng ta phải mở lòng tấm lòng nhân ái của mình để giúp đỡ tất cả mọi người khi gặp khó khăn.</a:t>
            </a:r>
            <a:endParaRPr lang="en-US" sz="2400" dirty="0"/>
          </a:p>
        </p:txBody>
      </p:sp>
      <p:sp>
        <p:nvSpPr>
          <p:cNvPr id="26" name="Rectangle 25"/>
          <p:cNvSpPr/>
          <p:nvPr/>
        </p:nvSpPr>
        <p:spPr>
          <a:xfrm>
            <a:off x="7875714" y="4876961"/>
            <a:ext cx="3834524" cy="1569660"/>
          </a:xfrm>
          <a:prstGeom prst="rect">
            <a:avLst/>
          </a:prstGeom>
          <a:solidFill>
            <a:schemeClr val="accent6">
              <a:lumMod val="20000"/>
              <a:lumOff val="80000"/>
            </a:schemeClr>
          </a:solidFill>
          <a:ln w="38100">
            <a:solidFill>
              <a:schemeClr val="accent6">
                <a:lumMod val="75000"/>
              </a:schemeClr>
            </a:solidFill>
            <a:prstDash val="dash"/>
          </a:ln>
        </p:spPr>
        <p:txBody>
          <a:bodyPr wrap="square">
            <a:spAutoFit/>
          </a:bodyPr>
          <a:lstStyle/>
          <a:p>
            <a:pPr algn="just"/>
            <a:r>
              <a:rPr lang="en-US" sz="2400" dirty="0">
                <a:solidFill>
                  <a:srgbClr val="333333"/>
                </a:solidFill>
                <a:latin typeface="Roboto" panose="02000000000000000000" pitchFamily="2" charset="0"/>
              </a:rPr>
              <a:t>C</a:t>
            </a:r>
            <a:r>
              <a:rPr lang="vi-VN" sz="2400" dirty="0">
                <a:solidFill>
                  <a:srgbClr val="333333"/>
                </a:solidFill>
                <a:latin typeface="Roboto" panose="02000000000000000000" pitchFamily="2" charset="0"/>
              </a:rPr>
              <a:t>húng ta không nên kì thị người khuyết tật phải luôn giúp đỡ họ để họ có thể hòa nhập với môi trường. </a:t>
            </a:r>
            <a:endParaRPr lang="en-US" sz="2400" dirty="0"/>
          </a:p>
        </p:txBody>
      </p:sp>
      <p:pic>
        <p:nvPicPr>
          <p:cNvPr id="27" name="Picture 26"/>
          <p:cNvPicPr>
            <a:picLocks noChangeAspect="1"/>
          </p:cNvPicPr>
          <p:nvPr/>
        </p:nvPicPr>
        <p:blipFill>
          <a:blip r:embed="rId10"/>
          <a:stretch>
            <a:fillRect/>
          </a:stretch>
        </p:blipFill>
        <p:spPr>
          <a:xfrm>
            <a:off x="618227" y="2834252"/>
            <a:ext cx="1707028" cy="1761897"/>
          </a:xfrm>
          <a:prstGeom prst="rect">
            <a:avLst/>
          </a:prstGeom>
        </p:spPr>
      </p:pic>
      <p:pic>
        <p:nvPicPr>
          <p:cNvPr id="28" name="Picture 27"/>
          <p:cNvPicPr>
            <a:picLocks noChangeAspect="1"/>
          </p:cNvPicPr>
          <p:nvPr/>
        </p:nvPicPr>
        <p:blipFill>
          <a:blip r:embed="rId11"/>
          <a:stretch>
            <a:fillRect/>
          </a:stretch>
        </p:blipFill>
        <p:spPr>
          <a:xfrm>
            <a:off x="5767879" y="4333145"/>
            <a:ext cx="1993565" cy="1664352"/>
          </a:xfrm>
          <a:prstGeom prst="rect">
            <a:avLst/>
          </a:prstGeom>
        </p:spPr>
      </p:pic>
      <p:pic>
        <p:nvPicPr>
          <p:cNvPr id="29" name="Picture 28"/>
          <p:cNvPicPr>
            <a:picLocks noChangeAspect="1"/>
          </p:cNvPicPr>
          <p:nvPr/>
        </p:nvPicPr>
        <p:blipFill>
          <a:blip r:embed="rId10"/>
          <a:stretch>
            <a:fillRect/>
          </a:stretch>
        </p:blipFill>
        <p:spPr>
          <a:xfrm>
            <a:off x="8023430" y="2979570"/>
            <a:ext cx="1707028" cy="1761897"/>
          </a:xfrm>
          <a:prstGeom prst="rect">
            <a:avLst/>
          </a:prstGeom>
        </p:spPr>
      </p:pic>
    </p:spTree>
    <p:extLst>
      <p:ext uri="{BB962C8B-B14F-4D97-AF65-F5344CB8AC3E}">
        <p14:creationId xmlns:p14="http://schemas.microsoft.com/office/powerpoint/2010/main" val="10555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8379" y="277362"/>
            <a:ext cx="10815241" cy="6108721"/>
          </a:xfrm>
          <a:prstGeom prst="rect">
            <a:avLst/>
          </a:prstGeom>
        </p:spPr>
      </p:pic>
    </p:spTree>
    <p:extLst>
      <p:ext uri="{BB962C8B-B14F-4D97-AF65-F5344CB8AC3E}">
        <p14:creationId xmlns:p14="http://schemas.microsoft.com/office/powerpoint/2010/main" val="6134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46" y="1610137"/>
            <a:ext cx="2709402" cy="52478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529" y="447472"/>
            <a:ext cx="7936816" cy="5067437"/>
          </a:xfrm>
          <a:prstGeom prst="rect">
            <a:avLst/>
          </a:prstGeom>
        </p:spPr>
      </p:pic>
      <p:sp>
        <p:nvSpPr>
          <p:cNvPr id="6" name="TextBox 5"/>
          <p:cNvSpPr txBox="1"/>
          <p:nvPr/>
        </p:nvSpPr>
        <p:spPr>
          <a:xfrm>
            <a:off x="4231188" y="1361873"/>
            <a:ext cx="5632316" cy="2308324"/>
          </a:xfrm>
          <a:prstGeom prst="rect">
            <a:avLst/>
          </a:prstGeom>
          <a:noFill/>
        </p:spPr>
        <p:txBody>
          <a:bodyPr wrap="square" rtlCol="0">
            <a:spAutoFit/>
          </a:bodyPr>
          <a:lstStyle/>
          <a:p>
            <a:pPr algn="ctr"/>
            <a:r>
              <a:rPr lang="en-US" sz="4800" dirty="0" err="1"/>
              <a:t>Em</a:t>
            </a:r>
            <a:r>
              <a:rPr lang="en-US" sz="4800" dirty="0"/>
              <a:t> </a:t>
            </a:r>
            <a:r>
              <a:rPr lang="en-US" sz="4800" dirty="0" err="1"/>
              <a:t>có</a:t>
            </a:r>
            <a:r>
              <a:rPr lang="en-US" sz="4800" dirty="0"/>
              <a:t> </a:t>
            </a:r>
            <a:r>
              <a:rPr lang="en-US" sz="4800" dirty="0" err="1"/>
              <a:t>cảm</a:t>
            </a:r>
            <a:r>
              <a:rPr lang="en-US" sz="4800" dirty="0"/>
              <a:t> </a:t>
            </a:r>
            <a:r>
              <a:rPr lang="en-US" sz="4800" dirty="0" err="1"/>
              <a:t>nhận</a:t>
            </a:r>
            <a:r>
              <a:rPr lang="en-US" sz="4800" dirty="0"/>
              <a:t> </a:t>
            </a:r>
            <a:r>
              <a:rPr lang="en-US" sz="4800" dirty="0" err="1"/>
              <a:t>gì</a:t>
            </a:r>
            <a:r>
              <a:rPr lang="en-US" sz="4800" dirty="0"/>
              <a:t> </a:t>
            </a:r>
            <a:r>
              <a:rPr lang="en-US" sz="4800" dirty="0" err="1"/>
              <a:t>về</a:t>
            </a:r>
            <a:r>
              <a:rPr lang="en-US" sz="4800" dirty="0"/>
              <a:t> </a:t>
            </a:r>
            <a:r>
              <a:rPr lang="en-US" sz="4800" dirty="0" err="1"/>
              <a:t>hành</a:t>
            </a:r>
            <a:r>
              <a:rPr lang="en-US" sz="4800" dirty="0"/>
              <a:t> </a:t>
            </a:r>
            <a:r>
              <a:rPr lang="en-US" sz="4800" dirty="0" err="1"/>
              <a:t>động</a:t>
            </a:r>
            <a:r>
              <a:rPr lang="en-US" sz="4800" dirty="0"/>
              <a:t> </a:t>
            </a:r>
            <a:r>
              <a:rPr lang="en-US" sz="4800" dirty="0" err="1"/>
              <a:t>của</a:t>
            </a:r>
            <a:r>
              <a:rPr lang="en-US" sz="4800" dirty="0"/>
              <a:t> </a:t>
            </a:r>
            <a:r>
              <a:rPr lang="en-US" sz="4800" dirty="0" err="1"/>
              <a:t>em</a:t>
            </a:r>
            <a:r>
              <a:rPr lang="en-US" sz="4800" dirty="0"/>
              <a:t> Bingo </a:t>
            </a:r>
            <a:r>
              <a:rPr lang="en-US" sz="4800" dirty="0" err="1"/>
              <a:t>và</a:t>
            </a:r>
            <a:r>
              <a:rPr lang="en-US" sz="4800" dirty="0"/>
              <a:t> </a:t>
            </a:r>
            <a:r>
              <a:rPr lang="en-US" sz="4800" dirty="0" err="1"/>
              <a:t>các</a:t>
            </a:r>
            <a:r>
              <a:rPr lang="en-US" sz="4800" dirty="0"/>
              <a:t> </a:t>
            </a:r>
            <a:r>
              <a:rPr lang="en-US" sz="4800" dirty="0" err="1"/>
              <a:t>bạn</a:t>
            </a:r>
            <a:r>
              <a:rPr lang="en-US" sz="4800" dirty="0"/>
              <a:t>?</a:t>
            </a:r>
          </a:p>
        </p:txBody>
      </p:sp>
    </p:spTree>
    <p:extLst>
      <p:ext uri="{BB962C8B-B14F-4D97-AF65-F5344CB8AC3E}">
        <p14:creationId xmlns:p14="http://schemas.microsoft.com/office/powerpoint/2010/main" val="11369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442</Words>
  <Application>Microsoft Office PowerPoint</Application>
  <PresentationFormat>Widescreen</PresentationFormat>
  <Paragraphs>41</Paragraphs>
  <Slides>10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Calibri</vt:lpstr>
      <vt:lpstr>#9Slide07 SVNAppleberry</vt:lpstr>
      <vt:lpstr>#9Slide07 SVNZiclets</vt:lpstr>
      <vt:lpstr>Arial</vt:lpstr>
      <vt:lpstr>Calibri Light</vt:lpstr>
      <vt:lpstr>Roboto</vt:lpstr>
      <vt:lpstr>Office Theme</vt:lpstr>
      <vt:lpstr>2_Office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Nguyễn Thị Hồng Linh</dc:creator>
  <cp:lastModifiedBy>Admin</cp:lastModifiedBy>
  <cp:revision>19</cp:revision>
  <dcterms:created xsi:type="dcterms:W3CDTF">2023-08-17T02:24:56Z</dcterms:created>
  <dcterms:modified xsi:type="dcterms:W3CDTF">2024-10-15T08:53:47Z</dcterms:modified>
</cp:coreProperties>
</file>