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2"/>
  </p:notesMasterIdLst>
  <p:sldIdLst>
    <p:sldId id="260" r:id="rId2"/>
    <p:sldId id="261" r:id="rId3"/>
    <p:sldId id="262" r:id="rId4"/>
    <p:sldId id="263" r:id="rId5"/>
    <p:sldId id="264" r:id="rId6"/>
    <p:sldId id="265" r:id="rId7"/>
    <p:sldId id="266" r:id="rId8"/>
    <p:sldId id="268" r:id="rId9"/>
    <p:sldId id="273" r:id="rId10"/>
    <p:sldId id="274" r:id="rId11"/>
  </p:sldIdLst>
  <p:sldSz cx="12192000" cy="6858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DengXian" panose="020B0604020202020204" charset="-122"/>
      <p:regular r:id="rId17"/>
      <p:bold r:id="rId18"/>
    </p:embeddedFont>
    <p:embeddedFont>
      <p:font typeface="Cambria" panose="02040503050406030204" pitchFamily="18" charset="0"/>
      <p:regular r:id="rId19"/>
      <p:bold r:id="rId20"/>
      <p:italic r:id="rId21"/>
      <p:boldItalic r:id="rId22"/>
    </p:embeddedFont>
    <p:embeddedFont>
      <p:font typeface="#9Slide07 HoneyCream" panose="020B060402020202020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7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7FF931-E794-4620-BC25-017EF742ECD9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D41D63-2310-4415-B673-B307468D60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458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2C7BB-6C52-4B00-8942-105A1C7416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516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2C7BB-6C52-4B00-8942-105A1C7416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73748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2C7BB-6C52-4B00-8942-105A1C7416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216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8579F4-9FCE-4B80-8D11-EEB1E48561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26AAF4B-B8B0-4F95-9E1D-D14F4033CC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F042ABA-D1AF-48A2-9605-8D7CCDF192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5FF0DF-C2EE-413A-B214-CBAC37ABA5ED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5号-简雅黑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5号-简雅黑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F7C5A7-6F92-4632-ABB2-0C208ADA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5号-简雅黑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6DF3006-3898-4799-AF46-A5623A537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5C3E7-3E88-429A-BF83-3B01D13B3F1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5号-简雅黑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5号-简雅黑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838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1CC2E9-0CC5-4CFB-BC23-238EFFE38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58CD1B9-C954-410A-A677-15745DAB69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38299BE-78AD-43DD-B18A-FADBDDBB6E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D2C700A-D583-4CD0-B190-CC21B5606E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5FF0DF-C2EE-413A-B214-CBAC37ABA5ED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5号-简雅黑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5号-简雅黑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93D4284-5A1C-49B9-8ED6-C43F1324C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5号-简雅黑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E82BDD-FA3B-41CC-89FD-8E406D71E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5C3E7-3E88-429A-BF83-3B01D13B3F1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5号-简雅黑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5号-简雅黑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03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32F395-D285-47DF-BFB0-205262E1F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711D386-CD1F-4568-A96A-AA4FF50A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701691-E24F-4BED-A5E3-3703ED1630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5FF0DF-C2EE-413A-B214-CBAC37ABA5ED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5号-简雅黑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5号-简雅黑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46A40F7-FE4B-471D-ABBF-99E0DC866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5号-简雅黑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1D6C6E-8B0A-4CA7-BE87-DC51FD9D6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5C3E7-3E88-429A-BF83-3B01D13B3F1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5号-简雅黑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5号-简雅黑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57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FA777D9-385A-4427-8BB7-DFB83FA779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355B88A-E4C0-4617-B43B-E37487A125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D81901-46B0-48F8-A172-657F5114A3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5FF0DF-C2EE-413A-B214-CBAC37ABA5ED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5号-简雅黑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5号-简雅黑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44CFFD6-3E45-479F-8384-10E422724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5号-简雅黑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EC41E8-9477-45B6-9661-1B1784AD5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5C3E7-3E88-429A-BF83-3B01D13B3F1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5号-简雅黑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5号-简雅黑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58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D9C70D-B7C8-466D-B87C-22D855EF72C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5号-简雅黑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5号-简雅黑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5号-简雅黑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9045BA-9AC9-4435-A9A0-D822685BA7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5号-简雅黑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5号-简雅黑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987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D9C70D-B7C8-466D-B87C-22D855EF72C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5号-简雅黑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5号-简雅黑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5号-简雅黑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9045BA-9AC9-4435-A9A0-D822685BA7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5号-简雅黑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5号-简雅黑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837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528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2AD7C3-69D7-4C36-B515-3E5D7997B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338576-D73C-4EF0-B4CD-8555F71416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6095EF0-D763-4B69-963A-D0C5797AF3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5FF0DF-C2EE-413A-B214-CBAC37ABA5ED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5号-简雅黑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5号-简雅黑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1AE13C-DDB5-4C27-871F-6E767AB22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5号-简雅黑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2F222D-1922-48F6-83DE-F73A1A9C8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5C3E7-3E88-429A-BF83-3B01D13B3F1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5号-简雅黑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5号-简雅黑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478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CF11CB-20C2-45EE-92F2-DF12C7C30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F8B785E-8D9A-4916-95F0-705E9FF0E5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9FA58D-2E00-452D-AB9D-389993C286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5FF0DF-C2EE-413A-B214-CBAC37ABA5ED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5号-简雅黑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5号-简雅黑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C5CF153-7AAC-43CC-996D-1E1570B5C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5号-简雅黑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18C4884-2AB7-4D03-86D9-1DDEA92FA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5C3E7-3E88-429A-BF83-3B01D13B3F1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5号-简雅黑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5号-简雅黑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617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9FC287-DFD6-4353-98B3-ACD538FDE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CF12874-E155-4AE6-8810-606653D737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2688E6A-D2E6-4301-8D8F-3ADC62CF0C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E5F5AB1-C58A-47E3-A13E-E872581A0C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5FF0DF-C2EE-413A-B214-CBAC37ABA5ED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5号-简雅黑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5号-简雅黑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64FAD24-02B9-46BD-B9CD-B822ABED3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5号-简雅黑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6941F83-ED8E-4A76-A1CD-9750F1BBF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5C3E7-3E88-429A-BF83-3B01D13B3F1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5号-简雅黑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5号-简雅黑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152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97E5B57-81AD-4C1A-A251-F2E8A1169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76EE5D-DC54-48F3-94A3-472F890642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8921FEF-1322-4B86-AB11-2D5ABA82ED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969CEDA-EF23-4EBC-94B5-0939F96A53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4C9AB67-D203-4CEF-83DA-929E603BE1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2B7E8EC-40CD-43EB-BA0F-A4CBDA80E4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5FF0DF-C2EE-413A-B214-CBAC37ABA5ED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5号-简雅黑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5号-简雅黑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C8BBD63-2654-4888-B83C-FAA14C387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5号-简雅黑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E175864-63B8-477E-BA93-815BCC5CD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5C3E7-3E88-429A-BF83-3B01D13B3F1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5号-简雅黑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5号-简雅黑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868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414B6B-0B35-4158-90F9-47FC7BC88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7D0A3B0-A6D7-4C62-81E3-8C96CC700E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5FF0DF-C2EE-413A-B214-CBAC37ABA5ED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5号-简雅黑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5号-简雅黑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F53A080-7AA5-4667-B07E-A596F893C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5号-简雅黑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67300F2-D50F-4404-8CBC-680A1312E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5C3E7-3E88-429A-BF83-3B01D13B3F1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5号-简雅黑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5号-简雅黑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0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FDDF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64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A9FD87A-1AD5-4C55-A132-3B3A398E8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5FF0DF-C2EE-413A-B214-CBAC37ABA5ED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5号-简雅黑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5号-简雅黑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81F1F3-0496-49EA-90AA-EFF5193BD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5号-简雅黑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2FF04D9-B88C-4069-880B-D7E76A5E5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5C3E7-3E88-429A-BF83-3B01D13B3F1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5号-简雅黑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5号-简雅黑" panose="020F0502020204030204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693ECFB-505F-4B1B-9D28-D580F67BE9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4" t="17838" r="16314" b="7092"/>
          <a:stretch/>
        </p:blipFill>
        <p:spPr>
          <a:xfrm>
            <a:off x="-27500" y="106014"/>
            <a:ext cx="12247000" cy="675198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ACF2965-CC8C-42A7-95D0-7C597325472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9" y="-1"/>
            <a:ext cx="12075803" cy="696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26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D45D4D-2D59-46E4-915E-4DC850B88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CC75C79-091D-4315-A845-51D8DDAFB4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2B4632B-1BCD-4393-AA69-748A69991B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47DAD2D-2F31-4FEE-A389-BA300F6FE7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5FF0DF-C2EE-413A-B214-CBAC37ABA5ED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5号-简雅黑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5号-简雅黑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C6E02A0-0BFE-4C00-8817-482E6D7FB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5号-简雅黑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0A91E0-8F7E-49AB-B8F8-57FB299D4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5C3E7-3E88-429A-BF83-3B01D13B3F1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5号-简雅黑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5号-简雅黑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505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F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FE8243-83E5-426B-A7E1-94B84D650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041B13-6C57-DC72-D1E1-0064908C5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364C5802-F4D0-11B5-3176-DBF6CEF9BA8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0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8EA0EA1-3426-B3F7-55AA-D584BD1AD262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D1C2627-D998-7652-BDCA-33CA5237DBBA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303BA3-EB86-C325-12E5-03FDFB282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C0193A-A4B7-D5E3-8D66-70E5D7B41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8F02182-2262-7D36-52C1-66316AAEB5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939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26">
            <a:extLst>
              <a:ext uri="{FF2B5EF4-FFF2-40B4-BE49-F238E27FC236}">
                <a16:creationId xmlns:a16="http://schemas.microsoft.com/office/drawing/2014/main" id="{133FA8BD-3E6B-4E46-B776-164AB1314A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0840">
            <a:off x="8964244" y="1833514"/>
            <a:ext cx="1460862" cy="1468470"/>
          </a:xfrm>
          <a:prstGeom prst="rect">
            <a:avLst/>
          </a:prstGeom>
        </p:spPr>
      </p:pic>
      <p:pic>
        <p:nvPicPr>
          <p:cNvPr id="14" name="图片 18">
            <a:extLst>
              <a:ext uri="{FF2B5EF4-FFF2-40B4-BE49-F238E27FC236}">
                <a16:creationId xmlns:a16="http://schemas.microsoft.com/office/drawing/2014/main" id="{FFAEFD40-6AD6-4056-902A-CC06E9F1A6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5" t="-2257" r="71679" b="67230"/>
          <a:stretch/>
        </p:blipFill>
        <p:spPr>
          <a:xfrm>
            <a:off x="-115570" y="-135920"/>
            <a:ext cx="1974850" cy="1401689"/>
          </a:xfrm>
          <a:prstGeom prst="rect">
            <a:avLst/>
          </a:prstGeom>
        </p:spPr>
      </p:pic>
      <p:pic>
        <p:nvPicPr>
          <p:cNvPr id="17" name="图片 16" descr="87ec9db96d05da8aa10259b6dae4d4a7">
            <a:extLst>
              <a:ext uri="{FF2B5EF4-FFF2-40B4-BE49-F238E27FC236}">
                <a16:creationId xmlns:a16="http://schemas.microsoft.com/office/drawing/2014/main" id="{4C39640C-AABD-462A-A51D-8CBC599C55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6740" y="4276102"/>
            <a:ext cx="2906126" cy="2906126"/>
          </a:xfrm>
          <a:prstGeom prst="rect">
            <a:avLst/>
          </a:prstGeom>
        </p:spPr>
      </p:pic>
      <p:pic>
        <p:nvPicPr>
          <p:cNvPr id="6" name="图片 11" descr="bfb0c8febf47825ae5b6eb113c4b174e">
            <a:extLst>
              <a:ext uri="{FF2B5EF4-FFF2-40B4-BE49-F238E27FC236}">
                <a16:creationId xmlns:a16="http://schemas.microsoft.com/office/drawing/2014/main" id="{9174F290-267B-4219-88AF-BC9DF94ACA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5570" y="4176950"/>
            <a:ext cx="2879090" cy="268105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43A728E-F6DC-4BFD-A55D-1F47A46C46D9}"/>
              </a:ext>
            </a:extLst>
          </p:cNvPr>
          <p:cNvSpPr/>
          <p:nvPr/>
        </p:nvSpPr>
        <p:spPr>
          <a:xfrm>
            <a:off x="1323975" y="1930278"/>
            <a:ext cx="9725025" cy="31547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99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glow rad="139700">
                    <a:srgbClr val="C0504D">
                      <a:satMod val="175000"/>
                      <a:alpha val="40000"/>
                    </a:srgb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ut Long 2" panose="00000400000000000000" pitchFamily="2" charset="0"/>
                <a:ea typeface="+mn-ea"/>
                <a:cs typeface="+mn-cs"/>
              </a:rPr>
              <a:t>Khám phá</a:t>
            </a:r>
            <a:endParaRPr kumimoji="0" lang="en-US" sz="19900" b="0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glow rad="139700">
                  <a:srgbClr val="C0504D">
                    <a:satMod val="175000"/>
                    <a:alpha val="40000"/>
                  </a:srgbClr>
                </a:glow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VN But Long 2" panose="000004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022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72" t="30383" r="16352" b="30491"/>
          <a:stretch/>
        </p:blipFill>
        <p:spPr>
          <a:xfrm>
            <a:off x="2419215" y="1131134"/>
            <a:ext cx="9772785" cy="5256966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1" t="9181" r="51656" b="16065"/>
          <a:stretch/>
        </p:blipFill>
        <p:spPr>
          <a:xfrm>
            <a:off x="322027" y="884421"/>
            <a:ext cx="3940834" cy="404734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904040" y="1405569"/>
            <a:ext cx="7437060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 w="0">
                  <a:solidFill>
                    <a:srgbClr val="C18056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52400">
                    <a:prstClr val="white">
                      <a:alpha val="77000"/>
                    </a:prst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 em, nếu được gặp lại mẹ, cậu bé trong chuyện sẽ nói gì?</a:t>
            </a:r>
            <a:endParaRPr kumimoji="0" lang="en-US" sz="7200" b="1" i="0" u="none" strike="noStrike" kern="1200" cap="none" spc="0" normalizeH="0" baseline="0" noProof="0" dirty="0">
              <a:ln w="0">
                <a:solidFill>
                  <a:srgbClr val="C18056"/>
                </a:solidFill>
              </a:ln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152400">
                  <a:prstClr val="white">
                    <a:alpha val="77000"/>
                  </a:prst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386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6646DEB-2299-43F6-A6C3-76736EFB18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475" y="-538355"/>
            <a:ext cx="4007959" cy="72903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E6BF15C-A4B6-4F22-91B4-5918C53954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04" t="17838" r="16314" b="7092"/>
          <a:stretch/>
        </p:blipFill>
        <p:spPr>
          <a:xfrm>
            <a:off x="-27500" y="190500"/>
            <a:ext cx="12247000" cy="665399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1788725-D5CE-42AE-983D-13E8D098AA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9555" y="687997"/>
            <a:ext cx="6650182" cy="332509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5227F37-51F5-4D12-BF75-5460975438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1530" y="595493"/>
            <a:ext cx="1464005" cy="837377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D4C94B03-B9CE-4B0D-9130-2FB66B44837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707" y="3278853"/>
            <a:ext cx="1460862" cy="1468470"/>
          </a:xfrm>
          <a:prstGeom prst="rect">
            <a:avLst/>
          </a:prstGeom>
        </p:spPr>
      </p:pic>
      <p:grpSp>
        <p:nvGrpSpPr>
          <p:cNvPr id="13" name="组合 20"/>
          <p:cNvGrpSpPr>
            <a:grpSpLocks/>
          </p:cNvGrpSpPr>
          <p:nvPr/>
        </p:nvGrpSpPr>
        <p:grpSpPr bwMode="auto">
          <a:xfrm>
            <a:off x="2100247" y="210375"/>
            <a:ext cx="9123362" cy="1770825"/>
            <a:chOff x="1400176" y="1989138"/>
            <a:chExt cx="2946400" cy="849313"/>
          </a:xfrm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1450976" y="2078038"/>
              <a:ext cx="2895600" cy="760413"/>
            </a:xfrm>
            <a:custGeom>
              <a:avLst/>
              <a:gdLst>
                <a:gd name="T0" fmla="*/ 2147483647 w 1824"/>
                <a:gd name="T1" fmla="*/ 0 h 479"/>
                <a:gd name="T2" fmla="*/ 0 w 1824"/>
                <a:gd name="T3" fmla="*/ 2147483647 h 479"/>
                <a:gd name="T4" fmla="*/ 2147483647 w 1824"/>
                <a:gd name="T5" fmla="*/ 2147483647 h 479"/>
                <a:gd name="T6" fmla="*/ 2147483647 w 1824"/>
                <a:gd name="T7" fmla="*/ 2147483647 h 479"/>
                <a:gd name="T8" fmla="*/ 2147483647 w 1824"/>
                <a:gd name="T9" fmla="*/ 0 h 4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24" h="479">
                  <a:moveTo>
                    <a:pt x="1792" y="0"/>
                  </a:moveTo>
                  <a:lnTo>
                    <a:pt x="0" y="14"/>
                  </a:lnTo>
                  <a:lnTo>
                    <a:pt x="107" y="479"/>
                  </a:lnTo>
                  <a:lnTo>
                    <a:pt x="1824" y="468"/>
                  </a:lnTo>
                  <a:lnTo>
                    <a:pt x="1792" y="0"/>
                  </a:lnTo>
                  <a:close/>
                </a:path>
              </a:pathLst>
            </a:custGeom>
            <a:solidFill>
              <a:srgbClr val="C0C3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6"/>
            <p:cNvSpPr>
              <a:spLocks/>
            </p:cNvSpPr>
            <p:nvPr/>
          </p:nvSpPr>
          <p:spPr bwMode="auto">
            <a:xfrm>
              <a:off x="1450976" y="2078038"/>
              <a:ext cx="2895600" cy="760413"/>
            </a:xfrm>
            <a:custGeom>
              <a:avLst/>
              <a:gdLst>
                <a:gd name="T0" fmla="*/ 2147483647 w 1824"/>
                <a:gd name="T1" fmla="*/ 0 h 479"/>
                <a:gd name="T2" fmla="*/ 0 w 1824"/>
                <a:gd name="T3" fmla="*/ 2147483647 h 479"/>
                <a:gd name="T4" fmla="*/ 2147483647 w 1824"/>
                <a:gd name="T5" fmla="*/ 2147483647 h 479"/>
                <a:gd name="T6" fmla="*/ 2147483647 w 1824"/>
                <a:gd name="T7" fmla="*/ 2147483647 h 479"/>
                <a:gd name="T8" fmla="*/ 2147483647 w 1824"/>
                <a:gd name="T9" fmla="*/ 0 h 4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24" h="479">
                  <a:moveTo>
                    <a:pt x="1792" y="0"/>
                  </a:moveTo>
                  <a:lnTo>
                    <a:pt x="0" y="14"/>
                  </a:lnTo>
                  <a:lnTo>
                    <a:pt x="107" y="479"/>
                  </a:lnTo>
                  <a:lnTo>
                    <a:pt x="1824" y="468"/>
                  </a:lnTo>
                  <a:lnTo>
                    <a:pt x="179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7"/>
            <p:cNvSpPr>
              <a:spLocks/>
            </p:cNvSpPr>
            <p:nvPr/>
          </p:nvSpPr>
          <p:spPr bwMode="auto">
            <a:xfrm>
              <a:off x="1400176" y="1989138"/>
              <a:ext cx="2895600" cy="755650"/>
            </a:xfrm>
            <a:custGeom>
              <a:avLst/>
              <a:gdLst>
                <a:gd name="T0" fmla="*/ 2147483647 w 1824"/>
                <a:gd name="T1" fmla="*/ 2147483647 h 476"/>
                <a:gd name="T2" fmla="*/ 0 w 1824"/>
                <a:gd name="T3" fmla="*/ 2147483647 h 476"/>
                <a:gd name="T4" fmla="*/ 2147483647 w 1824"/>
                <a:gd name="T5" fmla="*/ 0 h 476"/>
                <a:gd name="T6" fmla="*/ 2147483647 w 1824"/>
                <a:gd name="T7" fmla="*/ 2147483647 h 476"/>
                <a:gd name="T8" fmla="*/ 2147483647 w 1824"/>
                <a:gd name="T9" fmla="*/ 2147483647 h 4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24" h="476">
                  <a:moveTo>
                    <a:pt x="110" y="476"/>
                  </a:moveTo>
                  <a:lnTo>
                    <a:pt x="0" y="14"/>
                  </a:lnTo>
                  <a:lnTo>
                    <a:pt x="1792" y="0"/>
                  </a:lnTo>
                  <a:lnTo>
                    <a:pt x="1824" y="468"/>
                  </a:lnTo>
                  <a:lnTo>
                    <a:pt x="110" y="476"/>
                  </a:lnTo>
                  <a:close/>
                </a:path>
              </a:pathLst>
            </a:custGeom>
            <a:solidFill>
              <a:srgbClr val="70D9D9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文本框 7"/>
          <p:cNvSpPr txBox="1"/>
          <p:nvPr/>
        </p:nvSpPr>
        <p:spPr bwMode="auto">
          <a:xfrm>
            <a:off x="2757476" y="377890"/>
            <a:ext cx="7890002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Câu 1: Dựa vào câu hỏi gợi ý, đoán nội dung từng tranh.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768621" y="1999042"/>
            <a:ext cx="8648086" cy="36317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1" i="0" u="none" strike="noStrike" kern="1200" cap="none" spc="0" normalizeH="0" baseline="0" noProof="0" dirty="0">
                <a:ln w="0">
                  <a:solidFill>
                    <a:srgbClr val="C18056"/>
                  </a:solidFill>
                </a:ln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279400">
                    <a:prstClr val="white">
                      <a:alpha val="77000"/>
                    </a:prstClr>
                  </a:glow>
                </a:effectLst>
                <a:uLnTx/>
                <a:uFillTx/>
                <a:latin typeface="UTM Amerika Sans" panose="02040603050506020204" pitchFamily="18" charset="0"/>
                <a:cs typeface="+mn-cs"/>
              </a:rPr>
              <a:t>Sự tích cây vú sữa</a:t>
            </a:r>
            <a:endParaRPr kumimoji="0" lang="en-US" sz="11500" b="1" i="0" u="none" strike="noStrike" kern="1200" cap="none" spc="0" normalizeH="0" baseline="0" noProof="0" dirty="0">
              <a:ln w="0">
                <a:solidFill>
                  <a:srgbClr val="C18056"/>
                </a:solidFill>
              </a:ln>
              <a:blipFill dpi="0"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279400">
                  <a:prstClr val="white">
                    <a:alpha val="77000"/>
                  </a:prstClr>
                </a:glow>
              </a:effectLst>
              <a:uLnTx/>
              <a:uFillTx/>
              <a:latin typeface="UTM Amerika Sans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303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5416" t="19136" r="34583" b="19876"/>
          <a:stretch/>
        </p:blipFill>
        <p:spPr>
          <a:xfrm>
            <a:off x="914400" y="1497048"/>
            <a:ext cx="5994400" cy="4268752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6814687" y="1497048"/>
            <a:ext cx="4552750" cy="1328023"/>
          </a:xfrm>
          <a:prstGeom prst="roundRect">
            <a:avLst/>
          </a:prstGeom>
          <a:solidFill>
            <a:srgbClr val="ECF7CF"/>
          </a:solidFill>
          <a:ln>
            <a:solidFill>
              <a:srgbClr val="3F7130"/>
            </a:solidFill>
            <a:prstDash val="lgDashDot"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 w="0"/>
                <a:solidFill>
                  <a:srgbClr val="3F71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Bị mẹ mắng, cậu bé làm gì?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3F713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72" t="30383" r="16352" b="30491"/>
          <a:stretch/>
        </p:blipFill>
        <p:spPr>
          <a:xfrm rot="5400000">
            <a:off x="7627994" y="1460313"/>
            <a:ext cx="2829877" cy="5919538"/>
          </a:xfrm>
          <a:prstGeom prst="rect">
            <a:avLst/>
          </a:prstGeom>
        </p:spPr>
      </p:pic>
      <p:sp>
        <p:nvSpPr>
          <p:cNvPr id="22" name="文本框 1"/>
          <p:cNvSpPr txBox="1"/>
          <p:nvPr/>
        </p:nvSpPr>
        <p:spPr>
          <a:xfrm>
            <a:off x="7125904" y="3177209"/>
            <a:ext cx="4024428" cy="248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Bị mẹ mắng, cậu bé thường bỏ nhà đi la cà khắp nơi.</a:t>
            </a:r>
            <a:endParaRPr kumimoji="1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491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6814687" y="1497048"/>
            <a:ext cx="4552750" cy="1328023"/>
          </a:xfrm>
          <a:prstGeom prst="roundRect">
            <a:avLst/>
          </a:prstGeom>
          <a:solidFill>
            <a:srgbClr val="ECF7CF"/>
          </a:solidFill>
          <a:ln>
            <a:solidFill>
              <a:srgbClr val="3F7130"/>
            </a:solidFill>
            <a:prstDash val="lgDashDot"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 w="0"/>
                <a:solidFill>
                  <a:srgbClr val="3F71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Cậu bé làm gì khi quay về nhà?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3F713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1347" t="21016" r="19716" b="19787"/>
          <a:stretch/>
        </p:blipFill>
        <p:spPr>
          <a:xfrm>
            <a:off x="719846" y="1687879"/>
            <a:ext cx="6094841" cy="4147142"/>
          </a:xfrm>
          <a:prstGeom prst="rect">
            <a:avLst/>
          </a:prstGeom>
        </p:spPr>
      </p:pic>
      <p:pic>
        <p:nvPicPr>
          <p:cNvPr id="21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72" t="30383" r="16352" b="30491"/>
          <a:stretch/>
        </p:blipFill>
        <p:spPr>
          <a:xfrm rot="5400000">
            <a:off x="7219650" y="1744721"/>
            <a:ext cx="3742823" cy="5919538"/>
          </a:xfrm>
          <a:prstGeom prst="rect">
            <a:avLst/>
          </a:prstGeom>
        </p:spPr>
      </p:pic>
      <p:sp>
        <p:nvSpPr>
          <p:cNvPr id="22" name="文本框 1"/>
          <p:cNvSpPr txBox="1"/>
          <p:nvPr/>
        </p:nvSpPr>
        <p:spPr>
          <a:xfrm>
            <a:off x="7078848" y="2727796"/>
            <a:ext cx="40244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Quay về nhà, cậu không thấy mẹ đâu. Cậu ôm cây trước nhà khóc nức nở.</a:t>
            </a:r>
            <a:endParaRPr kumimoji="1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2827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72" t="30383" r="16352" b="30491"/>
          <a:stretch/>
        </p:blipFill>
        <p:spPr>
          <a:xfrm rot="5400000">
            <a:off x="7219650" y="1744721"/>
            <a:ext cx="3742823" cy="5919538"/>
          </a:xfrm>
          <a:prstGeom prst="rect">
            <a:avLst/>
          </a:prstGeom>
        </p:spPr>
      </p:pic>
      <p:sp>
        <p:nvSpPr>
          <p:cNvPr id="22" name="文本框 1"/>
          <p:cNvSpPr txBox="1"/>
          <p:nvPr/>
        </p:nvSpPr>
        <p:spPr>
          <a:xfrm>
            <a:off x="7078848" y="3057996"/>
            <a:ext cx="40244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Thấy cậu bé khóc, cây xanh đã trổ hoa rồi ra quả. Cậu bé cắn một miếng, quả ngọt thơm như dòng sữa mẹ.</a:t>
            </a:r>
            <a:endParaRPr kumimoji="1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895" t="23164" r="48800" b="18811"/>
          <a:stretch/>
        </p:blipFill>
        <p:spPr>
          <a:xfrm>
            <a:off x="807719" y="1497048"/>
            <a:ext cx="6006968" cy="3976445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6553200" y="1497048"/>
            <a:ext cx="4814237" cy="1191816"/>
          </a:xfrm>
          <a:prstGeom prst="roundRect">
            <a:avLst/>
          </a:prstGeom>
          <a:solidFill>
            <a:srgbClr val="ECF7CF"/>
          </a:solidFill>
          <a:ln>
            <a:solidFill>
              <a:srgbClr val="3F7130"/>
            </a:solidFill>
            <a:prstDash val="lgDashDot"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 w="0"/>
                <a:solidFill>
                  <a:srgbClr val="3F71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Thấy cậu bé khóc, cây xanh đã biến đổi thế nào?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srgbClr val="3F713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96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72" t="30383" r="16352" b="30491"/>
          <a:stretch/>
        </p:blipFill>
        <p:spPr>
          <a:xfrm rot="5400000">
            <a:off x="7219650" y="1744721"/>
            <a:ext cx="3742823" cy="5919538"/>
          </a:xfrm>
          <a:prstGeom prst="rect">
            <a:avLst/>
          </a:prstGeom>
        </p:spPr>
      </p:pic>
      <p:sp>
        <p:nvSpPr>
          <p:cNvPr id="22" name="文本框 1"/>
          <p:cNvSpPr txBox="1"/>
          <p:nvPr/>
        </p:nvSpPr>
        <p:spPr>
          <a:xfrm>
            <a:off x="7078848" y="3057996"/>
            <a:ext cx="402442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vi-VN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Cậu bé ngước mắt nhìn lên, mắt là giống đôi mắt mẹ đỏ hoe chờ cậu về.</a:t>
            </a:r>
            <a:endParaRPr kumimoji="1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553200" y="1497048"/>
            <a:ext cx="4814237" cy="1191816"/>
          </a:xfrm>
          <a:prstGeom prst="roundRect">
            <a:avLst/>
          </a:prstGeom>
          <a:solidFill>
            <a:srgbClr val="ECF7CF"/>
          </a:solidFill>
          <a:ln>
            <a:solidFill>
              <a:srgbClr val="3F7130"/>
            </a:solidFill>
            <a:prstDash val="lgDashDot"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 w="0"/>
                <a:solidFill>
                  <a:srgbClr val="3F71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Nhìn lên tán lá, cậu bé nghĩ đến điều gì?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srgbClr val="3F713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5815" t="23475" r="14610" b="18842"/>
          <a:stretch/>
        </p:blipFill>
        <p:spPr>
          <a:xfrm>
            <a:off x="894945" y="1931028"/>
            <a:ext cx="5658255" cy="370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45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6646DEB-2299-43F6-A6C3-76736EFB18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475" y="-538355"/>
            <a:ext cx="4007959" cy="72903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E6BF15C-A4B6-4F22-91B4-5918C53954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04" t="17838" r="16314" b="7092"/>
          <a:stretch/>
        </p:blipFill>
        <p:spPr>
          <a:xfrm>
            <a:off x="-27500" y="190500"/>
            <a:ext cx="12247000" cy="665399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1788725-D5CE-42AE-983D-13E8D098AA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9555" y="687997"/>
            <a:ext cx="6650182" cy="332509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5227F37-51F5-4D12-BF75-5460975438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1530" y="595493"/>
            <a:ext cx="1464005" cy="837377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D4C94B03-B9CE-4B0D-9130-2FB66B44837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707" y="3278853"/>
            <a:ext cx="1460862" cy="1468470"/>
          </a:xfrm>
          <a:prstGeom prst="rect">
            <a:avLst/>
          </a:prstGeom>
        </p:spPr>
      </p:pic>
      <p:grpSp>
        <p:nvGrpSpPr>
          <p:cNvPr id="13" name="组合 20"/>
          <p:cNvGrpSpPr>
            <a:grpSpLocks/>
          </p:cNvGrpSpPr>
          <p:nvPr/>
        </p:nvGrpSpPr>
        <p:grpSpPr bwMode="auto">
          <a:xfrm>
            <a:off x="2100247" y="210375"/>
            <a:ext cx="9123362" cy="1770825"/>
            <a:chOff x="1400176" y="1989138"/>
            <a:chExt cx="2946400" cy="849313"/>
          </a:xfrm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1450976" y="2078038"/>
              <a:ext cx="2895600" cy="760413"/>
            </a:xfrm>
            <a:custGeom>
              <a:avLst/>
              <a:gdLst>
                <a:gd name="T0" fmla="*/ 2147483647 w 1824"/>
                <a:gd name="T1" fmla="*/ 0 h 479"/>
                <a:gd name="T2" fmla="*/ 0 w 1824"/>
                <a:gd name="T3" fmla="*/ 2147483647 h 479"/>
                <a:gd name="T4" fmla="*/ 2147483647 w 1824"/>
                <a:gd name="T5" fmla="*/ 2147483647 h 479"/>
                <a:gd name="T6" fmla="*/ 2147483647 w 1824"/>
                <a:gd name="T7" fmla="*/ 2147483647 h 479"/>
                <a:gd name="T8" fmla="*/ 2147483647 w 1824"/>
                <a:gd name="T9" fmla="*/ 0 h 4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24" h="479">
                  <a:moveTo>
                    <a:pt x="1792" y="0"/>
                  </a:moveTo>
                  <a:lnTo>
                    <a:pt x="0" y="14"/>
                  </a:lnTo>
                  <a:lnTo>
                    <a:pt x="107" y="479"/>
                  </a:lnTo>
                  <a:lnTo>
                    <a:pt x="1824" y="468"/>
                  </a:lnTo>
                  <a:lnTo>
                    <a:pt x="1792" y="0"/>
                  </a:lnTo>
                  <a:close/>
                </a:path>
              </a:pathLst>
            </a:custGeom>
            <a:solidFill>
              <a:srgbClr val="C0C3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6"/>
            <p:cNvSpPr>
              <a:spLocks/>
            </p:cNvSpPr>
            <p:nvPr/>
          </p:nvSpPr>
          <p:spPr bwMode="auto">
            <a:xfrm>
              <a:off x="1450976" y="2078038"/>
              <a:ext cx="2895600" cy="760413"/>
            </a:xfrm>
            <a:custGeom>
              <a:avLst/>
              <a:gdLst>
                <a:gd name="T0" fmla="*/ 2147483647 w 1824"/>
                <a:gd name="T1" fmla="*/ 0 h 479"/>
                <a:gd name="T2" fmla="*/ 0 w 1824"/>
                <a:gd name="T3" fmla="*/ 2147483647 h 479"/>
                <a:gd name="T4" fmla="*/ 2147483647 w 1824"/>
                <a:gd name="T5" fmla="*/ 2147483647 h 479"/>
                <a:gd name="T6" fmla="*/ 2147483647 w 1824"/>
                <a:gd name="T7" fmla="*/ 2147483647 h 479"/>
                <a:gd name="T8" fmla="*/ 2147483647 w 1824"/>
                <a:gd name="T9" fmla="*/ 0 h 4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24" h="479">
                  <a:moveTo>
                    <a:pt x="1792" y="0"/>
                  </a:moveTo>
                  <a:lnTo>
                    <a:pt x="0" y="14"/>
                  </a:lnTo>
                  <a:lnTo>
                    <a:pt x="107" y="479"/>
                  </a:lnTo>
                  <a:lnTo>
                    <a:pt x="1824" y="468"/>
                  </a:lnTo>
                  <a:lnTo>
                    <a:pt x="179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7"/>
            <p:cNvSpPr>
              <a:spLocks/>
            </p:cNvSpPr>
            <p:nvPr/>
          </p:nvSpPr>
          <p:spPr bwMode="auto">
            <a:xfrm>
              <a:off x="1400176" y="1989138"/>
              <a:ext cx="2895600" cy="755650"/>
            </a:xfrm>
            <a:custGeom>
              <a:avLst/>
              <a:gdLst>
                <a:gd name="T0" fmla="*/ 2147483647 w 1824"/>
                <a:gd name="T1" fmla="*/ 2147483647 h 476"/>
                <a:gd name="T2" fmla="*/ 0 w 1824"/>
                <a:gd name="T3" fmla="*/ 2147483647 h 476"/>
                <a:gd name="T4" fmla="*/ 2147483647 w 1824"/>
                <a:gd name="T5" fmla="*/ 0 h 476"/>
                <a:gd name="T6" fmla="*/ 2147483647 w 1824"/>
                <a:gd name="T7" fmla="*/ 2147483647 h 476"/>
                <a:gd name="T8" fmla="*/ 2147483647 w 1824"/>
                <a:gd name="T9" fmla="*/ 2147483647 h 4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24" h="476">
                  <a:moveTo>
                    <a:pt x="110" y="476"/>
                  </a:moveTo>
                  <a:lnTo>
                    <a:pt x="0" y="14"/>
                  </a:lnTo>
                  <a:lnTo>
                    <a:pt x="1792" y="0"/>
                  </a:lnTo>
                  <a:lnTo>
                    <a:pt x="1824" y="468"/>
                  </a:lnTo>
                  <a:lnTo>
                    <a:pt x="110" y="476"/>
                  </a:lnTo>
                  <a:close/>
                </a:path>
              </a:pathLst>
            </a:custGeom>
            <a:solidFill>
              <a:srgbClr val="70D9D9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文本框 7"/>
          <p:cNvSpPr txBox="1"/>
          <p:nvPr/>
        </p:nvSpPr>
        <p:spPr bwMode="auto">
          <a:xfrm>
            <a:off x="2795576" y="529763"/>
            <a:ext cx="7890002" cy="110799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Nghe – kể</a:t>
            </a:r>
            <a:endParaRPr kumimoji="0" lang="en-US" alt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768621" y="1999042"/>
            <a:ext cx="8648086" cy="36317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1" i="0" u="none" strike="noStrike" kern="1200" cap="none" spc="0" normalizeH="0" baseline="0" noProof="0" dirty="0">
                <a:ln w="0">
                  <a:solidFill>
                    <a:srgbClr val="C18056"/>
                  </a:solidFill>
                </a:ln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279400">
                    <a:prstClr val="white">
                      <a:alpha val="77000"/>
                    </a:prstClr>
                  </a:glow>
                </a:effectLst>
                <a:uLnTx/>
                <a:uFillTx/>
                <a:latin typeface="UTM Amerika Sans" panose="02040603050506020204" pitchFamily="18" charset="0"/>
                <a:cs typeface="+mn-cs"/>
              </a:rPr>
              <a:t>Sự tích cây vú sữa</a:t>
            </a:r>
            <a:endParaRPr kumimoji="0" lang="en-US" sz="11500" b="1" i="0" u="none" strike="noStrike" kern="1200" cap="none" spc="0" normalizeH="0" baseline="0" noProof="0" dirty="0">
              <a:ln w="0">
                <a:solidFill>
                  <a:srgbClr val="C18056"/>
                </a:solidFill>
              </a:ln>
              <a:blipFill dpi="0"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279400">
                  <a:prstClr val="white">
                    <a:alpha val="77000"/>
                  </a:prstClr>
                </a:glow>
              </a:effectLst>
              <a:uLnTx/>
              <a:uFillTx/>
              <a:latin typeface="UTM Amerika Sans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524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6646DEB-2299-43F6-A6C3-76736EFB18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475" y="-538355"/>
            <a:ext cx="4007959" cy="72903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E6BF15C-A4B6-4F22-91B4-5918C53954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04" t="17838" r="16314" b="7092"/>
          <a:stretch/>
        </p:blipFill>
        <p:spPr>
          <a:xfrm>
            <a:off x="-27500" y="190500"/>
            <a:ext cx="12247000" cy="665399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1788725-D5CE-42AE-983D-13E8D098AA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9555" y="687997"/>
            <a:ext cx="6650182" cy="332509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5227F37-51F5-4D12-BF75-5460975438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1530" y="595493"/>
            <a:ext cx="1464005" cy="837377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D4C94B03-B9CE-4B0D-9130-2FB66B44837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707" y="3278853"/>
            <a:ext cx="1460862" cy="1468470"/>
          </a:xfrm>
          <a:prstGeom prst="rect">
            <a:avLst/>
          </a:prstGeom>
        </p:spPr>
      </p:pic>
      <p:grpSp>
        <p:nvGrpSpPr>
          <p:cNvPr id="13" name="组合 20"/>
          <p:cNvGrpSpPr>
            <a:grpSpLocks/>
          </p:cNvGrpSpPr>
          <p:nvPr/>
        </p:nvGrpSpPr>
        <p:grpSpPr bwMode="auto">
          <a:xfrm>
            <a:off x="2100247" y="210375"/>
            <a:ext cx="9123362" cy="1770825"/>
            <a:chOff x="1400176" y="1989138"/>
            <a:chExt cx="2946400" cy="849313"/>
          </a:xfrm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1450976" y="2078038"/>
              <a:ext cx="2895600" cy="760413"/>
            </a:xfrm>
            <a:custGeom>
              <a:avLst/>
              <a:gdLst>
                <a:gd name="T0" fmla="*/ 2147483647 w 1824"/>
                <a:gd name="T1" fmla="*/ 0 h 479"/>
                <a:gd name="T2" fmla="*/ 0 w 1824"/>
                <a:gd name="T3" fmla="*/ 2147483647 h 479"/>
                <a:gd name="T4" fmla="*/ 2147483647 w 1824"/>
                <a:gd name="T5" fmla="*/ 2147483647 h 479"/>
                <a:gd name="T6" fmla="*/ 2147483647 w 1824"/>
                <a:gd name="T7" fmla="*/ 2147483647 h 479"/>
                <a:gd name="T8" fmla="*/ 2147483647 w 1824"/>
                <a:gd name="T9" fmla="*/ 0 h 4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24" h="479">
                  <a:moveTo>
                    <a:pt x="1792" y="0"/>
                  </a:moveTo>
                  <a:lnTo>
                    <a:pt x="0" y="14"/>
                  </a:lnTo>
                  <a:lnTo>
                    <a:pt x="107" y="479"/>
                  </a:lnTo>
                  <a:lnTo>
                    <a:pt x="1824" y="468"/>
                  </a:lnTo>
                  <a:lnTo>
                    <a:pt x="1792" y="0"/>
                  </a:lnTo>
                  <a:close/>
                </a:path>
              </a:pathLst>
            </a:custGeom>
            <a:solidFill>
              <a:srgbClr val="C0C3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6"/>
            <p:cNvSpPr>
              <a:spLocks/>
            </p:cNvSpPr>
            <p:nvPr/>
          </p:nvSpPr>
          <p:spPr bwMode="auto">
            <a:xfrm>
              <a:off x="1450976" y="2078038"/>
              <a:ext cx="2895600" cy="760413"/>
            </a:xfrm>
            <a:custGeom>
              <a:avLst/>
              <a:gdLst>
                <a:gd name="T0" fmla="*/ 2147483647 w 1824"/>
                <a:gd name="T1" fmla="*/ 0 h 479"/>
                <a:gd name="T2" fmla="*/ 0 w 1824"/>
                <a:gd name="T3" fmla="*/ 2147483647 h 479"/>
                <a:gd name="T4" fmla="*/ 2147483647 w 1824"/>
                <a:gd name="T5" fmla="*/ 2147483647 h 479"/>
                <a:gd name="T6" fmla="*/ 2147483647 w 1824"/>
                <a:gd name="T7" fmla="*/ 2147483647 h 479"/>
                <a:gd name="T8" fmla="*/ 2147483647 w 1824"/>
                <a:gd name="T9" fmla="*/ 0 h 4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24" h="479">
                  <a:moveTo>
                    <a:pt x="1792" y="0"/>
                  </a:moveTo>
                  <a:lnTo>
                    <a:pt x="0" y="14"/>
                  </a:lnTo>
                  <a:lnTo>
                    <a:pt x="107" y="479"/>
                  </a:lnTo>
                  <a:lnTo>
                    <a:pt x="1824" y="468"/>
                  </a:lnTo>
                  <a:lnTo>
                    <a:pt x="179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7"/>
            <p:cNvSpPr>
              <a:spLocks/>
            </p:cNvSpPr>
            <p:nvPr/>
          </p:nvSpPr>
          <p:spPr bwMode="auto">
            <a:xfrm>
              <a:off x="1400176" y="1989138"/>
              <a:ext cx="2895600" cy="755650"/>
            </a:xfrm>
            <a:custGeom>
              <a:avLst/>
              <a:gdLst>
                <a:gd name="T0" fmla="*/ 2147483647 w 1824"/>
                <a:gd name="T1" fmla="*/ 2147483647 h 476"/>
                <a:gd name="T2" fmla="*/ 0 w 1824"/>
                <a:gd name="T3" fmla="*/ 2147483647 h 476"/>
                <a:gd name="T4" fmla="*/ 2147483647 w 1824"/>
                <a:gd name="T5" fmla="*/ 0 h 476"/>
                <a:gd name="T6" fmla="*/ 2147483647 w 1824"/>
                <a:gd name="T7" fmla="*/ 2147483647 h 476"/>
                <a:gd name="T8" fmla="*/ 2147483647 w 1824"/>
                <a:gd name="T9" fmla="*/ 2147483647 h 4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24" h="476">
                  <a:moveTo>
                    <a:pt x="110" y="476"/>
                  </a:moveTo>
                  <a:lnTo>
                    <a:pt x="0" y="14"/>
                  </a:lnTo>
                  <a:lnTo>
                    <a:pt x="1792" y="0"/>
                  </a:lnTo>
                  <a:lnTo>
                    <a:pt x="1824" y="468"/>
                  </a:lnTo>
                  <a:lnTo>
                    <a:pt x="110" y="476"/>
                  </a:lnTo>
                  <a:close/>
                </a:path>
              </a:pathLst>
            </a:custGeom>
            <a:solidFill>
              <a:srgbClr val="70D9D9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文本框 7"/>
          <p:cNvSpPr txBox="1"/>
          <p:nvPr/>
        </p:nvSpPr>
        <p:spPr bwMode="auto">
          <a:xfrm>
            <a:off x="2795576" y="240280"/>
            <a:ext cx="7890002" cy="156966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Câu 3: Chọn kể 1-2 đoạn của câu chuyện theo tranh.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768621" y="1999042"/>
            <a:ext cx="8648086" cy="36317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1" i="0" u="none" strike="noStrike" kern="1200" cap="none" spc="0" normalizeH="0" baseline="0" noProof="0" dirty="0">
                <a:ln w="0">
                  <a:solidFill>
                    <a:srgbClr val="C18056"/>
                  </a:solidFill>
                </a:ln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279400">
                    <a:prstClr val="white">
                      <a:alpha val="77000"/>
                    </a:prstClr>
                  </a:glow>
                </a:effectLst>
                <a:uLnTx/>
                <a:uFillTx/>
                <a:latin typeface="UTM Amerika Sans" panose="02040603050506020204" pitchFamily="18" charset="0"/>
                <a:cs typeface="+mn-cs"/>
              </a:rPr>
              <a:t>Sự tích cây vú sữa</a:t>
            </a:r>
            <a:endParaRPr kumimoji="0" lang="en-US" sz="11500" b="1" i="0" u="none" strike="noStrike" kern="1200" cap="none" spc="0" normalizeH="0" baseline="0" noProof="0" dirty="0">
              <a:ln w="0">
                <a:solidFill>
                  <a:srgbClr val="C18056"/>
                </a:solidFill>
              </a:ln>
              <a:blipFill dpi="0"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279400">
                  <a:prstClr val="white">
                    <a:alpha val="77000"/>
                  </a:prstClr>
                </a:glow>
              </a:effectLst>
              <a:uLnTx/>
              <a:uFillTx/>
              <a:latin typeface="UTM Amerika Sans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789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26">
            <a:extLst>
              <a:ext uri="{FF2B5EF4-FFF2-40B4-BE49-F238E27FC236}">
                <a16:creationId xmlns:a16="http://schemas.microsoft.com/office/drawing/2014/main" id="{133FA8BD-3E6B-4E46-B776-164AB1314A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0840">
            <a:off x="8964244" y="1833514"/>
            <a:ext cx="1460862" cy="1468470"/>
          </a:xfrm>
          <a:prstGeom prst="rect">
            <a:avLst/>
          </a:prstGeom>
        </p:spPr>
      </p:pic>
      <p:pic>
        <p:nvPicPr>
          <p:cNvPr id="14" name="图片 18">
            <a:extLst>
              <a:ext uri="{FF2B5EF4-FFF2-40B4-BE49-F238E27FC236}">
                <a16:creationId xmlns:a16="http://schemas.microsoft.com/office/drawing/2014/main" id="{FFAEFD40-6AD6-4056-902A-CC06E9F1A6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5" t="-2257" r="71679" b="67230"/>
          <a:stretch/>
        </p:blipFill>
        <p:spPr>
          <a:xfrm>
            <a:off x="-115570" y="-135920"/>
            <a:ext cx="1974850" cy="1401689"/>
          </a:xfrm>
          <a:prstGeom prst="rect">
            <a:avLst/>
          </a:prstGeom>
        </p:spPr>
      </p:pic>
      <p:pic>
        <p:nvPicPr>
          <p:cNvPr id="17" name="图片 16" descr="87ec9db96d05da8aa10259b6dae4d4a7">
            <a:extLst>
              <a:ext uri="{FF2B5EF4-FFF2-40B4-BE49-F238E27FC236}">
                <a16:creationId xmlns:a16="http://schemas.microsoft.com/office/drawing/2014/main" id="{4C39640C-AABD-462A-A51D-8CBC599C55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6740" y="4276102"/>
            <a:ext cx="2906126" cy="2906126"/>
          </a:xfrm>
          <a:prstGeom prst="rect">
            <a:avLst/>
          </a:prstGeom>
        </p:spPr>
      </p:pic>
      <p:pic>
        <p:nvPicPr>
          <p:cNvPr id="6" name="图片 11" descr="bfb0c8febf47825ae5b6eb113c4b174e">
            <a:extLst>
              <a:ext uri="{FF2B5EF4-FFF2-40B4-BE49-F238E27FC236}">
                <a16:creationId xmlns:a16="http://schemas.microsoft.com/office/drawing/2014/main" id="{9174F290-267B-4219-88AF-BC9DF94ACA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5570" y="4176950"/>
            <a:ext cx="2879090" cy="268105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43A728E-F6DC-4BFD-A55D-1F47A46C46D9}"/>
              </a:ext>
            </a:extLst>
          </p:cNvPr>
          <p:cNvSpPr/>
          <p:nvPr/>
        </p:nvSpPr>
        <p:spPr>
          <a:xfrm>
            <a:off x="1323975" y="1930278"/>
            <a:ext cx="9725025" cy="31547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99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glow rad="139700">
                    <a:srgbClr val="C0504D">
                      <a:satMod val="175000"/>
                      <a:alpha val="40000"/>
                    </a:srgb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ut Long 2" panose="00000400000000000000" pitchFamily="2" charset="0"/>
                <a:ea typeface="+mn-ea"/>
                <a:cs typeface="+mn-cs"/>
              </a:rPr>
              <a:t>Vận dụng</a:t>
            </a:r>
            <a:endParaRPr kumimoji="0" lang="en-US" sz="19900" b="0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glow rad="139700">
                  <a:srgbClr val="C0504D">
                    <a:satMod val="175000"/>
                    <a:alpha val="40000"/>
                  </a:srgbClr>
                </a:glow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VN But Long 2" panose="000004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070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ykkadtdw">
      <a:majorFont>
        <a:latin typeface="字魂105号-简雅黑" panose="020F0302020204030204"/>
        <a:ea typeface="字魂105号-简雅黑"/>
        <a:cs typeface=""/>
      </a:majorFont>
      <a:minorFont>
        <a:latin typeface="字魂105号-简雅黑" panose="020F0502020204030204"/>
        <a:ea typeface="字魂105号-简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195</Words>
  <Application>Microsoft Office PowerPoint</Application>
  <PresentationFormat>Widescreen</PresentationFormat>
  <Paragraphs>20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3" baseType="lpstr">
      <vt:lpstr>SVN-Newton</vt:lpstr>
      <vt:lpstr>字魂105号-简雅黑</vt:lpstr>
      <vt:lpstr>Times New Roman</vt:lpstr>
      <vt:lpstr>#9Slide05 Bodega Script</vt:lpstr>
      <vt:lpstr>Calibri</vt:lpstr>
      <vt:lpstr>DengXian</vt:lpstr>
      <vt:lpstr>Arial</vt:lpstr>
      <vt:lpstr>Cambria</vt:lpstr>
      <vt:lpstr>UVN But Long 2</vt:lpstr>
      <vt:lpstr>UTM Amerika Sans</vt:lpstr>
      <vt:lpstr>#9Slide07 HoneyCream</vt:lpstr>
      <vt:lpstr>印品黑体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HN07122024</cp:lastModifiedBy>
  <cp:revision>5</cp:revision>
  <dcterms:created xsi:type="dcterms:W3CDTF">2022-11-20T12:19:23Z</dcterms:created>
  <dcterms:modified xsi:type="dcterms:W3CDTF">2024-12-17T01:32:27Z</dcterms:modified>
</cp:coreProperties>
</file>