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5178" r:id="rId2"/>
    <p:sldId id="5147" r:id="rId3"/>
    <p:sldId id="5148" r:id="rId4"/>
    <p:sldId id="5179" r:id="rId5"/>
    <p:sldId id="5152" r:id="rId6"/>
    <p:sldId id="5150" r:id="rId7"/>
    <p:sldId id="5156" r:id="rId8"/>
    <p:sldId id="5180" r:id="rId9"/>
    <p:sldId id="5184" r:id="rId10"/>
    <p:sldId id="5183" r:id="rId11"/>
    <p:sldId id="5160" r:id="rId12"/>
    <p:sldId id="5155" r:id="rId13"/>
    <p:sldId id="267" r:id="rId14"/>
    <p:sldId id="5164" r:id="rId15"/>
    <p:sldId id="5165" r:id="rId16"/>
    <p:sldId id="5167" r:id="rId17"/>
    <p:sldId id="5175" r:id="rId18"/>
    <p:sldId id="5171" r:id="rId19"/>
    <p:sldId id="5185" r:id="rId20"/>
    <p:sldId id="5153" r:id="rId21"/>
    <p:sldId id="5186" r:id="rId22"/>
    <p:sldId id="5187" r:id="rId23"/>
  </p:sldIdLst>
  <p:sldSz cx="12192000" cy="6858000"/>
  <p:notesSz cx="6858000" cy="9144000"/>
  <p:embeddedFontLst>
    <p:embeddedFont>
      <p:font typeface="#9Slide07 Altu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#9Slide07 IcielStormtrooper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DengXian" panose="02010600030101010101" pitchFamily="2" charset="-122"/>
      <p:regular r:id="rId36"/>
      <p:bold r:id="rId37"/>
    </p:embeddedFont>
    <p:embeddedFont>
      <p:font typeface="DengXian Light" panose="02010600030101010101" pitchFamily="2" charset="-122"/>
      <p:regular r:id="rId38"/>
    </p:embeddedFont>
    <p:embeddedFont>
      <p:font typeface="SVN-Poky's" panose="020B0604020202020204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B1B"/>
    <a:srgbClr val="E36B52"/>
    <a:srgbClr val="EA10A7"/>
    <a:srgbClr val="6A145A"/>
    <a:srgbClr val="456A18"/>
    <a:srgbClr val="FEDADA"/>
    <a:srgbClr val="E36A51"/>
    <a:srgbClr val="F89192"/>
    <a:srgbClr val="FDFEFE"/>
    <a:srgbClr val="E0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28" autoAdjust="0"/>
    <p:restoredTop sz="94660"/>
  </p:normalViewPr>
  <p:slideViewPr>
    <p:cSldViewPr snapToGrid="0">
      <p:cViewPr varScale="1">
        <p:scale>
          <a:sx n="66" d="100"/>
          <a:sy n="66" d="100"/>
        </p:scale>
        <p:origin x="1200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7063D-789F-4EAB-B678-A1B597689332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D8108-E59B-42A9-942C-D41F9C3043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34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3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4504B6-C58F-4020-B2FE-656334DE4F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41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8108-E59B-42A9-942C-D41F9C3043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82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56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62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802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28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86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58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975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36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655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920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3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/>
              <a:t>2024/10/9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4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407888" y="-833736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60448" y="7178789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1692318" y="848595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8942912" y="-833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79330" y="88499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2374" y="-2713822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2826" y="-2713822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8800" y="28563975"/>
            <a:ext cx="2186247" cy="3717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90" y="28563974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904994" y="-142179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</a:t>
            </a:r>
            <a:r>
              <a:rPr lang="vi-VN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Tư 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1925799" y="54579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407889" y="107802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0" dirty="0" err="1">
                <a:solidFill>
                  <a:srgbClr val="50AE47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50AE47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-19939417"/>
            <a:ext cx="3627531" cy="47616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5866782" y="23059155"/>
            <a:ext cx="3627531" cy="47616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120113" y="-19939417"/>
            <a:ext cx="3627531" cy="47616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1383251" y="23059155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43919" y="2126751"/>
            <a:ext cx="2568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SVN-Poky's" panose="020B0606040200020203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50040" y="2321960"/>
            <a:ext cx="883577" cy="277402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03" y="2114051"/>
            <a:ext cx="1633870" cy="34689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617" y="2711103"/>
            <a:ext cx="6901270" cy="19630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492" y="-219878"/>
            <a:ext cx="1523956" cy="15088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276126" y="3770464"/>
            <a:ext cx="1284676" cy="13255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710" y="-2186339"/>
            <a:ext cx="426147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294 L -0.00274 0.3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66549-4843-1BB3-C8B3-903B8BFA97CC}"/>
              </a:ext>
            </a:extLst>
          </p:cNvPr>
          <p:cNvSpPr/>
          <p:nvPr/>
        </p:nvSpPr>
        <p:spPr>
          <a:xfrm>
            <a:off x="0" y="43532"/>
            <a:ext cx="12192000" cy="6694596"/>
          </a:xfrm>
          <a:prstGeom prst="roundRect">
            <a:avLst/>
          </a:prstGeom>
          <a:solidFill>
            <a:srgbClr val="F0F6EE">
              <a:alpha val="94000"/>
            </a:srgbClr>
          </a:solidFill>
          <a:ln w="28575">
            <a:solidFill>
              <a:srgbClr val="6CA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199" y="583459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05" t="29058" r="29511" b="14706"/>
          <a:stretch/>
        </p:blipFill>
        <p:spPr>
          <a:xfrm>
            <a:off x="2020487" y="1822531"/>
            <a:ext cx="8816125" cy="49146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4506" y="1471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A10A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 KHÓA BIỂU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A10A7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Left Brace 1"/>
          <p:cNvSpPr/>
          <p:nvPr/>
        </p:nvSpPr>
        <p:spPr>
          <a:xfrm>
            <a:off x="1829987" y="5307579"/>
            <a:ext cx="146336" cy="1429643"/>
          </a:xfrm>
          <a:prstGeom prst="leftBrac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1829987" y="2759588"/>
            <a:ext cx="190500" cy="2394307"/>
          </a:xfrm>
          <a:prstGeom prst="leftBrac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359596" y="731950"/>
            <a:ext cx="159245" cy="922190"/>
          </a:xfrm>
          <a:prstGeom prst="leftBrac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1">
            <a:extLst>
              <a:ext uri="{FF2B5EF4-FFF2-40B4-BE49-F238E27FC236}">
                <a16:creationId xmlns:a16="http://schemas.microsoft.com/office/drawing/2014/main" id="{E409A403-26FD-41A3-AD9A-E503C68A42CA}"/>
              </a:ext>
            </a:extLst>
          </p:cNvPr>
          <p:cNvSpPr txBox="1"/>
          <p:nvPr/>
        </p:nvSpPr>
        <p:spPr>
          <a:xfrm>
            <a:off x="-49751" y="829680"/>
            <a:ext cx="409347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1</a:t>
            </a:r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E409A403-26FD-41A3-AD9A-E503C68A42CA}"/>
              </a:ext>
            </a:extLst>
          </p:cNvPr>
          <p:cNvSpPr txBox="1"/>
          <p:nvPr/>
        </p:nvSpPr>
        <p:spPr>
          <a:xfrm>
            <a:off x="1244781" y="3410547"/>
            <a:ext cx="380721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1161668" y="5549164"/>
            <a:ext cx="546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n>
                  <a:solidFill>
                    <a:srgbClr val="002060"/>
                  </a:solidFill>
                </a:ln>
                <a:solidFill>
                  <a:srgbClr val="CE3553"/>
                </a:solidFill>
                <a:latin typeface="#9Slide07 IcielStormtrooper" panose="020B0500000000000000" pitchFamily="34" charset="0"/>
                <a:ea typeface="方正大黑简体" panose="03000509000000000000" pitchFamily="65" charset="-122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6174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6ABE96-A8B4-32F5-7C64-16EE5D4E3E3C}"/>
              </a:ext>
            </a:extLst>
          </p:cNvPr>
          <p:cNvSpPr/>
          <p:nvPr/>
        </p:nvSpPr>
        <p:spPr>
          <a:xfrm>
            <a:off x="379313" y="1654139"/>
            <a:ext cx="11507887" cy="3441843"/>
          </a:xfrm>
          <a:prstGeom prst="roundRect">
            <a:avLst/>
          </a:prstGeom>
          <a:solidFill>
            <a:srgbClr val="F0F6EE"/>
          </a:solidFill>
          <a:ln w="38100">
            <a:solidFill>
              <a:srgbClr val="456A18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/>
              <a:t>Thứ hai/ Buổi sáng/ tiết 1/ Tiếng Việt/ tiết 2/ Toán...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7FE72-CFBA-00F9-C139-4B1D76A10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329"/>
          <a:stretch/>
        </p:blipFill>
        <p:spPr>
          <a:xfrm>
            <a:off x="2595351" y="108401"/>
            <a:ext cx="6333637" cy="21398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30960" y="2998467"/>
            <a:ext cx="1154303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Thứ Hai, buổi sáng, </a:t>
            </a:r>
            <a:r>
              <a:rPr 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r>
              <a:rPr lang="vi-VN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Việt, </a:t>
            </a:r>
            <a:r>
              <a:rPr lang="vi-VN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 Toán…</a:t>
            </a:r>
            <a:endParaRPr lang="vi-VN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2028721" y="3037655"/>
            <a:ext cx="182880" cy="5310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3989569" y="3024007"/>
            <a:ext cx="182880" cy="5310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7100978" y="3061551"/>
            <a:ext cx="182880" cy="5310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9512152" y="3016245"/>
            <a:ext cx="182880" cy="5310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9603592" y="3049603"/>
            <a:ext cx="182880" cy="5310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F055FC-EB26-21D8-94CB-ECFE28D18D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84" r="1884" b="27088"/>
          <a:stretch/>
        </p:blipFill>
        <p:spPr>
          <a:xfrm>
            <a:off x="2300779" y="1479478"/>
            <a:ext cx="8114479" cy="422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peech Bubble: Rectangle with Corners Rounded 13">
            <a:extLst>
              <a:ext uri="{FF2B5EF4-FFF2-40B4-BE49-F238E27FC236}">
                <a16:creationId xmlns:a16="http://schemas.microsoft.com/office/drawing/2014/main" id="{F973365A-4931-EC50-BC93-7C803E94A9BF}"/>
              </a:ext>
            </a:extLst>
          </p:cNvPr>
          <p:cNvSpPr/>
          <p:nvPr/>
        </p:nvSpPr>
        <p:spPr>
          <a:xfrm>
            <a:off x="1649006" y="3930262"/>
            <a:ext cx="6534009" cy="1913620"/>
          </a:xfrm>
          <a:prstGeom prst="wedgeRoundRectCallout">
            <a:avLst>
              <a:gd name="adj1" fmla="val -77950"/>
              <a:gd name="adj2" fmla="val 1415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FD301-C43A-B6FA-69F6-0956E940CD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5" t="11119" r="32743"/>
          <a:stretch/>
        </p:blipFill>
        <p:spPr>
          <a:xfrm>
            <a:off x="-133232" y="3927281"/>
            <a:ext cx="2122534" cy="2759958"/>
          </a:xfrm>
          <a:prstGeom prst="rect">
            <a:avLst/>
          </a:prstGeom>
        </p:spPr>
      </p:pic>
      <p:sp>
        <p:nvSpPr>
          <p:cNvPr id="12" name="Hexagon 11">
            <a:extLst>
              <a:ext uri="{FF2B5EF4-FFF2-40B4-BE49-F238E27FC236}">
                <a16:creationId xmlns:a16="http://schemas.microsoft.com/office/drawing/2014/main" id="{060C3AA2-4F0E-4255-839D-EEE431D05DAF}"/>
              </a:ext>
            </a:extLst>
          </p:cNvPr>
          <p:cNvSpPr/>
          <p:nvPr/>
        </p:nvSpPr>
        <p:spPr>
          <a:xfrm>
            <a:off x="1740164" y="332684"/>
            <a:ext cx="8837365" cy="81313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B638A-2940-4598-B4C0-CC054E381E1E}"/>
              </a:ext>
            </a:extLst>
          </p:cNvPr>
          <p:cNvSpPr txBox="1"/>
          <p:nvPr/>
        </p:nvSpPr>
        <p:spPr>
          <a:xfrm>
            <a:off x="2038224" y="431476"/>
            <a:ext cx="95440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thời khóa biểu của ngày 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34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05" t="39354" r="56187" b="14706"/>
          <a:stretch/>
        </p:blipFill>
        <p:spPr>
          <a:xfrm>
            <a:off x="8308604" y="1376627"/>
            <a:ext cx="3695436" cy="48468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8773ED1-BEFD-8869-6DEC-9FB8A7B6186A}"/>
              </a:ext>
            </a:extLst>
          </p:cNvPr>
          <p:cNvGrpSpPr/>
          <p:nvPr/>
        </p:nvGrpSpPr>
        <p:grpSpPr>
          <a:xfrm>
            <a:off x="903532" y="334174"/>
            <a:ext cx="7354440" cy="3594597"/>
            <a:chOff x="418011" y="2052572"/>
            <a:chExt cx="6288886" cy="4959467"/>
          </a:xfrm>
        </p:grpSpPr>
        <p:sp>
          <p:nvSpPr>
            <p:cNvPr id="15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613919" y="3494226"/>
              <a:ext cx="6092978" cy="3517813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A992F3-2709-F43B-284A-99B8D894ABF9}"/>
                </a:ext>
              </a:extLst>
            </p:cNvPr>
            <p:cNvSpPr txBox="1"/>
            <p:nvPr/>
          </p:nvSpPr>
          <p:spPr>
            <a:xfrm>
              <a:off x="418011" y="2052572"/>
              <a:ext cx="2990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57137" y="1546279"/>
            <a:ext cx="6847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ai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buổi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sáng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</a:p>
          <a:p>
            <a:pPr algn="ctr"/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1: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trải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nghiệm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; </a:t>
            </a:r>
          </a:p>
          <a:p>
            <a:pPr algn="ctr"/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2: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; </a:t>
            </a:r>
          </a:p>
          <a:p>
            <a:pPr algn="ctr"/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3,4: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5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US" sz="35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 </a:t>
            </a:r>
            <a:endParaRPr lang="en-US" sz="35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82DAF1-3AAB-3D3C-7299-1FB460811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6420" y="141762"/>
            <a:ext cx="2286198" cy="12863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7956" y="4177147"/>
            <a:ext cx="6451600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Buổi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chiều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A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nh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;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tiết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2: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36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algn="ctr"/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8249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3" grpId="0"/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19">
            <a:extLst>
              <a:ext uri="{FF2B5EF4-FFF2-40B4-BE49-F238E27FC236}">
                <a16:creationId xmlns:a16="http://schemas.microsoft.com/office/drawing/2014/main" id="{060C3AA2-4F0E-4255-839D-EEE431D05DAF}"/>
              </a:ext>
            </a:extLst>
          </p:cNvPr>
          <p:cNvSpPr/>
          <p:nvPr/>
        </p:nvSpPr>
        <p:spPr>
          <a:xfrm>
            <a:off x="966412" y="570259"/>
            <a:ext cx="9893372" cy="1010593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773ED1-BEFD-8869-6DEC-9FB8A7B6186A}"/>
              </a:ext>
            </a:extLst>
          </p:cNvPr>
          <p:cNvGrpSpPr/>
          <p:nvPr/>
        </p:nvGrpSpPr>
        <p:grpSpPr>
          <a:xfrm>
            <a:off x="56790" y="1882847"/>
            <a:ext cx="4202130" cy="4360545"/>
            <a:chOff x="323451" y="1614626"/>
            <a:chExt cx="3255491" cy="3517813"/>
          </a:xfrm>
        </p:grpSpPr>
        <p:sp>
          <p:nvSpPr>
            <p:cNvPr id="13" name="任意多边形: 形状 5">
              <a:extLst>
                <a:ext uri="{FF2B5EF4-FFF2-40B4-BE49-F238E27FC236}">
                  <a16:creationId xmlns:a16="http://schemas.microsoft.com/office/drawing/2014/main" id="{D0F69EFE-F4B1-464F-890A-477CDC7BC776}"/>
                </a:ext>
              </a:extLst>
            </p:cNvPr>
            <p:cNvSpPr/>
            <p:nvPr/>
          </p:nvSpPr>
          <p:spPr>
            <a:xfrm>
              <a:off x="323451" y="1614626"/>
              <a:ext cx="3255491" cy="3517813"/>
            </a:xfrm>
            <a:custGeom>
              <a:avLst/>
              <a:gdLst>
                <a:gd name="connsiteX0" fmla="*/ 326239 w 8947975"/>
                <a:gd name="connsiteY0" fmla="*/ 89164 h 1988432"/>
                <a:gd name="connsiteX1" fmla="*/ 59539 w 8947975"/>
                <a:gd name="connsiteY1" fmla="*/ 1022614 h 1988432"/>
                <a:gd name="connsiteX2" fmla="*/ 288139 w 8947975"/>
                <a:gd name="connsiteY2" fmla="*/ 1822714 h 1988432"/>
                <a:gd name="connsiteX3" fmla="*/ 2802739 w 8947975"/>
                <a:gd name="connsiteY3" fmla="*/ 1898914 h 1988432"/>
                <a:gd name="connsiteX4" fmla="*/ 3869539 w 8947975"/>
                <a:gd name="connsiteY4" fmla="*/ 1937014 h 1988432"/>
                <a:gd name="connsiteX5" fmla="*/ 6441289 w 8947975"/>
                <a:gd name="connsiteY5" fmla="*/ 1975114 h 1988432"/>
                <a:gd name="connsiteX6" fmla="*/ 8517739 w 8947975"/>
                <a:gd name="connsiteY6" fmla="*/ 1689364 h 1988432"/>
                <a:gd name="connsiteX7" fmla="*/ 8936839 w 8947975"/>
                <a:gd name="connsiteY7" fmla="*/ 774964 h 1988432"/>
                <a:gd name="connsiteX8" fmla="*/ 8289139 w 8947975"/>
                <a:gd name="connsiteY8" fmla="*/ 317764 h 1988432"/>
                <a:gd name="connsiteX9" fmla="*/ 5279239 w 8947975"/>
                <a:gd name="connsiteY9" fmla="*/ 355864 h 1988432"/>
                <a:gd name="connsiteX10" fmla="*/ 2878939 w 8947975"/>
                <a:gd name="connsiteY10" fmla="*/ 70114 h 1988432"/>
                <a:gd name="connsiteX11" fmla="*/ 326239 w 8947975"/>
                <a:gd name="connsiteY11" fmla="*/ 89164 h 1988432"/>
                <a:gd name="connsiteX0" fmla="*/ 650693 w 8967629"/>
                <a:gd name="connsiteY0" fmla="*/ 145791 h 1930759"/>
                <a:gd name="connsiteX1" fmla="*/ 79193 w 8967629"/>
                <a:gd name="connsiteY1" fmla="*/ 964941 h 1930759"/>
                <a:gd name="connsiteX2" fmla="*/ 307793 w 8967629"/>
                <a:gd name="connsiteY2" fmla="*/ 1765041 h 1930759"/>
                <a:gd name="connsiteX3" fmla="*/ 2822393 w 8967629"/>
                <a:gd name="connsiteY3" fmla="*/ 1841241 h 1930759"/>
                <a:gd name="connsiteX4" fmla="*/ 3889193 w 8967629"/>
                <a:gd name="connsiteY4" fmla="*/ 1879341 h 1930759"/>
                <a:gd name="connsiteX5" fmla="*/ 6460943 w 8967629"/>
                <a:gd name="connsiteY5" fmla="*/ 1917441 h 1930759"/>
                <a:gd name="connsiteX6" fmla="*/ 8537393 w 8967629"/>
                <a:gd name="connsiteY6" fmla="*/ 1631691 h 1930759"/>
                <a:gd name="connsiteX7" fmla="*/ 8956493 w 8967629"/>
                <a:gd name="connsiteY7" fmla="*/ 717291 h 1930759"/>
                <a:gd name="connsiteX8" fmla="*/ 8308793 w 8967629"/>
                <a:gd name="connsiteY8" fmla="*/ 260091 h 1930759"/>
                <a:gd name="connsiteX9" fmla="*/ 5298893 w 8967629"/>
                <a:gd name="connsiteY9" fmla="*/ 298191 h 1930759"/>
                <a:gd name="connsiteX10" fmla="*/ 2898593 w 8967629"/>
                <a:gd name="connsiteY10" fmla="*/ 12441 h 1930759"/>
                <a:gd name="connsiteX11" fmla="*/ 650693 w 8967629"/>
                <a:gd name="connsiteY11" fmla="*/ 145791 h 1930759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34843 h 1919811"/>
                <a:gd name="connsiteX1" fmla="*/ 79193 w 8967629"/>
                <a:gd name="connsiteY1" fmla="*/ 953993 h 1919811"/>
                <a:gd name="connsiteX2" fmla="*/ 307793 w 8967629"/>
                <a:gd name="connsiteY2" fmla="*/ 1754093 h 1919811"/>
                <a:gd name="connsiteX3" fmla="*/ 2822393 w 8967629"/>
                <a:gd name="connsiteY3" fmla="*/ 1830293 h 1919811"/>
                <a:gd name="connsiteX4" fmla="*/ 3889193 w 8967629"/>
                <a:gd name="connsiteY4" fmla="*/ 1868393 h 1919811"/>
                <a:gd name="connsiteX5" fmla="*/ 6460943 w 8967629"/>
                <a:gd name="connsiteY5" fmla="*/ 1906493 h 1919811"/>
                <a:gd name="connsiteX6" fmla="*/ 8537393 w 8967629"/>
                <a:gd name="connsiteY6" fmla="*/ 1620743 h 1919811"/>
                <a:gd name="connsiteX7" fmla="*/ 8956493 w 8967629"/>
                <a:gd name="connsiteY7" fmla="*/ 706343 h 1919811"/>
                <a:gd name="connsiteX8" fmla="*/ 8308793 w 8967629"/>
                <a:gd name="connsiteY8" fmla="*/ 249143 h 1919811"/>
                <a:gd name="connsiteX9" fmla="*/ 5622743 w 8967629"/>
                <a:gd name="connsiteY9" fmla="*/ 134843 h 1919811"/>
                <a:gd name="connsiteX10" fmla="*/ 2898593 w 8967629"/>
                <a:gd name="connsiteY10" fmla="*/ 1493 h 1919811"/>
                <a:gd name="connsiteX11" fmla="*/ 650693 w 8967629"/>
                <a:gd name="connsiteY11" fmla="*/ 134843 h 1919811"/>
                <a:gd name="connsiteX0" fmla="*/ 650693 w 8967629"/>
                <a:gd name="connsiteY0" fmla="*/ 168172 h 1953140"/>
                <a:gd name="connsiteX1" fmla="*/ 79193 w 8967629"/>
                <a:gd name="connsiteY1" fmla="*/ 987322 h 1953140"/>
                <a:gd name="connsiteX2" fmla="*/ 307793 w 8967629"/>
                <a:gd name="connsiteY2" fmla="*/ 1787422 h 1953140"/>
                <a:gd name="connsiteX3" fmla="*/ 2822393 w 8967629"/>
                <a:gd name="connsiteY3" fmla="*/ 1863622 h 1953140"/>
                <a:gd name="connsiteX4" fmla="*/ 3889193 w 8967629"/>
                <a:gd name="connsiteY4" fmla="*/ 1901722 h 1953140"/>
                <a:gd name="connsiteX5" fmla="*/ 6460943 w 8967629"/>
                <a:gd name="connsiteY5" fmla="*/ 1939822 h 1953140"/>
                <a:gd name="connsiteX6" fmla="*/ 8537393 w 8967629"/>
                <a:gd name="connsiteY6" fmla="*/ 1654072 h 1953140"/>
                <a:gd name="connsiteX7" fmla="*/ 8956493 w 8967629"/>
                <a:gd name="connsiteY7" fmla="*/ 739672 h 1953140"/>
                <a:gd name="connsiteX8" fmla="*/ 8308793 w 8967629"/>
                <a:gd name="connsiteY8" fmla="*/ 282472 h 1953140"/>
                <a:gd name="connsiteX9" fmla="*/ 5622743 w 8967629"/>
                <a:gd name="connsiteY9" fmla="*/ 168172 h 1953140"/>
                <a:gd name="connsiteX10" fmla="*/ 2898593 w 8967629"/>
                <a:gd name="connsiteY10" fmla="*/ 34822 h 1953140"/>
                <a:gd name="connsiteX11" fmla="*/ 650693 w 8967629"/>
                <a:gd name="connsiteY11" fmla="*/ 168172 h 1953140"/>
                <a:gd name="connsiteX0" fmla="*/ 650693 w 8967629"/>
                <a:gd name="connsiteY0" fmla="*/ 101243 h 1886211"/>
                <a:gd name="connsiteX1" fmla="*/ 79193 w 8967629"/>
                <a:gd name="connsiteY1" fmla="*/ 920393 h 1886211"/>
                <a:gd name="connsiteX2" fmla="*/ 307793 w 8967629"/>
                <a:gd name="connsiteY2" fmla="*/ 1720493 h 1886211"/>
                <a:gd name="connsiteX3" fmla="*/ 2822393 w 8967629"/>
                <a:gd name="connsiteY3" fmla="*/ 1796693 h 1886211"/>
                <a:gd name="connsiteX4" fmla="*/ 3889193 w 8967629"/>
                <a:gd name="connsiteY4" fmla="*/ 1834793 h 1886211"/>
                <a:gd name="connsiteX5" fmla="*/ 6460943 w 8967629"/>
                <a:gd name="connsiteY5" fmla="*/ 1872893 h 1886211"/>
                <a:gd name="connsiteX6" fmla="*/ 8537393 w 8967629"/>
                <a:gd name="connsiteY6" fmla="*/ 1587143 h 1886211"/>
                <a:gd name="connsiteX7" fmla="*/ 8956493 w 8967629"/>
                <a:gd name="connsiteY7" fmla="*/ 672743 h 1886211"/>
                <a:gd name="connsiteX8" fmla="*/ 8308793 w 8967629"/>
                <a:gd name="connsiteY8" fmla="*/ 215543 h 1886211"/>
                <a:gd name="connsiteX9" fmla="*/ 5622743 w 8967629"/>
                <a:gd name="connsiteY9" fmla="*/ 101243 h 1886211"/>
                <a:gd name="connsiteX10" fmla="*/ 2860493 w 8967629"/>
                <a:gd name="connsiteY10" fmla="*/ 63143 h 1886211"/>
                <a:gd name="connsiteX11" fmla="*/ 650693 w 8967629"/>
                <a:gd name="connsiteY11" fmla="*/ 101243 h 1886211"/>
                <a:gd name="connsiteX0" fmla="*/ 650693 w 8967629"/>
                <a:gd name="connsiteY0" fmla="*/ 200038 h 1985006"/>
                <a:gd name="connsiteX1" fmla="*/ 79193 w 8967629"/>
                <a:gd name="connsiteY1" fmla="*/ 1019188 h 1985006"/>
                <a:gd name="connsiteX2" fmla="*/ 307793 w 8967629"/>
                <a:gd name="connsiteY2" fmla="*/ 1819288 h 1985006"/>
                <a:gd name="connsiteX3" fmla="*/ 2822393 w 8967629"/>
                <a:gd name="connsiteY3" fmla="*/ 1895488 h 1985006"/>
                <a:gd name="connsiteX4" fmla="*/ 3889193 w 8967629"/>
                <a:gd name="connsiteY4" fmla="*/ 1933588 h 1985006"/>
                <a:gd name="connsiteX5" fmla="*/ 6460943 w 8967629"/>
                <a:gd name="connsiteY5" fmla="*/ 1971688 h 1985006"/>
                <a:gd name="connsiteX6" fmla="*/ 8537393 w 8967629"/>
                <a:gd name="connsiteY6" fmla="*/ 1685938 h 1985006"/>
                <a:gd name="connsiteX7" fmla="*/ 8956493 w 8967629"/>
                <a:gd name="connsiteY7" fmla="*/ 771538 h 1985006"/>
                <a:gd name="connsiteX8" fmla="*/ 8308793 w 8967629"/>
                <a:gd name="connsiteY8" fmla="*/ 314338 h 1985006"/>
                <a:gd name="connsiteX9" fmla="*/ 5622743 w 8967629"/>
                <a:gd name="connsiteY9" fmla="*/ 200038 h 1985006"/>
                <a:gd name="connsiteX10" fmla="*/ 2879543 w 8967629"/>
                <a:gd name="connsiteY10" fmla="*/ 28588 h 1985006"/>
                <a:gd name="connsiteX11" fmla="*/ 650693 w 8967629"/>
                <a:gd name="connsiteY11" fmla="*/ 200038 h 1985006"/>
                <a:gd name="connsiteX0" fmla="*/ 650693 w 8967629"/>
                <a:gd name="connsiteY0" fmla="*/ 227800 h 2012768"/>
                <a:gd name="connsiteX1" fmla="*/ 79193 w 8967629"/>
                <a:gd name="connsiteY1" fmla="*/ 1046950 h 2012768"/>
                <a:gd name="connsiteX2" fmla="*/ 307793 w 8967629"/>
                <a:gd name="connsiteY2" fmla="*/ 1847050 h 2012768"/>
                <a:gd name="connsiteX3" fmla="*/ 2822393 w 8967629"/>
                <a:gd name="connsiteY3" fmla="*/ 1923250 h 2012768"/>
                <a:gd name="connsiteX4" fmla="*/ 3889193 w 8967629"/>
                <a:gd name="connsiteY4" fmla="*/ 1961350 h 2012768"/>
                <a:gd name="connsiteX5" fmla="*/ 6460943 w 8967629"/>
                <a:gd name="connsiteY5" fmla="*/ 1999450 h 2012768"/>
                <a:gd name="connsiteX6" fmla="*/ 8537393 w 8967629"/>
                <a:gd name="connsiteY6" fmla="*/ 1713700 h 2012768"/>
                <a:gd name="connsiteX7" fmla="*/ 8956493 w 8967629"/>
                <a:gd name="connsiteY7" fmla="*/ 799300 h 2012768"/>
                <a:gd name="connsiteX8" fmla="*/ 8308793 w 8967629"/>
                <a:gd name="connsiteY8" fmla="*/ 342100 h 2012768"/>
                <a:gd name="connsiteX9" fmla="*/ 5622743 w 8967629"/>
                <a:gd name="connsiteY9" fmla="*/ 227800 h 2012768"/>
                <a:gd name="connsiteX10" fmla="*/ 2879543 w 8967629"/>
                <a:gd name="connsiteY10" fmla="*/ 56350 h 2012768"/>
                <a:gd name="connsiteX11" fmla="*/ 650693 w 8967629"/>
                <a:gd name="connsiteY11" fmla="*/ 227800 h 2012768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0258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68406"/>
                <a:gd name="connsiteX1" fmla="*/ 79193 w 8967629"/>
                <a:gd name="connsiteY1" fmla="*/ 1059738 h 1968406"/>
                <a:gd name="connsiteX2" fmla="*/ 307793 w 8967629"/>
                <a:gd name="connsiteY2" fmla="*/ 1802688 h 1968406"/>
                <a:gd name="connsiteX3" fmla="*/ 2822393 w 8967629"/>
                <a:gd name="connsiteY3" fmla="*/ 1878888 h 1968406"/>
                <a:gd name="connsiteX4" fmla="*/ 3889193 w 8967629"/>
                <a:gd name="connsiteY4" fmla="*/ 1916988 h 1968406"/>
                <a:gd name="connsiteX5" fmla="*/ 6460943 w 8967629"/>
                <a:gd name="connsiteY5" fmla="*/ 1955088 h 1968406"/>
                <a:gd name="connsiteX6" fmla="*/ 8537393 w 8967629"/>
                <a:gd name="connsiteY6" fmla="*/ 1669338 h 1968406"/>
                <a:gd name="connsiteX7" fmla="*/ 8956493 w 8967629"/>
                <a:gd name="connsiteY7" fmla="*/ 754938 h 1968406"/>
                <a:gd name="connsiteX8" fmla="*/ 8308793 w 8967629"/>
                <a:gd name="connsiteY8" fmla="*/ 297738 h 1968406"/>
                <a:gd name="connsiteX9" fmla="*/ 5622743 w 8967629"/>
                <a:gd name="connsiteY9" fmla="*/ 183438 h 1968406"/>
                <a:gd name="connsiteX10" fmla="*/ 2879543 w 8967629"/>
                <a:gd name="connsiteY10" fmla="*/ 11988 h 1968406"/>
                <a:gd name="connsiteX11" fmla="*/ 650693 w 8967629"/>
                <a:gd name="connsiteY11" fmla="*/ 183438 h 1968406"/>
                <a:gd name="connsiteX0" fmla="*/ 650693 w 8967629"/>
                <a:gd name="connsiteY0" fmla="*/ 183438 h 1958881"/>
                <a:gd name="connsiteX1" fmla="*/ 79193 w 8967629"/>
                <a:gd name="connsiteY1" fmla="*/ 1059738 h 1958881"/>
                <a:gd name="connsiteX2" fmla="*/ 307793 w 8967629"/>
                <a:gd name="connsiteY2" fmla="*/ 1802688 h 1958881"/>
                <a:gd name="connsiteX3" fmla="*/ 2822393 w 8967629"/>
                <a:gd name="connsiteY3" fmla="*/ 1878888 h 1958881"/>
                <a:gd name="connsiteX4" fmla="*/ 3889193 w 8967629"/>
                <a:gd name="connsiteY4" fmla="*/ 1916988 h 1958881"/>
                <a:gd name="connsiteX5" fmla="*/ 6460943 w 8967629"/>
                <a:gd name="connsiteY5" fmla="*/ 1955088 h 1958881"/>
                <a:gd name="connsiteX6" fmla="*/ 8537393 w 8967629"/>
                <a:gd name="connsiteY6" fmla="*/ 1669338 h 1958881"/>
                <a:gd name="connsiteX7" fmla="*/ 8956493 w 8967629"/>
                <a:gd name="connsiteY7" fmla="*/ 754938 h 1958881"/>
                <a:gd name="connsiteX8" fmla="*/ 8308793 w 8967629"/>
                <a:gd name="connsiteY8" fmla="*/ 297738 h 1958881"/>
                <a:gd name="connsiteX9" fmla="*/ 5622743 w 8967629"/>
                <a:gd name="connsiteY9" fmla="*/ 183438 h 1958881"/>
                <a:gd name="connsiteX10" fmla="*/ 2879543 w 8967629"/>
                <a:gd name="connsiteY10" fmla="*/ 11988 h 1958881"/>
                <a:gd name="connsiteX11" fmla="*/ 650693 w 8967629"/>
                <a:gd name="connsiteY11" fmla="*/ 183438 h 1958881"/>
                <a:gd name="connsiteX0" fmla="*/ 650693 w 8967629"/>
                <a:gd name="connsiteY0" fmla="*/ 183438 h 1974386"/>
                <a:gd name="connsiteX1" fmla="*/ 79193 w 8967629"/>
                <a:gd name="connsiteY1" fmla="*/ 1059738 h 1974386"/>
                <a:gd name="connsiteX2" fmla="*/ 307793 w 8967629"/>
                <a:gd name="connsiteY2" fmla="*/ 1802688 h 1974386"/>
                <a:gd name="connsiteX3" fmla="*/ 2822393 w 8967629"/>
                <a:gd name="connsiteY3" fmla="*/ 1878888 h 1974386"/>
                <a:gd name="connsiteX4" fmla="*/ 3889193 w 8967629"/>
                <a:gd name="connsiteY4" fmla="*/ 1916988 h 1974386"/>
                <a:gd name="connsiteX5" fmla="*/ 6460943 w 8967629"/>
                <a:gd name="connsiteY5" fmla="*/ 1955088 h 1974386"/>
                <a:gd name="connsiteX6" fmla="*/ 8537393 w 8967629"/>
                <a:gd name="connsiteY6" fmla="*/ 1669338 h 1974386"/>
                <a:gd name="connsiteX7" fmla="*/ 8956493 w 8967629"/>
                <a:gd name="connsiteY7" fmla="*/ 754938 h 1974386"/>
                <a:gd name="connsiteX8" fmla="*/ 8308793 w 8967629"/>
                <a:gd name="connsiteY8" fmla="*/ 297738 h 1974386"/>
                <a:gd name="connsiteX9" fmla="*/ 5622743 w 8967629"/>
                <a:gd name="connsiteY9" fmla="*/ 183438 h 1974386"/>
                <a:gd name="connsiteX10" fmla="*/ 2879543 w 8967629"/>
                <a:gd name="connsiteY10" fmla="*/ 11988 h 1974386"/>
                <a:gd name="connsiteX11" fmla="*/ 650693 w 8967629"/>
                <a:gd name="connsiteY11" fmla="*/ 183438 h 1974386"/>
                <a:gd name="connsiteX0" fmla="*/ 718633 w 9035569"/>
                <a:gd name="connsiteY0" fmla="*/ 183438 h 1970142"/>
                <a:gd name="connsiteX1" fmla="*/ 147133 w 9035569"/>
                <a:gd name="connsiteY1" fmla="*/ 1059738 h 1970142"/>
                <a:gd name="connsiteX2" fmla="*/ 375733 w 9035569"/>
                <a:gd name="connsiteY2" fmla="*/ 1802688 h 1970142"/>
                <a:gd name="connsiteX3" fmla="*/ 3957133 w 9035569"/>
                <a:gd name="connsiteY3" fmla="*/ 1916988 h 1970142"/>
                <a:gd name="connsiteX4" fmla="*/ 6528883 w 9035569"/>
                <a:gd name="connsiteY4" fmla="*/ 1955088 h 1970142"/>
                <a:gd name="connsiteX5" fmla="*/ 8605333 w 9035569"/>
                <a:gd name="connsiteY5" fmla="*/ 1669338 h 1970142"/>
                <a:gd name="connsiteX6" fmla="*/ 9024433 w 9035569"/>
                <a:gd name="connsiteY6" fmla="*/ 754938 h 1970142"/>
                <a:gd name="connsiteX7" fmla="*/ 8376733 w 9035569"/>
                <a:gd name="connsiteY7" fmla="*/ 297738 h 1970142"/>
                <a:gd name="connsiteX8" fmla="*/ 5690683 w 9035569"/>
                <a:gd name="connsiteY8" fmla="*/ 183438 h 1970142"/>
                <a:gd name="connsiteX9" fmla="*/ 2947483 w 9035569"/>
                <a:gd name="connsiteY9" fmla="*/ 11988 h 1970142"/>
                <a:gd name="connsiteX10" fmla="*/ 718633 w 9035569"/>
                <a:gd name="connsiteY10" fmla="*/ 183438 h 1970142"/>
                <a:gd name="connsiteX0" fmla="*/ 718633 w 9035569"/>
                <a:gd name="connsiteY0" fmla="*/ 183438 h 1962283"/>
                <a:gd name="connsiteX1" fmla="*/ 147133 w 9035569"/>
                <a:gd name="connsiteY1" fmla="*/ 1059738 h 1962283"/>
                <a:gd name="connsiteX2" fmla="*/ 375733 w 9035569"/>
                <a:gd name="connsiteY2" fmla="*/ 1802688 h 1962283"/>
                <a:gd name="connsiteX3" fmla="*/ 3957133 w 9035569"/>
                <a:gd name="connsiteY3" fmla="*/ 1916988 h 1962283"/>
                <a:gd name="connsiteX4" fmla="*/ 6528883 w 9035569"/>
                <a:gd name="connsiteY4" fmla="*/ 1955088 h 1962283"/>
                <a:gd name="connsiteX5" fmla="*/ 8605333 w 9035569"/>
                <a:gd name="connsiteY5" fmla="*/ 1669338 h 1962283"/>
                <a:gd name="connsiteX6" fmla="*/ 9024433 w 9035569"/>
                <a:gd name="connsiteY6" fmla="*/ 754938 h 1962283"/>
                <a:gd name="connsiteX7" fmla="*/ 8376733 w 9035569"/>
                <a:gd name="connsiteY7" fmla="*/ 297738 h 1962283"/>
                <a:gd name="connsiteX8" fmla="*/ 5690683 w 9035569"/>
                <a:gd name="connsiteY8" fmla="*/ 183438 h 1962283"/>
                <a:gd name="connsiteX9" fmla="*/ 2947483 w 9035569"/>
                <a:gd name="connsiteY9" fmla="*/ 11988 h 1962283"/>
                <a:gd name="connsiteX10" fmla="*/ 718633 w 9035569"/>
                <a:gd name="connsiteY10" fmla="*/ 183438 h 1962283"/>
                <a:gd name="connsiteX0" fmla="*/ 718633 w 9035569"/>
                <a:gd name="connsiteY0" fmla="*/ 72229 h 1851074"/>
                <a:gd name="connsiteX1" fmla="*/ 147133 w 9035569"/>
                <a:gd name="connsiteY1" fmla="*/ 948529 h 1851074"/>
                <a:gd name="connsiteX2" fmla="*/ 375733 w 9035569"/>
                <a:gd name="connsiteY2" fmla="*/ 1691479 h 1851074"/>
                <a:gd name="connsiteX3" fmla="*/ 3957133 w 9035569"/>
                <a:gd name="connsiteY3" fmla="*/ 1805779 h 1851074"/>
                <a:gd name="connsiteX4" fmla="*/ 6528883 w 9035569"/>
                <a:gd name="connsiteY4" fmla="*/ 1843879 h 1851074"/>
                <a:gd name="connsiteX5" fmla="*/ 8605333 w 9035569"/>
                <a:gd name="connsiteY5" fmla="*/ 1558129 h 1851074"/>
                <a:gd name="connsiteX6" fmla="*/ 9024433 w 9035569"/>
                <a:gd name="connsiteY6" fmla="*/ 643729 h 1851074"/>
                <a:gd name="connsiteX7" fmla="*/ 8376733 w 9035569"/>
                <a:gd name="connsiteY7" fmla="*/ 186529 h 1851074"/>
                <a:gd name="connsiteX8" fmla="*/ 5690683 w 9035569"/>
                <a:gd name="connsiteY8" fmla="*/ 72229 h 1851074"/>
                <a:gd name="connsiteX9" fmla="*/ 2852233 w 9035569"/>
                <a:gd name="connsiteY9" fmla="*/ 15079 h 1851074"/>
                <a:gd name="connsiteX10" fmla="*/ 718633 w 9035569"/>
                <a:gd name="connsiteY10" fmla="*/ 72229 h 185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5569" h="1851074">
                  <a:moveTo>
                    <a:pt x="718633" y="72229"/>
                  </a:moveTo>
                  <a:cubicBezTo>
                    <a:pt x="267783" y="227804"/>
                    <a:pt x="204283" y="678654"/>
                    <a:pt x="147133" y="948529"/>
                  </a:cubicBezTo>
                  <a:cubicBezTo>
                    <a:pt x="89983" y="1218404"/>
                    <a:pt x="-259267" y="1548604"/>
                    <a:pt x="375733" y="1691479"/>
                  </a:cubicBezTo>
                  <a:cubicBezTo>
                    <a:pt x="1010733" y="1834354"/>
                    <a:pt x="2722058" y="1894679"/>
                    <a:pt x="3957133" y="1805779"/>
                  </a:cubicBezTo>
                  <a:cubicBezTo>
                    <a:pt x="4980325" y="1732130"/>
                    <a:pt x="5754183" y="1885154"/>
                    <a:pt x="6528883" y="1843879"/>
                  </a:cubicBezTo>
                  <a:cubicBezTo>
                    <a:pt x="7303583" y="1802604"/>
                    <a:pt x="8189408" y="1758154"/>
                    <a:pt x="8605333" y="1558129"/>
                  </a:cubicBezTo>
                  <a:cubicBezTo>
                    <a:pt x="9021258" y="1358104"/>
                    <a:pt x="9062533" y="872329"/>
                    <a:pt x="9024433" y="643729"/>
                  </a:cubicBezTo>
                  <a:cubicBezTo>
                    <a:pt x="8986333" y="415129"/>
                    <a:pt x="8932358" y="281779"/>
                    <a:pt x="8376733" y="186529"/>
                  </a:cubicBezTo>
                  <a:cubicBezTo>
                    <a:pt x="7821108" y="91279"/>
                    <a:pt x="6954333" y="-76996"/>
                    <a:pt x="5690683" y="72229"/>
                  </a:cubicBezTo>
                  <a:cubicBezTo>
                    <a:pt x="4655633" y="316704"/>
                    <a:pt x="4119058" y="-80171"/>
                    <a:pt x="2852233" y="15079"/>
                  </a:cubicBezTo>
                  <a:cubicBezTo>
                    <a:pt x="2109283" y="72229"/>
                    <a:pt x="1169483" y="-83346"/>
                    <a:pt x="718633" y="7222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3E702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cs"/>
                <a:sym typeface="字魂70号-灵悦黑体" panose="00000500000000000000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A992F3-2709-F43B-284A-99B8D894ABF9}"/>
                </a:ext>
              </a:extLst>
            </p:cNvPr>
            <p:cNvSpPr txBox="1"/>
            <p:nvPr/>
          </p:nvSpPr>
          <p:spPr>
            <a:xfrm>
              <a:off x="418011" y="2052572"/>
              <a:ext cx="29908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40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2492419" y="726608"/>
            <a:ext cx="8468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Hai </a:t>
            </a:r>
            <a:r>
              <a:rPr kumimoji="0" lang="en-US" altLang="zh-CN" sz="4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4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mấy tiết?</a:t>
            </a:r>
            <a:endParaRPr kumimoji="0" lang="en-US" altLang="zh-CN" sz="4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A53602-3AFA-3890-7C7A-C60C76941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16" y="570260"/>
            <a:ext cx="2280102" cy="12863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05" t="39353" r="56187" b="33399"/>
          <a:stretch/>
        </p:blipFill>
        <p:spPr>
          <a:xfrm>
            <a:off x="291049" y="2547991"/>
            <a:ext cx="3748361" cy="29628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2671450" y="2864442"/>
            <a:ext cx="84687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Sáng</a:t>
            </a:r>
            <a:r>
              <a:rPr kumimoji="0" lang="en-US" altLang="zh-CN" sz="5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5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kumimoji="0" lang="en-US" altLang="zh-CN" sz="5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Hai </a:t>
            </a: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kumimoji="0" lang="en-US" altLang="zh-CN" sz="55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4 </a:t>
            </a:r>
            <a:r>
              <a:rPr kumimoji="0" lang="en-US" altLang="zh-CN" sz="55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tiết</a:t>
            </a:r>
            <a:r>
              <a:rPr lang="en-US" altLang="zh-CN" sz="5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en-US" altLang="zh-CN" sz="5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9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70"/>
          <p:cNvGrpSpPr/>
          <p:nvPr/>
        </p:nvGrpSpPr>
        <p:grpSpPr>
          <a:xfrm>
            <a:off x="2163538" y="1249526"/>
            <a:ext cx="7710546" cy="4987148"/>
            <a:chOff x="4786" y="394"/>
            <a:chExt cx="11596" cy="9635"/>
          </a:xfrm>
        </p:grpSpPr>
        <p:sp>
          <p:nvSpPr>
            <p:cNvPr id="10" name="圆角矩形 71"/>
            <p:cNvSpPr/>
            <p:nvPr/>
          </p:nvSpPr>
          <p:spPr>
            <a:xfrm rot="5400000">
              <a:off x="6092" y="-261"/>
              <a:ext cx="8984" cy="115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1" name="组合 72"/>
            <p:cNvGrpSpPr/>
            <p:nvPr/>
          </p:nvGrpSpPr>
          <p:grpSpPr>
            <a:xfrm rot="5400000">
              <a:off x="9814" y="-1598"/>
              <a:ext cx="1540" cy="5525"/>
              <a:chOff x="102" y="2416"/>
              <a:chExt cx="1540" cy="5525"/>
            </a:xfrm>
          </p:grpSpPr>
          <p:grpSp>
            <p:nvGrpSpPr>
              <p:cNvPr id="12" name="组合 73"/>
              <p:cNvGrpSpPr/>
              <p:nvPr/>
            </p:nvGrpSpPr>
            <p:grpSpPr>
              <a:xfrm>
                <a:off x="102" y="2416"/>
                <a:ext cx="1540" cy="570"/>
                <a:chOff x="160" y="2416"/>
                <a:chExt cx="1540" cy="570"/>
              </a:xfrm>
            </p:grpSpPr>
            <p:sp>
              <p:nvSpPr>
                <p:cNvPr id="31" name="椭圆 74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圆角矩形 75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76"/>
              <p:cNvGrpSpPr/>
              <p:nvPr/>
            </p:nvGrpSpPr>
            <p:grpSpPr>
              <a:xfrm>
                <a:off x="102" y="3407"/>
                <a:ext cx="1540" cy="570"/>
                <a:chOff x="160" y="2416"/>
                <a:chExt cx="1540" cy="570"/>
              </a:xfrm>
            </p:grpSpPr>
            <p:sp>
              <p:nvSpPr>
                <p:cNvPr id="29" name="椭圆 77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0" name="圆角矩形 78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79"/>
              <p:cNvGrpSpPr/>
              <p:nvPr/>
            </p:nvGrpSpPr>
            <p:grpSpPr>
              <a:xfrm>
                <a:off x="102" y="4398"/>
                <a:ext cx="1540" cy="570"/>
                <a:chOff x="160" y="2416"/>
                <a:chExt cx="1540" cy="570"/>
              </a:xfrm>
            </p:grpSpPr>
            <p:sp>
              <p:nvSpPr>
                <p:cNvPr id="27" name="椭圆 80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8" name="圆角矩形 81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5" name="组合 82"/>
              <p:cNvGrpSpPr/>
              <p:nvPr/>
            </p:nvGrpSpPr>
            <p:grpSpPr>
              <a:xfrm>
                <a:off x="102" y="5389"/>
                <a:ext cx="1540" cy="570"/>
                <a:chOff x="160" y="2416"/>
                <a:chExt cx="1540" cy="570"/>
              </a:xfrm>
            </p:grpSpPr>
            <p:sp>
              <p:nvSpPr>
                <p:cNvPr id="25" name="椭圆 83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圆角矩形 84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85"/>
              <p:cNvGrpSpPr/>
              <p:nvPr/>
            </p:nvGrpSpPr>
            <p:grpSpPr>
              <a:xfrm>
                <a:off x="102" y="6380"/>
                <a:ext cx="1540" cy="570"/>
                <a:chOff x="160" y="2416"/>
                <a:chExt cx="1540" cy="570"/>
              </a:xfrm>
            </p:grpSpPr>
            <p:sp>
              <p:nvSpPr>
                <p:cNvPr id="23" name="椭圆 86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圆角矩形 87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20" name="组合 88"/>
              <p:cNvGrpSpPr/>
              <p:nvPr/>
            </p:nvGrpSpPr>
            <p:grpSpPr>
              <a:xfrm>
                <a:off x="102" y="7371"/>
                <a:ext cx="1540" cy="570"/>
                <a:chOff x="160" y="2416"/>
                <a:chExt cx="1540" cy="570"/>
              </a:xfrm>
            </p:grpSpPr>
            <p:sp>
              <p:nvSpPr>
                <p:cNvPr id="21" name="椭圆 89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圆角矩形 90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8" name="Hexagon 7">
            <a:extLst>
              <a:ext uri="{FF2B5EF4-FFF2-40B4-BE49-F238E27FC236}">
                <a16:creationId xmlns:a16="http://schemas.microsoft.com/office/drawing/2014/main" id="{060C3AA2-4F0E-4255-839D-EEE431D05DAF}"/>
              </a:ext>
            </a:extLst>
          </p:cNvPr>
          <p:cNvSpPr/>
          <p:nvPr/>
        </p:nvSpPr>
        <p:spPr>
          <a:xfrm>
            <a:off x="2163538" y="462337"/>
            <a:ext cx="9317079" cy="948464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E5FFE-9DF8-ACE8-C929-FAD071429A2A}"/>
              </a:ext>
            </a:extLst>
          </p:cNvPr>
          <p:cNvSpPr txBox="1"/>
          <p:nvPr/>
        </p:nvSpPr>
        <p:spPr>
          <a:xfrm>
            <a:off x="2113389" y="2311939"/>
            <a:ext cx="80894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Thứ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Năm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môn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Việt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Giáo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dục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chất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Toán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-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xã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hội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Tự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5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45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2047779-D05F-4C85-2CB2-6FC0AFD6D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71" y="353306"/>
            <a:ext cx="2280102" cy="12863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63538" y="551561"/>
            <a:ext cx="91678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40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118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29493" y="1672560"/>
            <a:ext cx="7657034" cy="34747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47363" y="261858"/>
            <a:ext cx="10315945" cy="1240222"/>
            <a:chOff x="-612284" y="705571"/>
            <a:chExt cx="10875568" cy="1245734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656B7EDA-4DEE-44AD-9FC2-7177221356BC}"/>
                </a:ext>
              </a:extLst>
            </p:cNvPr>
            <p:cNvSpPr/>
            <p:nvPr/>
          </p:nvSpPr>
          <p:spPr>
            <a:xfrm>
              <a:off x="-612284" y="705571"/>
              <a:ext cx="10304437" cy="1218216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663B6F-FE68-42C6-84A9-CF98FA406047}"/>
                </a:ext>
              </a:extLst>
            </p:cNvPr>
            <p:cNvSpPr txBox="1"/>
            <p:nvPr/>
          </p:nvSpPr>
          <p:spPr>
            <a:xfrm>
              <a:off x="-268283" y="745640"/>
              <a:ext cx="10531567" cy="1205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Nếu</a:t>
              </a:r>
              <a:r>
                <a:rPr lang="en-US" altLang="zh-CN" sz="3600" b="1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không có thời khóa biểu, </a:t>
              </a:r>
              <a:endParaRPr lang="vi-VN" altLang="zh-CN" sz="3600" b="1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lang="en-US" altLang="zh-CN" sz="3600" b="1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sẽ</a:t>
              </a:r>
              <a:r>
                <a:rPr lang="en-US" altLang="zh-CN" sz="3600" b="1" dirty="0">
                  <a:solidFill>
                    <a:srgbClr val="FF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gặp khó khăn gì?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CC4BC4A-E77F-D629-2E49-FB26A33AB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65" y="343971"/>
            <a:ext cx="2341067" cy="1286367"/>
          </a:xfrm>
          <a:prstGeom prst="rect">
            <a:avLst/>
          </a:prstGeom>
        </p:spPr>
      </p:pic>
      <p:pic>
        <p:nvPicPr>
          <p:cNvPr id="24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02" y="1052809"/>
            <a:ext cx="10352403" cy="471429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2522702" y="2017268"/>
            <a:ext cx="736382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Nếu</a:t>
            </a:r>
            <a:r>
              <a:rPr lang="en-US" altLang="zh-CN" sz="35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không có thời khóa biểu, </a:t>
            </a:r>
            <a:endParaRPr lang="vi-VN" altLang="zh-CN" sz="3500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  <a:p>
            <a:pPr marL="0" marR="0" lvl="0" indent="0" algn="ctr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5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5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5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vi-VN" altLang="zh-CN" sz="35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không nắm được những lịch học các ngày trong tuần, sẽ không chủ động sắp xếp được việc học của mình.</a:t>
            </a:r>
            <a:endParaRPr kumimoji="0" lang="en-US" altLang="zh-CN" sz="3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022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984784-0C40-DED1-72DF-71F1FF095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923" y="11200"/>
            <a:ext cx="6828112" cy="21398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7DAF163-D6D2-E28A-2417-CCCB86C14C4A}"/>
              </a:ext>
            </a:extLst>
          </p:cNvPr>
          <p:cNvGrpSpPr/>
          <p:nvPr/>
        </p:nvGrpSpPr>
        <p:grpSpPr>
          <a:xfrm>
            <a:off x="2617451" y="2151081"/>
            <a:ext cx="7548663" cy="2928026"/>
            <a:chOff x="826852" y="3218231"/>
            <a:chExt cx="7548663" cy="2928026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9CB6FB9-61A4-B0DA-219B-CDDF5A8AEAD5}"/>
                </a:ext>
              </a:extLst>
            </p:cNvPr>
            <p:cNvSpPr/>
            <p:nvPr/>
          </p:nvSpPr>
          <p:spPr>
            <a:xfrm>
              <a:off x="826852" y="3218231"/>
              <a:ext cx="7548663" cy="292802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579B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865A1A-FD8E-5300-4B2A-8BD17BEB7B98}"/>
                </a:ext>
              </a:extLst>
            </p:cNvPr>
            <p:cNvSpPr txBox="1"/>
            <p:nvPr/>
          </p:nvSpPr>
          <p:spPr>
            <a:xfrm>
              <a:off x="939413" y="3366499"/>
              <a:ext cx="7216585" cy="2631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Hiểu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cách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sắp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xếp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nội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dung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trong</a:t>
              </a:r>
              <a:endParaRPr lang="vi-VN" sz="55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thời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5500" dirty="0" err="1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khóa</a:t>
              </a:r>
              <a:r>
                <a:rPr lang="en-US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 </a:t>
              </a:r>
              <a:r>
                <a:rPr lang="vi-VN" sz="5500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biểu.</a:t>
              </a:r>
              <a:endParaRPr lang="en-US" sz="55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59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: 形状 4">
            <a:extLst>
              <a:ext uri="{FF2B5EF4-FFF2-40B4-BE49-F238E27FC236}">
                <a16:creationId xmlns:a16="http://schemas.microsoft.com/office/drawing/2014/main" id="{00F46AF2-E2B9-FBCC-6FB6-C151F28F9337}"/>
              </a:ext>
            </a:extLst>
          </p:cNvPr>
          <p:cNvSpPr/>
          <p:nvPr/>
        </p:nvSpPr>
        <p:spPr>
          <a:xfrm rot="15958888">
            <a:off x="2673038" y="774736"/>
            <a:ext cx="6733875" cy="5092343"/>
          </a:xfrm>
          <a:custGeom>
            <a:avLst/>
            <a:gdLst>
              <a:gd name="connsiteX0" fmla="*/ 326239 w 8947975"/>
              <a:gd name="connsiteY0" fmla="*/ 89164 h 1988432"/>
              <a:gd name="connsiteX1" fmla="*/ 59539 w 8947975"/>
              <a:gd name="connsiteY1" fmla="*/ 1022614 h 1988432"/>
              <a:gd name="connsiteX2" fmla="*/ 288139 w 8947975"/>
              <a:gd name="connsiteY2" fmla="*/ 1822714 h 1988432"/>
              <a:gd name="connsiteX3" fmla="*/ 2802739 w 8947975"/>
              <a:gd name="connsiteY3" fmla="*/ 1898914 h 1988432"/>
              <a:gd name="connsiteX4" fmla="*/ 3869539 w 8947975"/>
              <a:gd name="connsiteY4" fmla="*/ 1937014 h 1988432"/>
              <a:gd name="connsiteX5" fmla="*/ 6441289 w 8947975"/>
              <a:gd name="connsiteY5" fmla="*/ 1975114 h 1988432"/>
              <a:gd name="connsiteX6" fmla="*/ 8517739 w 8947975"/>
              <a:gd name="connsiteY6" fmla="*/ 1689364 h 1988432"/>
              <a:gd name="connsiteX7" fmla="*/ 8936839 w 8947975"/>
              <a:gd name="connsiteY7" fmla="*/ 774964 h 1988432"/>
              <a:gd name="connsiteX8" fmla="*/ 8289139 w 8947975"/>
              <a:gd name="connsiteY8" fmla="*/ 317764 h 1988432"/>
              <a:gd name="connsiteX9" fmla="*/ 5279239 w 8947975"/>
              <a:gd name="connsiteY9" fmla="*/ 355864 h 1988432"/>
              <a:gd name="connsiteX10" fmla="*/ 2878939 w 8947975"/>
              <a:gd name="connsiteY10" fmla="*/ 70114 h 1988432"/>
              <a:gd name="connsiteX11" fmla="*/ 326239 w 8947975"/>
              <a:gd name="connsiteY11" fmla="*/ 89164 h 1988432"/>
              <a:gd name="connsiteX0" fmla="*/ 650693 w 8967629"/>
              <a:gd name="connsiteY0" fmla="*/ 145791 h 1930759"/>
              <a:gd name="connsiteX1" fmla="*/ 79193 w 8967629"/>
              <a:gd name="connsiteY1" fmla="*/ 964941 h 1930759"/>
              <a:gd name="connsiteX2" fmla="*/ 307793 w 8967629"/>
              <a:gd name="connsiteY2" fmla="*/ 1765041 h 1930759"/>
              <a:gd name="connsiteX3" fmla="*/ 2822393 w 8967629"/>
              <a:gd name="connsiteY3" fmla="*/ 1841241 h 1930759"/>
              <a:gd name="connsiteX4" fmla="*/ 3889193 w 8967629"/>
              <a:gd name="connsiteY4" fmla="*/ 1879341 h 1930759"/>
              <a:gd name="connsiteX5" fmla="*/ 6460943 w 8967629"/>
              <a:gd name="connsiteY5" fmla="*/ 1917441 h 1930759"/>
              <a:gd name="connsiteX6" fmla="*/ 8537393 w 8967629"/>
              <a:gd name="connsiteY6" fmla="*/ 1631691 h 1930759"/>
              <a:gd name="connsiteX7" fmla="*/ 8956493 w 8967629"/>
              <a:gd name="connsiteY7" fmla="*/ 717291 h 1930759"/>
              <a:gd name="connsiteX8" fmla="*/ 8308793 w 8967629"/>
              <a:gd name="connsiteY8" fmla="*/ 260091 h 1930759"/>
              <a:gd name="connsiteX9" fmla="*/ 5298893 w 8967629"/>
              <a:gd name="connsiteY9" fmla="*/ 298191 h 1930759"/>
              <a:gd name="connsiteX10" fmla="*/ 2898593 w 8967629"/>
              <a:gd name="connsiteY10" fmla="*/ 12441 h 1930759"/>
              <a:gd name="connsiteX11" fmla="*/ 650693 w 8967629"/>
              <a:gd name="connsiteY11" fmla="*/ 145791 h 1930759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34843 h 1919811"/>
              <a:gd name="connsiteX1" fmla="*/ 79193 w 8967629"/>
              <a:gd name="connsiteY1" fmla="*/ 953993 h 1919811"/>
              <a:gd name="connsiteX2" fmla="*/ 307793 w 8967629"/>
              <a:gd name="connsiteY2" fmla="*/ 1754093 h 1919811"/>
              <a:gd name="connsiteX3" fmla="*/ 2822393 w 8967629"/>
              <a:gd name="connsiteY3" fmla="*/ 1830293 h 1919811"/>
              <a:gd name="connsiteX4" fmla="*/ 3889193 w 8967629"/>
              <a:gd name="connsiteY4" fmla="*/ 1868393 h 1919811"/>
              <a:gd name="connsiteX5" fmla="*/ 6460943 w 8967629"/>
              <a:gd name="connsiteY5" fmla="*/ 1906493 h 1919811"/>
              <a:gd name="connsiteX6" fmla="*/ 8537393 w 8967629"/>
              <a:gd name="connsiteY6" fmla="*/ 1620743 h 1919811"/>
              <a:gd name="connsiteX7" fmla="*/ 8956493 w 8967629"/>
              <a:gd name="connsiteY7" fmla="*/ 706343 h 1919811"/>
              <a:gd name="connsiteX8" fmla="*/ 8308793 w 8967629"/>
              <a:gd name="connsiteY8" fmla="*/ 249143 h 1919811"/>
              <a:gd name="connsiteX9" fmla="*/ 5622743 w 8967629"/>
              <a:gd name="connsiteY9" fmla="*/ 134843 h 1919811"/>
              <a:gd name="connsiteX10" fmla="*/ 2898593 w 8967629"/>
              <a:gd name="connsiteY10" fmla="*/ 1493 h 1919811"/>
              <a:gd name="connsiteX11" fmla="*/ 650693 w 8967629"/>
              <a:gd name="connsiteY11" fmla="*/ 134843 h 1919811"/>
              <a:gd name="connsiteX0" fmla="*/ 650693 w 8967629"/>
              <a:gd name="connsiteY0" fmla="*/ 168172 h 1953140"/>
              <a:gd name="connsiteX1" fmla="*/ 79193 w 8967629"/>
              <a:gd name="connsiteY1" fmla="*/ 987322 h 1953140"/>
              <a:gd name="connsiteX2" fmla="*/ 307793 w 8967629"/>
              <a:gd name="connsiteY2" fmla="*/ 1787422 h 1953140"/>
              <a:gd name="connsiteX3" fmla="*/ 2822393 w 8967629"/>
              <a:gd name="connsiteY3" fmla="*/ 1863622 h 1953140"/>
              <a:gd name="connsiteX4" fmla="*/ 3889193 w 8967629"/>
              <a:gd name="connsiteY4" fmla="*/ 1901722 h 1953140"/>
              <a:gd name="connsiteX5" fmla="*/ 6460943 w 8967629"/>
              <a:gd name="connsiteY5" fmla="*/ 1939822 h 1953140"/>
              <a:gd name="connsiteX6" fmla="*/ 8537393 w 8967629"/>
              <a:gd name="connsiteY6" fmla="*/ 1654072 h 1953140"/>
              <a:gd name="connsiteX7" fmla="*/ 8956493 w 8967629"/>
              <a:gd name="connsiteY7" fmla="*/ 739672 h 1953140"/>
              <a:gd name="connsiteX8" fmla="*/ 8308793 w 8967629"/>
              <a:gd name="connsiteY8" fmla="*/ 282472 h 1953140"/>
              <a:gd name="connsiteX9" fmla="*/ 5622743 w 8967629"/>
              <a:gd name="connsiteY9" fmla="*/ 168172 h 1953140"/>
              <a:gd name="connsiteX10" fmla="*/ 2898593 w 8967629"/>
              <a:gd name="connsiteY10" fmla="*/ 34822 h 1953140"/>
              <a:gd name="connsiteX11" fmla="*/ 650693 w 8967629"/>
              <a:gd name="connsiteY11" fmla="*/ 168172 h 1953140"/>
              <a:gd name="connsiteX0" fmla="*/ 650693 w 8967629"/>
              <a:gd name="connsiteY0" fmla="*/ 101243 h 1886211"/>
              <a:gd name="connsiteX1" fmla="*/ 79193 w 8967629"/>
              <a:gd name="connsiteY1" fmla="*/ 920393 h 1886211"/>
              <a:gd name="connsiteX2" fmla="*/ 307793 w 8967629"/>
              <a:gd name="connsiteY2" fmla="*/ 1720493 h 1886211"/>
              <a:gd name="connsiteX3" fmla="*/ 2822393 w 8967629"/>
              <a:gd name="connsiteY3" fmla="*/ 1796693 h 1886211"/>
              <a:gd name="connsiteX4" fmla="*/ 3889193 w 8967629"/>
              <a:gd name="connsiteY4" fmla="*/ 1834793 h 1886211"/>
              <a:gd name="connsiteX5" fmla="*/ 6460943 w 8967629"/>
              <a:gd name="connsiteY5" fmla="*/ 1872893 h 1886211"/>
              <a:gd name="connsiteX6" fmla="*/ 8537393 w 8967629"/>
              <a:gd name="connsiteY6" fmla="*/ 1587143 h 1886211"/>
              <a:gd name="connsiteX7" fmla="*/ 8956493 w 8967629"/>
              <a:gd name="connsiteY7" fmla="*/ 672743 h 1886211"/>
              <a:gd name="connsiteX8" fmla="*/ 8308793 w 8967629"/>
              <a:gd name="connsiteY8" fmla="*/ 215543 h 1886211"/>
              <a:gd name="connsiteX9" fmla="*/ 5622743 w 8967629"/>
              <a:gd name="connsiteY9" fmla="*/ 101243 h 1886211"/>
              <a:gd name="connsiteX10" fmla="*/ 2860493 w 8967629"/>
              <a:gd name="connsiteY10" fmla="*/ 63143 h 1886211"/>
              <a:gd name="connsiteX11" fmla="*/ 650693 w 8967629"/>
              <a:gd name="connsiteY11" fmla="*/ 101243 h 1886211"/>
              <a:gd name="connsiteX0" fmla="*/ 650693 w 8967629"/>
              <a:gd name="connsiteY0" fmla="*/ 200038 h 1985006"/>
              <a:gd name="connsiteX1" fmla="*/ 79193 w 8967629"/>
              <a:gd name="connsiteY1" fmla="*/ 1019188 h 1985006"/>
              <a:gd name="connsiteX2" fmla="*/ 307793 w 8967629"/>
              <a:gd name="connsiteY2" fmla="*/ 1819288 h 1985006"/>
              <a:gd name="connsiteX3" fmla="*/ 2822393 w 8967629"/>
              <a:gd name="connsiteY3" fmla="*/ 1895488 h 1985006"/>
              <a:gd name="connsiteX4" fmla="*/ 3889193 w 8967629"/>
              <a:gd name="connsiteY4" fmla="*/ 1933588 h 1985006"/>
              <a:gd name="connsiteX5" fmla="*/ 6460943 w 8967629"/>
              <a:gd name="connsiteY5" fmla="*/ 1971688 h 1985006"/>
              <a:gd name="connsiteX6" fmla="*/ 8537393 w 8967629"/>
              <a:gd name="connsiteY6" fmla="*/ 1685938 h 1985006"/>
              <a:gd name="connsiteX7" fmla="*/ 8956493 w 8967629"/>
              <a:gd name="connsiteY7" fmla="*/ 771538 h 1985006"/>
              <a:gd name="connsiteX8" fmla="*/ 8308793 w 8967629"/>
              <a:gd name="connsiteY8" fmla="*/ 314338 h 1985006"/>
              <a:gd name="connsiteX9" fmla="*/ 5622743 w 8967629"/>
              <a:gd name="connsiteY9" fmla="*/ 200038 h 1985006"/>
              <a:gd name="connsiteX10" fmla="*/ 2879543 w 8967629"/>
              <a:gd name="connsiteY10" fmla="*/ 28588 h 1985006"/>
              <a:gd name="connsiteX11" fmla="*/ 650693 w 8967629"/>
              <a:gd name="connsiteY11" fmla="*/ 200038 h 1985006"/>
              <a:gd name="connsiteX0" fmla="*/ 650693 w 8967629"/>
              <a:gd name="connsiteY0" fmla="*/ 227800 h 2012768"/>
              <a:gd name="connsiteX1" fmla="*/ 79193 w 8967629"/>
              <a:gd name="connsiteY1" fmla="*/ 1046950 h 2012768"/>
              <a:gd name="connsiteX2" fmla="*/ 307793 w 8967629"/>
              <a:gd name="connsiteY2" fmla="*/ 1847050 h 2012768"/>
              <a:gd name="connsiteX3" fmla="*/ 2822393 w 8967629"/>
              <a:gd name="connsiteY3" fmla="*/ 1923250 h 2012768"/>
              <a:gd name="connsiteX4" fmla="*/ 3889193 w 8967629"/>
              <a:gd name="connsiteY4" fmla="*/ 1961350 h 2012768"/>
              <a:gd name="connsiteX5" fmla="*/ 6460943 w 8967629"/>
              <a:gd name="connsiteY5" fmla="*/ 1999450 h 2012768"/>
              <a:gd name="connsiteX6" fmla="*/ 8537393 w 8967629"/>
              <a:gd name="connsiteY6" fmla="*/ 1713700 h 2012768"/>
              <a:gd name="connsiteX7" fmla="*/ 8956493 w 8967629"/>
              <a:gd name="connsiteY7" fmla="*/ 799300 h 2012768"/>
              <a:gd name="connsiteX8" fmla="*/ 8308793 w 8967629"/>
              <a:gd name="connsiteY8" fmla="*/ 342100 h 2012768"/>
              <a:gd name="connsiteX9" fmla="*/ 5622743 w 8967629"/>
              <a:gd name="connsiteY9" fmla="*/ 227800 h 2012768"/>
              <a:gd name="connsiteX10" fmla="*/ 2879543 w 8967629"/>
              <a:gd name="connsiteY10" fmla="*/ 56350 h 2012768"/>
              <a:gd name="connsiteX11" fmla="*/ 650693 w 8967629"/>
              <a:gd name="connsiteY11" fmla="*/ 227800 h 2012768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0258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68406"/>
              <a:gd name="connsiteX1" fmla="*/ 79193 w 8967629"/>
              <a:gd name="connsiteY1" fmla="*/ 1059738 h 1968406"/>
              <a:gd name="connsiteX2" fmla="*/ 307793 w 8967629"/>
              <a:gd name="connsiteY2" fmla="*/ 1802688 h 1968406"/>
              <a:gd name="connsiteX3" fmla="*/ 2822393 w 8967629"/>
              <a:gd name="connsiteY3" fmla="*/ 1878888 h 1968406"/>
              <a:gd name="connsiteX4" fmla="*/ 3889193 w 8967629"/>
              <a:gd name="connsiteY4" fmla="*/ 1916988 h 1968406"/>
              <a:gd name="connsiteX5" fmla="*/ 6460943 w 8967629"/>
              <a:gd name="connsiteY5" fmla="*/ 1955088 h 1968406"/>
              <a:gd name="connsiteX6" fmla="*/ 8537393 w 8967629"/>
              <a:gd name="connsiteY6" fmla="*/ 1669338 h 1968406"/>
              <a:gd name="connsiteX7" fmla="*/ 8956493 w 8967629"/>
              <a:gd name="connsiteY7" fmla="*/ 754938 h 1968406"/>
              <a:gd name="connsiteX8" fmla="*/ 8308793 w 8967629"/>
              <a:gd name="connsiteY8" fmla="*/ 297738 h 1968406"/>
              <a:gd name="connsiteX9" fmla="*/ 5622743 w 8967629"/>
              <a:gd name="connsiteY9" fmla="*/ 183438 h 1968406"/>
              <a:gd name="connsiteX10" fmla="*/ 2879543 w 8967629"/>
              <a:gd name="connsiteY10" fmla="*/ 11988 h 1968406"/>
              <a:gd name="connsiteX11" fmla="*/ 650693 w 8967629"/>
              <a:gd name="connsiteY11" fmla="*/ 183438 h 1968406"/>
              <a:gd name="connsiteX0" fmla="*/ 650693 w 8967629"/>
              <a:gd name="connsiteY0" fmla="*/ 183438 h 1958881"/>
              <a:gd name="connsiteX1" fmla="*/ 79193 w 8967629"/>
              <a:gd name="connsiteY1" fmla="*/ 1059738 h 1958881"/>
              <a:gd name="connsiteX2" fmla="*/ 307793 w 8967629"/>
              <a:gd name="connsiteY2" fmla="*/ 1802688 h 1958881"/>
              <a:gd name="connsiteX3" fmla="*/ 2822393 w 8967629"/>
              <a:gd name="connsiteY3" fmla="*/ 1878888 h 1958881"/>
              <a:gd name="connsiteX4" fmla="*/ 3889193 w 8967629"/>
              <a:gd name="connsiteY4" fmla="*/ 1916988 h 1958881"/>
              <a:gd name="connsiteX5" fmla="*/ 6460943 w 8967629"/>
              <a:gd name="connsiteY5" fmla="*/ 1955088 h 1958881"/>
              <a:gd name="connsiteX6" fmla="*/ 8537393 w 8967629"/>
              <a:gd name="connsiteY6" fmla="*/ 1669338 h 1958881"/>
              <a:gd name="connsiteX7" fmla="*/ 8956493 w 8967629"/>
              <a:gd name="connsiteY7" fmla="*/ 754938 h 1958881"/>
              <a:gd name="connsiteX8" fmla="*/ 8308793 w 8967629"/>
              <a:gd name="connsiteY8" fmla="*/ 297738 h 1958881"/>
              <a:gd name="connsiteX9" fmla="*/ 5622743 w 8967629"/>
              <a:gd name="connsiteY9" fmla="*/ 183438 h 1958881"/>
              <a:gd name="connsiteX10" fmla="*/ 2879543 w 8967629"/>
              <a:gd name="connsiteY10" fmla="*/ 11988 h 1958881"/>
              <a:gd name="connsiteX11" fmla="*/ 650693 w 8967629"/>
              <a:gd name="connsiteY11" fmla="*/ 183438 h 1958881"/>
              <a:gd name="connsiteX0" fmla="*/ 650693 w 8967629"/>
              <a:gd name="connsiteY0" fmla="*/ 183438 h 1974386"/>
              <a:gd name="connsiteX1" fmla="*/ 79193 w 8967629"/>
              <a:gd name="connsiteY1" fmla="*/ 1059738 h 1974386"/>
              <a:gd name="connsiteX2" fmla="*/ 307793 w 8967629"/>
              <a:gd name="connsiteY2" fmla="*/ 1802688 h 1974386"/>
              <a:gd name="connsiteX3" fmla="*/ 2822393 w 8967629"/>
              <a:gd name="connsiteY3" fmla="*/ 1878888 h 1974386"/>
              <a:gd name="connsiteX4" fmla="*/ 3889193 w 8967629"/>
              <a:gd name="connsiteY4" fmla="*/ 1916988 h 1974386"/>
              <a:gd name="connsiteX5" fmla="*/ 6460943 w 8967629"/>
              <a:gd name="connsiteY5" fmla="*/ 1955088 h 1974386"/>
              <a:gd name="connsiteX6" fmla="*/ 8537393 w 8967629"/>
              <a:gd name="connsiteY6" fmla="*/ 1669338 h 1974386"/>
              <a:gd name="connsiteX7" fmla="*/ 8956493 w 8967629"/>
              <a:gd name="connsiteY7" fmla="*/ 754938 h 1974386"/>
              <a:gd name="connsiteX8" fmla="*/ 8308793 w 8967629"/>
              <a:gd name="connsiteY8" fmla="*/ 297738 h 1974386"/>
              <a:gd name="connsiteX9" fmla="*/ 5622743 w 8967629"/>
              <a:gd name="connsiteY9" fmla="*/ 183438 h 1974386"/>
              <a:gd name="connsiteX10" fmla="*/ 2879543 w 8967629"/>
              <a:gd name="connsiteY10" fmla="*/ 11988 h 1974386"/>
              <a:gd name="connsiteX11" fmla="*/ 650693 w 8967629"/>
              <a:gd name="connsiteY11" fmla="*/ 183438 h 1974386"/>
              <a:gd name="connsiteX0" fmla="*/ 718633 w 9035569"/>
              <a:gd name="connsiteY0" fmla="*/ 183438 h 1970142"/>
              <a:gd name="connsiteX1" fmla="*/ 147133 w 9035569"/>
              <a:gd name="connsiteY1" fmla="*/ 1059738 h 1970142"/>
              <a:gd name="connsiteX2" fmla="*/ 375733 w 9035569"/>
              <a:gd name="connsiteY2" fmla="*/ 1802688 h 1970142"/>
              <a:gd name="connsiteX3" fmla="*/ 3957133 w 9035569"/>
              <a:gd name="connsiteY3" fmla="*/ 1916988 h 1970142"/>
              <a:gd name="connsiteX4" fmla="*/ 6528883 w 9035569"/>
              <a:gd name="connsiteY4" fmla="*/ 1955088 h 1970142"/>
              <a:gd name="connsiteX5" fmla="*/ 8605333 w 9035569"/>
              <a:gd name="connsiteY5" fmla="*/ 1669338 h 1970142"/>
              <a:gd name="connsiteX6" fmla="*/ 9024433 w 9035569"/>
              <a:gd name="connsiteY6" fmla="*/ 754938 h 1970142"/>
              <a:gd name="connsiteX7" fmla="*/ 8376733 w 9035569"/>
              <a:gd name="connsiteY7" fmla="*/ 297738 h 1970142"/>
              <a:gd name="connsiteX8" fmla="*/ 5690683 w 9035569"/>
              <a:gd name="connsiteY8" fmla="*/ 183438 h 1970142"/>
              <a:gd name="connsiteX9" fmla="*/ 2947483 w 9035569"/>
              <a:gd name="connsiteY9" fmla="*/ 11988 h 1970142"/>
              <a:gd name="connsiteX10" fmla="*/ 718633 w 9035569"/>
              <a:gd name="connsiteY10" fmla="*/ 183438 h 1970142"/>
              <a:gd name="connsiteX0" fmla="*/ 718633 w 9035569"/>
              <a:gd name="connsiteY0" fmla="*/ 183438 h 1962283"/>
              <a:gd name="connsiteX1" fmla="*/ 147133 w 9035569"/>
              <a:gd name="connsiteY1" fmla="*/ 1059738 h 1962283"/>
              <a:gd name="connsiteX2" fmla="*/ 375733 w 9035569"/>
              <a:gd name="connsiteY2" fmla="*/ 1802688 h 1962283"/>
              <a:gd name="connsiteX3" fmla="*/ 3957133 w 9035569"/>
              <a:gd name="connsiteY3" fmla="*/ 1916988 h 1962283"/>
              <a:gd name="connsiteX4" fmla="*/ 6528883 w 9035569"/>
              <a:gd name="connsiteY4" fmla="*/ 1955088 h 1962283"/>
              <a:gd name="connsiteX5" fmla="*/ 8605333 w 9035569"/>
              <a:gd name="connsiteY5" fmla="*/ 1669338 h 1962283"/>
              <a:gd name="connsiteX6" fmla="*/ 9024433 w 9035569"/>
              <a:gd name="connsiteY6" fmla="*/ 754938 h 1962283"/>
              <a:gd name="connsiteX7" fmla="*/ 8376733 w 9035569"/>
              <a:gd name="connsiteY7" fmla="*/ 297738 h 1962283"/>
              <a:gd name="connsiteX8" fmla="*/ 5690683 w 9035569"/>
              <a:gd name="connsiteY8" fmla="*/ 183438 h 1962283"/>
              <a:gd name="connsiteX9" fmla="*/ 2947483 w 9035569"/>
              <a:gd name="connsiteY9" fmla="*/ 11988 h 1962283"/>
              <a:gd name="connsiteX10" fmla="*/ 718633 w 9035569"/>
              <a:gd name="connsiteY10" fmla="*/ 183438 h 1962283"/>
              <a:gd name="connsiteX0" fmla="*/ 718633 w 9035569"/>
              <a:gd name="connsiteY0" fmla="*/ 72229 h 1851074"/>
              <a:gd name="connsiteX1" fmla="*/ 147133 w 9035569"/>
              <a:gd name="connsiteY1" fmla="*/ 948529 h 1851074"/>
              <a:gd name="connsiteX2" fmla="*/ 375733 w 9035569"/>
              <a:gd name="connsiteY2" fmla="*/ 1691479 h 1851074"/>
              <a:gd name="connsiteX3" fmla="*/ 3957133 w 9035569"/>
              <a:gd name="connsiteY3" fmla="*/ 1805779 h 1851074"/>
              <a:gd name="connsiteX4" fmla="*/ 6528883 w 9035569"/>
              <a:gd name="connsiteY4" fmla="*/ 1843879 h 1851074"/>
              <a:gd name="connsiteX5" fmla="*/ 8605333 w 9035569"/>
              <a:gd name="connsiteY5" fmla="*/ 1558129 h 1851074"/>
              <a:gd name="connsiteX6" fmla="*/ 9024433 w 9035569"/>
              <a:gd name="connsiteY6" fmla="*/ 643729 h 1851074"/>
              <a:gd name="connsiteX7" fmla="*/ 8376733 w 9035569"/>
              <a:gd name="connsiteY7" fmla="*/ 186529 h 1851074"/>
              <a:gd name="connsiteX8" fmla="*/ 5690683 w 9035569"/>
              <a:gd name="connsiteY8" fmla="*/ 72229 h 1851074"/>
              <a:gd name="connsiteX9" fmla="*/ 2852233 w 9035569"/>
              <a:gd name="connsiteY9" fmla="*/ 15079 h 1851074"/>
              <a:gd name="connsiteX10" fmla="*/ 718633 w 9035569"/>
              <a:gd name="connsiteY10" fmla="*/ 72229 h 185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035569" h="1851074">
                <a:moveTo>
                  <a:pt x="718633" y="72229"/>
                </a:moveTo>
                <a:cubicBezTo>
                  <a:pt x="267783" y="227804"/>
                  <a:pt x="204283" y="678654"/>
                  <a:pt x="147133" y="948529"/>
                </a:cubicBezTo>
                <a:cubicBezTo>
                  <a:pt x="89983" y="1218404"/>
                  <a:pt x="-259267" y="1548604"/>
                  <a:pt x="375733" y="1691479"/>
                </a:cubicBezTo>
                <a:cubicBezTo>
                  <a:pt x="1010733" y="1834354"/>
                  <a:pt x="2722058" y="1894679"/>
                  <a:pt x="3957133" y="1805779"/>
                </a:cubicBezTo>
                <a:cubicBezTo>
                  <a:pt x="4980325" y="1732130"/>
                  <a:pt x="5754183" y="1885154"/>
                  <a:pt x="6528883" y="1843879"/>
                </a:cubicBezTo>
                <a:cubicBezTo>
                  <a:pt x="7303583" y="1802604"/>
                  <a:pt x="8189408" y="1758154"/>
                  <a:pt x="8605333" y="1558129"/>
                </a:cubicBezTo>
                <a:cubicBezTo>
                  <a:pt x="9021258" y="1358104"/>
                  <a:pt x="9062533" y="872329"/>
                  <a:pt x="9024433" y="643729"/>
                </a:cubicBezTo>
                <a:cubicBezTo>
                  <a:pt x="8986333" y="415129"/>
                  <a:pt x="8932358" y="281779"/>
                  <a:pt x="8376733" y="186529"/>
                </a:cubicBezTo>
                <a:cubicBezTo>
                  <a:pt x="7821108" y="91279"/>
                  <a:pt x="6954333" y="-76996"/>
                  <a:pt x="5690683" y="72229"/>
                </a:cubicBezTo>
                <a:cubicBezTo>
                  <a:pt x="4655633" y="316704"/>
                  <a:pt x="4119058" y="-80171"/>
                  <a:pt x="2852233" y="15079"/>
                </a:cubicBezTo>
                <a:cubicBezTo>
                  <a:pt x="2109283" y="72229"/>
                  <a:pt x="1169483" y="-83346"/>
                  <a:pt x="718633" y="72229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  <a:sym typeface="字魂70号-灵悦黑体" panose="00000500000000000000" pitchFamily="2" charset="-12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CC6296-E133-7475-9480-8313AB864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908" y="552159"/>
            <a:ext cx="6334293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6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66549-4843-1BB3-C8B3-903B8BFA97CC}"/>
              </a:ext>
            </a:extLst>
          </p:cNvPr>
          <p:cNvSpPr/>
          <p:nvPr/>
        </p:nvSpPr>
        <p:spPr>
          <a:xfrm>
            <a:off x="-2" y="48894"/>
            <a:ext cx="12192000" cy="6694596"/>
          </a:xfrm>
          <a:prstGeom prst="roundRect">
            <a:avLst/>
          </a:prstGeom>
          <a:solidFill>
            <a:srgbClr val="F0F6EE">
              <a:alpha val="94000"/>
            </a:srgbClr>
          </a:solidFill>
          <a:ln w="28575">
            <a:solidFill>
              <a:srgbClr val="6CA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899" y="583459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ngang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khóa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F3F3F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3F3F3F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05" t="29058" r="29511" b="14706"/>
          <a:stretch/>
        </p:blipFill>
        <p:spPr>
          <a:xfrm>
            <a:off x="1002728" y="1841500"/>
            <a:ext cx="10161142" cy="491469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4506" y="14717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A10A7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THỜI KHÓA BIỂU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A10A7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66549-4843-1BB3-C8B3-903B8BFA97CC}"/>
              </a:ext>
            </a:extLst>
          </p:cNvPr>
          <p:cNvSpPr/>
          <p:nvPr/>
        </p:nvSpPr>
        <p:spPr>
          <a:xfrm>
            <a:off x="523982" y="816309"/>
            <a:ext cx="11239928" cy="5255717"/>
          </a:xfrm>
          <a:prstGeom prst="roundRect">
            <a:avLst/>
          </a:prstGeom>
          <a:solidFill>
            <a:srgbClr val="F0F6EE">
              <a:alpha val="94000"/>
            </a:srgbClr>
          </a:solidFill>
          <a:ln w="28575">
            <a:solidFill>
              <a:srgbClr val="6CA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DC3AF8-682B-9605-DABE-4BC20C6CD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572" y="-205482"/>
            <a:ext cx="5243014" cy="14570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0288" y="1186592"/>
            <a:ext cx="1092142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*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Kiến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thức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kĩ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năng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EA10A7"/>
              </a:solidFill>
              <a:latin typeface="UTM Avo" panose="02040603050506020204" pitchFamily="18" charset="0"/>
            </a:endParaRP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khó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rõ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ràng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sinh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dọc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ngang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trái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biết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hơi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sau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xong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dòng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Hiểu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thông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tin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từng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toàn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bộ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danh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Hiểu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sắp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xếp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nội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dung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thời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khóa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biểu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*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Phát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triển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năng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lực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và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phẩm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EA10A7"/>
                </a:solidFill>
                <a:latin typeface="UTM Avo" panose="02040603050506020204" pitchFamily="18" charset="0"/>
              </a:rPr>
              <a:t>chất</a:t>
            </a:r>
            <a:r>
              <a:rPr lang="en-US" sz="2800" b="1" dirty="0">
                <a:solidFill>
                  <a:srgbClr val="EA10A7"/>
                </a:solidFill>
                <a:latin typeface="UTM Avo" panose="02040603050506020204" pitchFamily="18" charset="0"/>
              </a:rPr>
              <a:t>:</a:t>
            </a:r>
            <a:endParaRPr lang="en-US" sz="2800" dirty="0">
              <a:solidFill>
                <a:srgbClr val="EA10A7"/>
              </a:solidFill>
              <a:latin typeface="UTM Avo" panose="02040603050506020204" pitchFamily="18" charset="0"/>
            </a:endParaRPr>
          </a:p>
          <a:p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-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Giúp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phát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triển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năng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lực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sử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dụng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ngôn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ngữ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kể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hoạt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động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hàng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ngày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của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endParaRPr lang="en-US" dirty="0"/>
          </a:p>
        </p:txBody>
      </p:sp>
      <p:pic>
        <p:nvPicPr>
          <p:cNvPr id="9" name="图片 6">
            <a:extLst>
              <a:ext uri="{FF2B5EF4-FFF2-40B4-BE49-F238E27FC236}">
                <a16:creationId xmlns:a16="http://schemas.microsoft.com/office/drawing/2014/main" id="{9AFFBB62-0F43-F70E-904F-34AD14D6FA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5223319"/>
            <a:ext cx="12192000" cy="21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2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442103"/>
            <a:ext cx="682172" cy="690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32E81-5A1D-0D47-1817-4C8F19614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500" y="787108"/>
            <a:ext cx="7504826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9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70"/>
          <p:cNvGrpSpPr/>
          <p:nvPr/>
        </p:nvGrpSpPr>
        <p:grpSpPr>
          <a:xfrm>
            <a:off x="852754" y="1259516"/>
            <a:ext cx="10150867" cy="4987148"/>
            <a:chOff x="4786" y="394"/>
            <a:chExt cx="11596" cy="9635"/>
          </a:xfrm>
        </p:grpSpPr>
        <p:sp>
          <p:nvSpPr>
            <p:cNvPr id="7" name="圆角矩形 71"/>
            <p:cNvSpPr/>
            <p:nvPr/>
          </p:nvSpPr>
          <p:spPr>
            <a:xfrm rot="5400000">
              <a:off x="6092" y="-261"/>
              <a:ext cx="8984" cy="115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2"/>
            <p:cNvGrpSpPr/>
            <p:nvPr/>
          </p:nvGrpSpPr>
          <p:grpSpPr>
            <a:xfrm rot="5400000">
              <a:off x="9814" y="-1598"/>
              <a:ext cx="1540" cy="5525"/>
              <a:chOff x="102" y="2416"/>
              <a:chExt cx="1540" cy="5525"/>
            </a:xfrm>
          </p:grpSpPr>
          <p:grpSp>
            <p:nvGrpSpPr>
              <p:cNvPr id="9" name="组合 73"/>
              <p:cNvGrpSpPr/>
              <p:nvPr/>
            </p:nvGrpSpPr>
            <p:grpSpPr>
              <a:xfrm>
                <a:off x="102" y="2416"/>
                <a:ext cx="1540" cy="570"/>
                <a:chOff x="160" y="2416"/>
                <a:chExt cx="1540" cy="570"/>
              </a:xfrm>
            </p:grpSpPr>
            <p:sp>
              <p:nvSpPr>
                <p:cNvPr id="25" name="椭圆 74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6" name="圆角矩形 75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0" name="组合 76"/>
              <p:cNvGrpSpPr/>
              <p:nvPr/>
            </p:nvGrpSpPr>
            <p:grpSpPr>
              <a:xfrm>
                <a:off x="102" y="3407"/>
                <a:ext cx="1540" cy="570"/>
                <a:chOff x="160" y="2416"/>
                <a:chExt cx="1540" cy="570"/>
              </a:xfrm>
            </p:grpSpPr>
            <p:sp>
              <p:nvSpPr>
                <p:cNvPr id="23" name="椭圆 77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4" name="圆角矩形 78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1" name="组合 79"/>
              <p:cNvGrpSpPr/>
              <p:nvPr/>
            </p:nvGrpSpPr>
            <p:grpSpPr>
              <a:xfrm>
                <a:off x="102" y="4398"/>
                <a:ext cx="1540" cy="570"/>
                <a:chOff x="160" y="2416"/>
                <a:chExt cx="1540" cy="570"/>
              </a:xfrm>
            </p:grpSpPr>
            <p:sp>
              <p:nvSpPr>
                <p:cNvPr id="21" name="椭圆 80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2" name="圆角矩形 81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2" name="组合 82"/>
              <p:cNvGrpSpPr/>
              <p:nvPr/>
            </p:nvGrpSpPr>
            <p:grpSpPr>
              <a:xfrm>
                <a:off x="102" y="5389"/>
                <a:ext cx="1540" cy="570"/>
                <a:chOff x="160" y="2416"/>
                <a:chExt cx="1540" cy="570"/>
              </a:xfrm>
            </p:grpSpPr>
            <p:sp>
              <p:nvSpPr>
                <p:cNvPr id="19" name="椭圆 83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0" name="圆角矩形 84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85"/>
              <p:cNvGrpSpPr/>
              <p:nvPr/>
            </p:nvGrpSpPr>
            <p:grpSpPr>
              <a:xfrm>
                <a:off x="102" y="6380"/>
                <a:ext cx="1540" cy="570"/>
                <a:chOff x="160" y="2416"/>
                <a:chExt cx="1540" cy="570"/>
              </a:xfrm>
            </p:grpSpPr>
            <p:sp>
              <p:nvSpPr>
                <p:cNvPr id="17" name="椭圆 86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圆角矩形 87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4" name="组合 88"/>
              <p:cNvGrpSpPr/>
              <p:nvPr/>
            </p:nvGrpSpPr>
            <p:grpSpPr>
              <a:xfrm>
                <a:off x="102" y="7371"/>
                <a:ext cx="1540" cy="570"/>
                <a:chOff x="160" y="2416"/>
                <a:chExt cx="1540" cy="570"/>
              </a:xfrm>
            </p:grpSpPr>
            <p:sp>
              <p:nvSpPr>
                <p:cNvPr id="15" name="椭圆 89"/>
                <p:cNvSpPr/>
                <p:nvPr/>
              </p:nvSpPr>
              <p:spPr>
                <a:xfrm>
                  <a:off x="1130" y="2416"/>
                  <a:ext cx="571" cy="571"/>
                </a:xfrm>
                <a:prstGeom prst="ellipse">
                  <a:avLst/>
                </a:prstGeom>
                <a:solidFill>
                  <a:srgbClr val="6BCDC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" name="圆角矩形 90"/>
                <p:cNvSpPr/>
                <p:nvPr/>
              </p:nvSpPr>
              <p:spPr>
                <a:xfrm>
                  <a:off x="160" y="2595"/>
                  <a:ext cx="1331" cy="21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08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F22D48-3017-48B5-9ADB-0743851EE893}"/>
              </a:ext>
            </a:extLst>
          </p:cNvPr>
          <p:cNvSpPr/>
          <p:nvPr/>
        </p:nvSpPr>
        <p:spPr>
          <a:xfrm>
            <a:off x="2541371" y="394353"/>
            <a:ext cx="7249901" cy="1137733"/>
          </a:xfrm>
          <a:prstGeom prst="roundRect">
            <a:avLst/>
          </a:prstGeom>
          <a:solidFill>
            <a:srgbClr val="FEDADA"/>
          </a:solidFill>
          <a:ln w="28575">
            <a:solidFill>
              <a:srgbClr val="C9313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0887" y="418604"/>
            <a:ext cx="973990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3500" b="1" dirty="0" err="1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khóa</a:t>
            </a:r>
            <a:r>
              <a:rPr lang="en-US" sz="3500" b="1" dirty="0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b="1" dirty="0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3500" b="1" dirty="0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 đây, </a:t>
            </a:r>
          </a:p>
          <a:p>
            <a:pPr algn="ctr"/>
            <a:r>
              <a:rPr lang="vi-VN" sz="3500" b="1" dirty="0">
                <a:solidFill>
                  <a:srgbClr val="3F3F3F">
                    <a:lumMod val="50000"/>
                  </a:srgb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 – đáp, theo mẫu</a:t>
            </a:r>
            <a:endParaRPr lang="en-US" sz="35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2651" t="58778" r="32199" b="16277"/>
          <a:stretch/>
        </p:blipFill>
        <p:spPr>
          <a:xfrm>
            <a:off x="978835" y="1909632"/>
            <a:ext cx="9613820" cy="39754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12" y="97626"/>
            <a:ext cx="2639797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0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90509" y="235830"/>
            <a:ext cx="9774203" cy="1212826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4" y="1448656"/>
            <a:ext cx="9647570" cy="4886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DD1B37-DF6A-473F-964D-3A67345519F2}"/>
              </a:ext>
            </a:extLst>
          </p:cNvPr>
          <p:cNvSpPr txBox="1"/>
          <p:nvPr/>
        </p:nvSpPr>
        <p:spPr>
          <a:xfrm>
            <a:off x="1121746" y="235354"/>
            <a:ext cx="9311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một câu giới thiệu môn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endParaRPr lang="vi-VN" sz="35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hoạt động ở trường mà em </a:t>
            </a:r>
            <a:r>
              <a:rPr lang="en-US" sz="35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5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6954" y="3484659"/>
            <a:ext cx="5925468" cy="20159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None/>
            </a:pP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Việt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môn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vi-VN" sz="5000" b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sz="5000" b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43748" y="2341082"/>
            <a:ext cx="249299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500" b="1" i="1" u="sng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Ví</a:t>
            </a:r>
            <a:r>
              <a:rPr lang="en-US" sz="5500" b="1" i="1" u="sng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500" b="1" i="1" u="sng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</a:t>
            </a:r>
            <a:r>
              <a:rPr lang="en-US" sz="5500" b="1" i="1" u="sng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sz="5500" b="1" dirty="0"/>
          </a:p>
        </p:txBody>
      </p:sp>
    </p:spTree>
    <p:extLst>
      <p:ext uri="{BB962C8B-B14F-4D97-AF65-F5344CB8AC3E}">
        <p14:creationId xmlns:p14="http://schemas.microsoft.com/office/powerpoint/2010/main" val="408480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6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442103"/>
            <a:ext cx="682172" cy="690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5DF232-D929-0E55-9584-75A98EEC8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3021" y="787108"/>
            <a:ext cx="7248772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5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45" t="41681" r="26267" b="34422"/>
          <a:stretch/>
        </p:blipFill>
        <p:spPr>
          <a:xfrm>
            <a:off x="6394843" y="3328023"/>
            <a:ext cx="5797685" cy="35603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6FDB36-49BC-24F1-7EFD-4C71FCC3EA30}"/>
              </a:ext>
            </a:extLst>
          </p:cNvPr>
          <p:cNvGrpSpPr/>
          <p:nvPr/>
        </p:nvGrpSpPr>
        <p:grpSpPr>
          <a:xfrm>
            <a:off x="-593426" y="-246653"/>
            <a:ext cx="10126532" cy="4799197"/>
            <a:chOff x="-379417" y="-111674"/>
            <a:chExt cx="9476764" cy="44640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E7FFA7-830E-0752-03DD-05B22F563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83" t="48435" r="15174" b="31701"/>
            <a:stretch/>
          </p:blipFill>
          <p:spPr>
            <a:xfrm>
              <a:off x="-379417" y="-111674"/>
              <a:ext cx="8359377" cy="419404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4B0497-AE34-5164-5920-7FEA7F9E0567}"/>
                </a:ext>
              </a:extLst>
            </p:cNvPr>
            <p:cNvSpPr txBox="1"/>
            <p:nvPr/>
          </p:nvSpPr>
          <p:spPr>
            <a:xfrm>
              <a:off x="3533055" y="3429000"/>
              <a:ext cx="55642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5400" b="1" dirty="0">
                <a:solidFill>
                  <a:srgbClr val="E36A51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1154" y="1102526"/>
            <a:ext cx="7023371" cy="2167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42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200" b="1" dirty="0">
              <a:solidFill>
                <a:srgbClr val="00206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509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0985DAAA-12CD-486B-9DDA-B1047658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442103"/>
            <a:ext cx="682172" cy="690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37607-CA04-27B1-CB7A-1223A8D4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663" y="787108"/>
            <a:ext cx="7401185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7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A795B-EDF0-8E8F-74DB-8656AD934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576" y="1001837"/>
            <a:ext cx="750482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8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3B66549-4843-1BB3-C8B3-903B8BFA97CC}"/>
              </a:ext>
            </a:extLst>
          </p:cNvPr>
          <p:cNvSpPr/>
          <p:nvPr/>
        </p:nvSpPr>
        <p:spPr>
          <a:xfrm>
            <a:off x="-2" y="48894"/>
            <a:ext cx="12192000" cy="6694596"/>
          </a:xfrm>
          <a:prstGeom prst="roundRect">
            <a:avLst/>
          </a:prstGeom>
          <a:solidFill>
            <a:srgbClr val="F0F6EE">
              <a:alpha val="94000"/>
            </a:srgbClr>
          </a:solidFill>
          <a:ln w="28575">
            <a:solidFill>
              <a:srgbClr val="6CA52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5899" y="495907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khóa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môn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105" t="29058" r="29511" b="14706"/>
          <a:stretch/>
        </p:blipFill>
        <p:spPr>
          <a:xfrm>
            <a:off x="1809344" y="1632275"/>
            <a:ext cx="8959176" cy="51219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24506" y="5962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EA10A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 KHÓA BIỂU</a:t>
            </a:r>
            <a:endParaRPr lang="en-US" sz="3200" dirty="0">
              <a:solidFill>
                <a:srgbClr val="EA10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92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6358" y="1528559"/>
            <a:ext cx="10918210" cy="4684208"/>
            <a:chOff x="1740904" y="590549"/>
            <a:chExt cx="8188657" cy="3513156"/>
          </a:xfrm>
        </p:grpSpPr>
        <p:sp>
          <p:nvSpPr>
            <p:cNvPr id="3" name="Freeform 2"/>
            <p:cNvSpPr/>
            <p:nvPr/>
          </p:nvSpPr>
          <p:spPr>
            <a:xfrm>
              <a:off x="1740904" y="590549"/>
              <a:ext cx="1323107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1" dirty="0">
                  <a:solidFill>
                    <a:srgbClr val="EA10A7"/>
                  </a:solidFill>
                  <a:latin typeface="UTM Avo" panose="02040603050506020204" pitchFamily="18" charset="0"/>
                  <a:cs typeface="Times New Roman" pitchFamily="18" charset="0"/>
                </a:rPr>
                <a:t>Đoạn 1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3064010" y="594302"/>
              <a:ext cx="6865551" cy="820473"/>
            </a:xfrm>
            <a:custGeom>
              <a:avLst/>
              <a:gdLst>
                <a:gd name="connsiteX0" fmla="*/ 136748 w 820472"/>
                <a:gd name="connsiteY0" fmla="*/ 0 h 6079989"/>
                <a:gd name="connsiteX1" fmla="*/ 683724 w 820472"/>
                <a:gd name="connsiteY1" fmla="*/ 0 h 6079989"/>
                <a:gd name="connsiteX2" fmla="*/ 820472 w 820472"/>
                <a:gd name="connsiteY2" fmla="*/ 136748 h 6079989"/>
                <a:gd name="connsiteX3" fmla="*/ 820472 w 820472"/>
                <a:gd name="connsiteY3" fmla="*/ 6079989 h 6079989"/>
                <a:gd name="connsiteX4" fmla="*/ 820472 w 820472"/>
                <a:gd name="connsiteY4" fmla="*/ 6079989 h 6079989"/>
                <a:gd name="connsiteX5" fmla="*/ 0 w 820472"/>
                <a:gd name="connsiteY5" fmla="*/ 6079989 h 6079989"/>
                <a:gd name="connsiteX6" fmla="*/ 0 w 820472"/>
                <a:gd name="connsiteY6" fmla="*/ 6079989 h 6079989"/>
                <a:gd name="connsiteX7" fmla="*/ 0 w 820472"/>
                <a:gd name="connsiteY7" fmla="*/ 136748 h 6079989"/>
                <a:gd name="connsiteX8" fmla="*/ 136748 w 820472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472" h="6079989">
                  <a:moveTo>
                    <a:pt x="820472" y="1013354"/>
                  </a:moveTo>
                  <a:lnTo>
                    <a:pt x="820472" y="5066635"/>
                  </a:lnTo>
                  <a:cubicBezTo>
                    <a:pt x="820472" y="5626294"/>
                    <a:pt x="812210" y="6079985"/>
                    <a:pt x="802018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2018" y="4"/>
                  </a:lnTo>
                  <a:cubicBezTo>
                    <a:pt x="812210" y="4"/>
                    <a:pt x="820472" y="453695"/>
                    <a:pt x="820472" y="101335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96" rIns="80496" bIns="80497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Từ đầu..... thứ - buổi - tiết - môn.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1740904" y="1656786"/>
              <a:ext cx="1323107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1" dirty="0">
                  <a:solidFill>
                    <a:srgbClr val="EA10A7"/>
                  </a:solidFill>
                  <a:latin typeface="UTM Avo" panose="02040603050506020204" pitchFamily="18" charset="0"/>
                  <a:cs typeface="Times New Roman" pitchFamily="18" charset="0"/>
                </a:rPr>
                <a:t>Đoạn 2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3064009" y="1551596"/>
              <a:ext cx="6865551" cy="1058300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Toàn bộ nội dung buổi sáng trong thời khóa biểu.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740904" y="2842103"/>
              <a:ext cx="1323107" cy="1261602"/>
            </a:xfrm>
            <a:custGeom>
              <a:avLst/>
              <a:gdLst>
                <a:gd name="connsiteX0" fmla="*/ 0 w 1261601"/>
                <a:gd name="connsiteY0" fmla="*/ 0 h 883120"/>
                <a:gd name="connsiteX1" fmla="*/ 820041 w 1261601"/>
                <a:gd name="connsiteY1" fmla="*/ 0 h 883120"/>
                <a:gd name="connsiteX2" fmla="*/ 1261601 w 1261601"/>
                <a:gd name="connsiteY2" fmla="*/ 441560 h 883120"/>
                <a:gd name="connsiteX3" fmla="*/ 820041 w 1261601"/>
                <a:gd name="connsiteY3" fmla="*/ 883120 h 883120"/>
                <a:gd name="connsiteX4" fmla="*/ 0 w 1261601"/>
                <a:gd name="connsiteY4" fmla="*/ 883120 h 883120"/>
                <a:gd name="connsiteX5" fmla="*/ 441560 w 1261601"/>
                <a:gd name="connsiteY5" fmla="*/ 441560 h 883120"/>
                <a:gd name="connsiteX6" fmla="*/ 0 w 1261601"/>
                <a:gd name="connsiteY6" fmla="*/ 0 h 88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601" h="883120">
                  <a:moveTo>
                    <a:pt x="1261600" y="0"/>
                  </a:moveTo>
                  <a:lnTo>
                    <a:pt x="1261600" y="574028"/>
                  </a:lnTo>
                  <a:lnTo>
                    <a:pt x="630801" y="883120"/>
                  </a:lnTo>
                  <a:lnTo>
                    <a:pt x="1" y="574028"/>
                  </a:lnTo>
                  <a:lnTo>
                    <a:pt x="1" y="0"/>
                  </a:lnTo>
                  <a:lnTo>
                    <a:pt x="630801" y="309092"/>
                  </a:lnTo>
                  <a:lnTo>
                    <a:pt x="1261600" y="0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21" tIns="609067" rIns="20320" bIns="609068" numCol="1" spcCol="1270" anchor="ctr" anchorCtr="0">
              <a:noAutofit/>
            </a:bodyPr>
            <a:lstStyle/>
            <a:p>
              <a:pPr algn="ctr" defTabSz="142236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500" b="1" dirty="0">
                  <a:solidFill>
                    <a:srgbClr val="EA10A7"/>
                  </a:solidFill>
                  <a:latin typeface="UTM Avo" panose="02040603050506020204" pitchFamily="18" charset="0"/>
                  <a:cs typeface="Times New Roman" pitchFamily="18" charset="0"/>
                </a:rPr>
                <a:t>Đoạn 3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3064010" y="2719273"/>
              <a:ext cx="6865551" cy="1066235"/>
            </a:xfrm>
            <a:custGeom>
              <a:avLst/>
              <a:gdLst>
                <a:gd name="connsiteX0" fmla="*/ 136676 w 820040"/>
                <a:gd name="connsiteY0" fmla="*/ 0 h 6079989"/>
                <a:gd name="connsiteX1" fmla="*/ 683364 w 820040"/>
                <a:gd name="connsiteY1" fmla="*/ 0 h 6079989"/>
                <a:gd name="connsiteX2" fmla="*/ 820040 w 820040"/>
                <a:gd name="connsiteY2" fmla="*/ 136676 h 6079989"/>
                <a:gd name="connsiteX3" fmla="*/ 820040 w 820040"/>
                <a:gd name="connsiteY3" fmla="*/ 6079989 h 6079989"/>
                <a:gd name="connsiteX4" fmla="*/ 820040 w 820040"/>
                <a:gd name="connsiteY4" fmla="*/ 6079989 h 6079989"/>
                <a:gd name="connsiteX5" fmla="*/ 0 w 820040"/>
                <a:gd name="connsiteY5" fmla="*/ 6079989 h 6079989"/>
                <a:gd name="connsiteX6" fmla="*/ 0 w 820040"/>
                <a:gd name="connsiteY6" fmla="*/ 6079989 h 6079989"/>
                <a:gd name="connsiteX7" fmla="*/ 0 w 820040"/>
                <a:gd name="connsiteY7" fmla="*/ 136676 h 6079989"/>
                <a:gd name="connsiteX8" fmla="*/ 136676 w 820040"/>
                <a:gd name="connsiteY8" fmla="*/ 0 h 607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0040" h="6079989">
                  <a:moveTo>
                    <a:pt x="820040" y="1013354"/>
                  </a:moveTo>
                  <a:lnTo>
                    <a:pt x="820040" y="5066635"/>
                  </a:lnTo>
                  <a:cubicBezTo>
                    <a:pt x="820040" y="5626293"/>
                    <a:pt x="811787" y="6079985"/>
                    <a:pt x="801606" y="6079985"/>
                  </a:cubicBezTo>
                  <a:lnTo>
                    <a:pt x="0" y="6079985"/>
                  </a:lnTo>
                  <a:lnTo>
                    <a:pt x="0" y="6079985"/>
                  </a:lnTo>
                  <a:lnTo>
                    <a:pt x="0" y="4"/>
                  </a:lnTo>
                  <a:lnTo>
                    <a:pt x="0" y="4"/>
                  </a:lnTo>
                  <a:lnTo>
                    <a:pt x="801606" y="4"/>
                  </a:lnTo>
                  <a:cubicBezTo>
                    <a:pt x="811787" y="4"/>
                    <a:pt x="820040" y="453696"/>
                    <a:pt x="820040" y="101335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03447" tIns="80468" rIns="80468" bIns="80469" numCol="1" spcCol="1270" anchor="ctr" anchorCtr="0">
              <a:noAutofit/>
            </a:bodyPr>
            <a:lstStyle/>
            <a:p>
              <a:pPr marL="380990" lvl="1" indent="-380990" defTabSz="1896486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4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Toàn bộ nội dung </a:t>
              </a:r>
              <a:r>
                <a:rPr lang="en-US" sz="42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buổi</a:t>
              </a:r>
              <a:r>
                <a:rPr lang="vi-VN" sz="4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chiều</a:t>
              </a:r>
              <a:r>
                <a:rPr lang="vi-VN" sz="4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200" dirty="0" err="1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trong</a:t>
              </a:r>
              <a:r>
                <a:rPr lang="en-US" sz="4200" dirty="0">
                  <a:solidFill>
                    <a:schemeClr val="tx1"/>
                  </a:solidFill>
                  <a:latin typeface="UTM Avo" panose="02040603050506020204" pitchFamily="18" charset="0"/>
                  <a:cs typeface="Times New Roman" pitchFamily="18" charset="0"/>
                </a:rPr>
                <a:t> thời khóa biểu.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D33DFB0-D9E4-755F-30CD-67D126C54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295" y="-32697"/>
            <a:ext cx="5608806" cy="235326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6F682D-3058-E545-1D5F-FF860D3A51E2}"/>
              </a:ext>
            </a:extLst>
          </p:cNvPr>
          <p:cNvGrpSpPr/>
          <p:nvPr/>
        </p:nvGrpSpPr>
        <p:grpSpPr>
          <a:xfrm>
            <a:off x="2843155" y="1387675"/>
            <a:ext cx="7262779" cy="4255626"/>
            <a:chOff x="908838" y="-61911"/>
            <a:chExt cx="2118812" cy="120053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66DA8A-2219-212A-3967-4472DF613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908838" y="-61911"/>
              <a:ext cx="2118812" cy="120053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030F-D5CA-5224-F8C5-505255B8F75B}"/>
                </a:ext>
              </a:extLst>
            </p:cNvPr>
            <p:cNvSpPr/>
            <p:nvPr/>
          </p:nvSpPr>
          <p:spPr>
            <a:xfrm>
              <a:off x="1250389" y="357391"/>
              <a:ext cx="1565817" cy="5470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đọc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này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được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chia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làm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bao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nhiêu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đoạn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868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268" y="2404236"/>
            <a:ext cx="8187638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44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576</Words>
  <Application>Microsoft Office PowerPoint</Application>
  <PresentationFormat>Widescreen</PresentationFormat>
  <Paragraphs>53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Calibri</vt:lpstr>
      <vt:lpstr>#9Slide07 Altus</vt:lpstr>
      <vt:lpstr>字魂70号-灵悦黑体</vt:lpstr>
      <vt:lpstr>DengXian</vt:lpstr>
      <vt:lpstr>#9Slide07 IcielStormtrooper</vt:lpstr>
      <vt:lpstr>DengXian Light</vt:lpstr>
      <vt:lpstr>SVN-Poky's</vt:lpstr>
      <vt:lpstr>SVN-Newton</vt:lpstr>
      <vt:lpstr>Times New Roman</vt:lpstr>
      <vt:lpstr>UTM Avo</vt:lpstr>
      <vt:lpstr>Arial</vt:lpstr>
      <vt:lpstr>#9Slide07 HoneyCream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MĂNGNON</dc:creator>
  <cp:keywords>MNT;MangnonTeams</cp:keywords>
  <cp:lastModifiedBy>Admin</cp:lastModifiedBy>
  <cp:revision>66</cp:revision>
  <dcterms:created xsi:type="dcterms:W3CDTF">2022-07-26T09:50:18Z</dcterms:created>
  <dcterms:modified xsi:type="dcterms:W3CDTF">2024-10-09T05:03:10Z</dcterms:modified>
</cp:coreProperties>
</file>