
<file path=[Content_Types].xml><?xml version="1.0" encoding="utf-8"?>
<Types xmlns="http://schemas.openxmlformats.org/package/2006/content-types">
  <Default Extension="emf" ContentType="image/x-emf"/>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4" r:id="rId2"/>
    <p:sldId id="265" r:id="rId3"/>
    <p:sldId id="300" r:id="rId4"/>
    <p:sldId id="320" r:id="rId5"/>
    <p:sldId id="267" r:id="rId6"/>
    <p:sldId id="273" r:id="rId7"/>
    <p:sldId id="271" r:id="rId8"/>
    <p:sldId id="325" r:id="rId9"/>
    <p:sldId id="287" r:id="rId10"/>
    <p:sldId id="327" r:id="rId11"/>
    <p:sldId id="330" r:id="rId12"/>
    <p:sldId id="309" r:id="rId13"/>
    <p:sldId id="308" r:id="rId14"/>
    <p:sldId id="322" r:id="rId15"/>
    <p:sldId id="331" r:id="rId16"/>
    <p:sldId id="332" r:id="rId17"/>
    <p:sldId id="333" r:id="rId18"/>
    <p:sldId id="315" r:id="rId19"/>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SVN-Hole Hearted" panose="020B0604020202020204" charset="0"/>
      <p:regular r:id="rId26"/>
    </p:embeddedFont>
    <p:embeddedFont>
      <p:font typeface="SVN-Poky's" panose="020B0604020202020204" charset="0"/>
      <p:regular r:id="rId27"/>
    </p:embeddedFont>
  </p:embeddedFontLst>
  <p:custDataLst>
    <p:tags r:id="rId28"/>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FFFF"/>
    <a:srgbClr val="FF7C80"/>
    <a:srgbClr val="203864"/>
    <a:srgbClr val="FF5050"/>
    <a:srgbClr val="00FFFF"/>
    <a:srgbClr val="FF9999"/>
    <a:srgbClr val="D71D27"/>
    <a:srgbClr val="FFFF66"/>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4" autoAdjust="0"/>
    <p:restoredTop sz="94660"/>
  </p:normalViewPr>
  <p:slideViewPr>
    <p:cSldViewPr snapToGrid="0">
      <p:cViewPr varScale="1">
        <p:scale>
          <a:sx n="72" d="100"/>
          <a:sy n="72" d="100"/>
        </p:scale>
        <p:origin x="6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031A3-574C-DE89-23B4-5447A8E3CE2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7F0FEEEA-3106-CB03-A492-763A46AF2A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83F727DE-8591-86E0-9E9E-6E67820FA422}"/>
              </a:ext>
            </a:extLst>
          </p:cNvPr>
          <p:cNvSpPr>
            <a:spLocks noGrp="1"/>
          </p:cNvSpPr>
          <p:nvPr>
            <p:ph type="dt" sz="half" idx="10"/>
          </p:nvPr>
        </p:nvSpPr>
        <p:spPr>
          <a:xfrm>
            <a:off x="838200" y="6356350"/>
            <a:ext cx="2743200" cy="365125"/>
          </a:xfrm>
          <a:prstGeom prst="rect">
            <a:avLst/>
          </a:prstGeom>
        </p:spPr>
        <p:txBody>
          <a:bodyPr/>
          <a:lstStyle/>
          <a:p>
            <a:fld id="{E96AF86A-5C03-4B24-A09F-76A959AA5165}" type="datetimeFigureOut">
              <a:rPr lang="vi-VN" smtClean="0"/>
              <a:t>09/10/2024</a:t>
            </a:fld>
            <a:endParaRPr lang="vi-VN"/>
          </a:p>
        </p:txBody>
      </p:sp>
      <p:sp>
        <p:nvSpPr>
          <p:cNvPr id="5" name="Footer Placeholder 4">
            <a:extLst>
              <a:ext uri="{FF2B5EF4-FFF2-40B4-BE49-F238E27FC236}">
                <a16:creationId xmlns:a16="http://schemas.microsoft.com/office/drawing/2014/main" id="{4F0A7B3F-E562-D05B-B97F-3812C2DB2E5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69F69293-7F6A-4E78-C255-DB190A954E13}"/>
              </a:ext>
            </a:extLst>
          </p:cNvPr>
          <p:cNvSpPr>
            <a:spLocks noGrp="1"/>
          </p:cNvSpPr>
          <p:nvPr>
            <p:ph type="sldNum" sz="quarter" idx="12"/>
          </p:nvPr>
        </p:nvSpPr>
        <p:spPr>
          <a:xfrm>
            <a:off x="8610600" y="6356350"/>
            <a:ext cx="2743200" cy="365125"/>
          </a:xfrm>
          <a:prstGeom prst="rect">
            <a:avLst/>
          </a:prstGeom>
        </p:spPr>
        <p:txBody>
          <a:bodyPr/>
          <a:lstStyle/>
          <a:p>
            <a:fld id="{5B1D00D9-800D-4A68-A0D0-D63E14023089}" type="slidenum">
              <a:rPr lang="vi-VN" smtClean="0"/>
              <a:t>‹#›</a:t>
            </a:fld>
            <a:endParaRPr lang="vi-VN"/>
          </a:p>
        </p:txBody>
      </p:sp>
      <p:pic>
        <p:nvPicPr>
          <p:cNvPr id="7" name="Picture 6" descr="Logo&#10;&#10;Description automatically generated">
            <a:extLst>
              <a:ext uri="{FF2B5EF4-FFF2-40B4-BE49-F238E27FC236}">
                <a16:creationId xmlns:a16="http://schemas.microsoft.com/office/drawing/2014/main" id="{8459D6DD-4049-57CD-6C62-B85F8CA9781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 b="-5"/>
          <a:stretch/>
        </p:blipFill>
        <p:spPr>
          <a:xfrm>
            <a:off x="12554698" y="7403978"/>
            <a:ext cx="1810209" cy="181020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2483585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6035-828F-CD6D-FC3D-E75B487DBB3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C1CC546-667E-0D0C-5769-B94C68CA8EB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656C153-2023-C69A-3AB0-4331A081EDFF}"/>
              </a:ext>
            </a:extLst>
          </p:cNvPr>
          <p:cNvSpPr>
            <a:spLocks noGrp="1"/>
          </p:cNvSpPr>
          <p:nvPr>
            <p:ph type="dt" sz="half" idx="10"/>
          </p:nvPr>
        </p:nvSpPr>
        <p:spPr>
          <a:xfrm>
            <a:off x="838200" y="6356350"/>
            <a:ext cx="2743200" cy="365125"/>
          </a:xfrm>
          <a:prstGeom prst="rect">
            <a:avLst/>
          </a:prstGeom>
        </p:spPr>
        <p:txBody>
          <a:bodyPr/>
          <a:lstStyle/>
          <a:p>
            <a:fld id="{E96AF86A-5C03-4B24-A09F-76A959AA5165}" type="datetimeFigureOut">
              <a:rPr lang="vi-VN" smtClean="0"/>
              <a:t>09/10/2024</a:t>
            </a:fld>
            <a:endParaRPr lang="vi-VN"/>
          </a:p>
        </p:txBody>
      </p:sp>
      <p:sp>
        <p:nvSpPr>
          <p:cNvPr id="5" name="Footer Placeholder 4">
            <a:extLst>
              <a:ext uri="{FF2B5EF4-FFF2-40B4-BE49-F238E27FC236}">
                <a16:creationId xmlns:a16="http://schemas.microsoft.com/office/drawing/2014/main" id="{3E501E44-B9EB-24DE-AC20-AFB6AF3E761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8BC21FC9-8B8A-31A9-92F4-66AAFC010BBF}"/>
              </a:ext>
            </a:extLst>
          </p:cNvPr>
          <p:cNvSpPr>
            <a:spLocks noGrp="1"/>
          </p:cNvSpPr>
          <p:nvPr>
            <p:ph type="sldNum" sz="quarter" idx="12"/>
          </p:nvPr>
        </p:nvSpPr>
        <p:spPr>
          <a:xfrm>
            <a:off x="8610600" y="6356350"/>
            <a:ext cx="2743200" cy="365125"/>
          </a:xfrm>
          <a:prstGeom prst="rect">
            <a:avLst/>
          </a:prstGeom>
        </p:spPr>
        <p:txBody>
          <a:bodyPr/>
          <a:lstStyle/>
          <a:p>
            <a:fld id="{5B1D00D9-800D-4A68-A0D0-D63E14023089}" type="slidenum">
              <a:rPr lang="vi-VN" smtClean="0"/>
              <a:t>‹#›</a:t>
            </a:fld>
            <a:endParaRPr lang="vi-VN"/>
          </a:p>
        </p:txBody>
      </p:sp>
      <p:pic>
        <p:nvPicPr>
          <p:cNvPr id="7" name="Picture 6" descr="Logo&#10;&#10;Description automatically generated">
            <a:extLst>
              <a:ext uri="{FF2B5EF4-FFF2-40B4-BE49-F238E27FC236}">
                <a16:creationId xmlns:a16="http://schemas.microsoft.com/office/drawing/2014/main" id="{505F406F-1896-EC19-4ABC-3B455E108F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 b="-5"/>
          <a:stretch/>
        </p:blipFill>
        <p:spPr>
          <a:xfrm>
            <a:off x="13300839" y="322522"/>
            <a:ext cx="2736332" cy="2736332"/>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1237333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B844A2-C070-87DB-11E8-D49F6EEEA1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342F912-D3D9-9CD5-C0A3-2FD8F292B7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D8FDD62-52C4-FAD2-6739-311774ECEA8B}"/>
              </a:ext>
            </a:extLst>
          </p:cNvPr>
          <p:cNvSpPr>
            <a:spLocks noGrp="1"/>
          </p:cNvSpPr>
          <p:nvPr>
            <p:ph type="dt" sz="half" idx="10"/>
          </p:nvPr>
        </p:nvSpPr>
        <p:spPr>
          <a:xfrm>
            <a:off x="838200" y="6356350"/>
            <a:ext cx="2743200" cy="365125"/>
          </a:xfrm>
          <a:prstGeom prst="rect">
            <a:avLst/>
          </a:prstGeom>
        </p:spPr>
        <p:txBody>
          <a:bodyPr/>
          <a:lstStyle/>
          <a:p>
            <a:fld id="{E96AF86A-5C03-4B24-A09F-76A959AA5165}" type="datetimeFigureOut">
              <a:rPr lang="vi-VN" smtClean="0"/>
              <a:t>09/10/2024</a:t>
            </a:fld>
            <a:endParaRPr lang="vi-VN"/>
          </a:p>
        </p:txBody>
      </p:sp>
      <p:sp>
        <p:nvSpPr>
          <p:cNvPr id="5" name="Footer Placeholder 4">
            <a:extLst>
              <a:ext uri="{FF2B5EF4-FFF2-40B4-BE49-F238E27FC236}">
                <a16:creationId xmlns:a16="http://schemas.microsoft.com/office/drawing/2014/main" id="{E7B7776F-4DAB-E948-0435-2837AF157DB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5E01AB68-99E9-A82E-BD25-8433F139BD95}"/>
              </a:ext>
            </a:extLst>
          </p:cNvPr>
          <p:cNvSpPr>
            <a:spLocks noGrp="1"/>
          </p:cNvSpPr>
          <p:nvPr>
            <p:ph type="sldNum" sz="quarter" idx="12"/>
          </p:nvPr>
        </p:nvSpPr>
        <p:spPr>
          <a:xfrm>
            <a:off x="8610600" y="6356350"/>
            <a:ext cx="2743200" cy="365125"/>
          </a:xfrm>
          <a:prstGeom prst="rect">
            <a:avLst/>
          </a:prstGeom>
        </p:spPr>
        <p:txBody>
          <a:bodyPr/>
          <a:lstStyle/>
          <a:p>
            <a:fld id="{5B1D00D9-800D-4A68-A0D0-D63E14023089}" type="slidenum">
              <a:rPr lang="vi-VN" smtClean="0"/>
              <a:t>‹#›</a:t>
            </a:fld>
            <a:endParaRPr lang="vi-VN"/>
          </a:p>
        </p:txBody>
      </p:sp>
    </p:spTree>
    <p:extLst>
      <p:ext uri="{BB962C8B-B14F-4D97-AF65-F5344CB8AC3E}">
        <p14:creationId xmlns:p14="http://schemas.microsoft.com/office/powerpoint/2010/main" val="21284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9DCAC-ABC0-6603-CA64-81B451307B0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75F33FB-73BF-A00E-9D46-E55A7CE5D1A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0314ACD-35B1-816C-E8A2-74106851FF4F}"/>
              </a:ext>
            </a:extLst>
          </p:cNvPr>
          <p:cNvSpPr>
            <a:spLocks noGrp="1"/>
          </p:cNvSpPr>
          <p:nvPr>
            <p:ph type="dt" sz="half" idx="10"/>
          </p:nvPr>
        </p:nvSpPr>
        <p:spPr>
          <a:xfrm>
            <a:off x="838200" y="6356350"/>
            <a:ext cx="2743200" cy="365125"/>
          </a:xfrm>
          <a:prstGeom prst="rect">
            <a:avLst/>
          </a:prstGeom>
        </p:spPr>
        <p:txBody>
          <a:bodyPr/>
          <a:lstStyle/>
          <a:p>
            <a:fld id="{E96AF86A-5C03-4B24-A09F-76A959AA5165}" type="datetimeFigureOut">
              <a:rPr lang="vi-VN" smtClean="0"/>
              <a:t>09/10/2024</a:t>
            </a:fld>
            <a:endParaRPr lang="vi-VN"/>
          </a:p>
        </p:txBody>
      </p:sp>
      <p:sp>
        <p:nvSpPr>
          <p:cNvPr id="5" name="Footer Placeholder 4">
            <a:extLst>
              <a:ext uri="{FF2B5EF4-FFF2-40B4-BE49-F238E27FC236}">
                <a16:creationId xmlns:a16="http://schemas.microsoft.com/office/drawing/2014/main" id="{176EDC1C-2B4F-A584-4D34-BAA12DEA575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AF0056FC-466A-8D54-BF7C-B0D70A9F2AA2}"/>
              </a:ext>
            </a:extLst>
          </p:cNvPr>
          <p:cNvSpPr>
            <a:spLocks noGrp="1"/>
          </p:cNvSpPr>
          <p:nvPr>
            <p:ph type="sldNum" sz="quarter" idx="12"/>
          </p:nvPr>
        </p:nvSpPr>
        <p:spPr>
          <a:xfrm>
            <a:off x="8610600" y="6356350"/>
            <a:ext cx="2743200" cy="365125"/>
          </a:xfrm>
          <a:prstGeom prst="rect">
            <a:avLst/>
          </a:prstGeom>
        </p:spPr>
        <p:txBody>
          <a:bodyPr/>
          <a:lstStyle/>
          <a:p>
            <a:fld id="{5B1D00D9-800D-4A68-A0D0-D63E14023089}" type="slidenum">
              <a:rPr lang="vi-VN" smtClean="0"/>
              <a:t>‹#›</a:t>
            </a:fld>
            <a:endParaRPr lang="vi-VN"/>
          </a:p>
        </p:txBody>
      </p:sp>
    </p:spTree>
    <p:extLst>
      <p:ext uri="{BB962C8B-B14F-4D97-AF65-F5344CB8AC3E}">
        <p14:creationId xmlns:p14="http://schemas.microsoft.com/office/powerpoint/2010/main" val="3774925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C5BE7-026D-1B6A-111F-8925581E958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576DF7ED-C000-6844-C1AB-CFD3B8027BB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F241FF-A685-1589-B66A-5B42D2196FFE}"/>
              </a:ext>
            </a:extLst>
          </p:cNvPr>
          <p:cNvSpPr>
            <a:spLocks noGrp="1"/>
          </p:cNvSpPr>
          <p:nvPr>
            <p:ph type="dt" sz="half" idx="10"/>
          </p:nvPr>
        </p:nvSpPr>
        <p:spPr>
          <a:xfrm>
            <a:off x="838200" y="6356350"/>
            <a:ext cx="2743200" cy="365125"/>
          </a:xfrm>
          <a:prstGeom prst="rect">
            <a:avLst/>
          </a:prstGeom>
        </p:spPr>
        <p:txBody>
          <a:bodyPr/>
          <a:lstStyle/>
          <a:p>
            <a:fld id="{E96AF86A-5C03-4B24-A09F-76A959AA5165}" type="datetimeFigureOut">
              <a:rPr lang="vi-VN" smtClean="0"/>
              <a:t>09/10/2024</a:t>
            </a:fld>
            <a:endParaRPr lang="vi-VN"/>
          </a:p>
        </p:txBody>
      </p:sp>
      <p:sp>
        <p:nvSpPr>
          <p:cNvPr id="5" name="Footer Placeholder 4">
            <a:extLst>
              <a:ext uri="{FF2B5EF4-FFF2-40B4-BE49-F238E27FC236}">
                <a16:creationId xmlns:a16="http://schemas.microsoft.com/office/drawing/2014/main" id="{2CAFE01F-E4B2-2217-DD99-67E152C0E3E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D557C428-3CE2-ED93-8741-B56EEAF824C6}"/>
              </a:ext>
            </a:extLst>
          </p:cNvPr>
          <p:cNvSpPr>
            <a:spLocks noGrp="1"/>
          </p:cNvSpPr>
          <p:nvPr>
            <p:ph type="sldNum" sz="quarter" idx="12"/>
          </p:nvPr>
        </p:nvSpPr>
        <p:spPr>
          <a:xfrm>
            <a:off x="8610600" y="6356350"/>
            <a:ext cx="2743200" cy="365125"/>
          </a:xfrm>
          <a:prstGeom prst="rect">
            <a:avLst/>
          </a:prstGeom>
        </p:spPr>
        <p:txBody>
          <a:bodyPr/>
          <a:lstStyle/>
          <a:p>
            <a:fld id="{5B1D00D9-800D-4A68-A0D0-D63E14023089}" type="slidenum">
              <a:rPr lang="vi-VN" smtClean="0"/>
              <a:t>‹#›</a:t>
            </a:fld>
            <a:endParaRPr lang="vi-VN"/>
          </a:p>
        </p:txBody>
      </p:sp>
    </p:spTree>
    <p:extLst>
      <p:ext uri="{BB962C8B-B14F-4D97-AF65-F5344CB8AC3E}">
        <p14:creationId xmlns:p14="http://schemas.microsoft.com/office/powerpoint/2010/main" val="1544270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B4C80-B48F-3CD3-A448-CA0F4331A8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8C05699E-A703-FD0B-2CE8-ACA7544BC15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E517523-4F6E-A629-68B9-05255B1B048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E8EFB1B-A8CB-9619-A969-79A915B73410}"/>
              </a:ext>
            </a:extLst>
          </p:cNvPr>
          <p:cNvSpPr>
            <a:spLocks noGrp="1"/>
          </p:cNvSpPr>
          <p:nvPr>
            <p:ph type="dt" sz="half" idx="10"/>
          </p:nvPr>
        </p:nvSpPr>
        <p:spPr>
          <a:xfrm>
            <a:off x="838200" y="6356350"/>
            <a:ext cx="2743200" cy="365125"/>
          </a:xfrm>
          <a:prstGeom prst="rect">
            <a:avLst/>
          </a:prstGeom>
        </p:spPr>
        <p:txBody>
          <a:bodyPr/>
          <a:lstStyle/>
          <a:p>
            <a:fld id="{E96AF86A-5C03-4B24-A09F-76A959AA5165}" type="datetimeFigureOut">
              <a:rPr lang="vi-VN" smtClean="0"/>
              <a:t>09/10/2024</a:t>
            </a:fld>
            <a:endParaRPr lang="vi-VN"/>
          </a:p>
        </p:txBody>
      </p:sp>
      <p:sp>
        <p:nvSpPr>
          <p:cNvPr id="6" name="Footer Placeholder 5">
            <a:extLst>
              <a:ext uri="{FF2B5EF4-FFF2-40B4-BE49-F238E27FC236}">
                <a16:creationId xmlns:a16="http://schemas.microsoft.com/office/drawing/2014/main" id="{A302E088-B20F-1D68-FDA9-5E590E9A51B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96E75794-6549-9943-D05B-868482CC5F95}"/>
              </a:ext>
            </a:extLst>
          </p:cNvPr>
          <p:cNvSpPr>
            <a:spLocks noGrp="1"/>
          </p:cNvSpPr>
          <p:nvPr>
            <p:ph type="sldNum" sz="quarter" idx="12"/>
          </p:nvPr>
        </p:nvSpPr>
        <p:spPr>
          <a:xfrm>
            <a:off x="8610600" y="6356350"/>
            <a:ext cx="2743200" cy="365125"/>
          </a:xfrm>
          <a:prstGeom prst="rect">
            <a:avLst/>
          </a:prstGeom>
        </p:spPr>
        <p:txBody>
          <a:bodyPr/>
          <a:lstStyle/>
          <a:p>
            <a:fld id="{5B1D00D9-800D-4A68-A0D0-D63E14023089}" type="slidenum">
              <a:rPr lang="vi-VN" smtClean="0"/>
              <a:t>‹#›</a:t>
            </a:fld>
            <a:endParaRPr lang="vi-VN"/>
          </a:p>
        </p:txBody>
      </p:sp>
    </p:spTree>
    <p:extLst>
      <p:ext uri="{BB962C8B-B14F-4D97-AF65-F5344CB8AC3E}">
        <p14:creationId xmlns:p14="http://schemas.microsoft.com/office/powerpoint/2010/main" val="967055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F9F82-B7F4-FEEF-989E-8498067D58D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6621C6FA-87A7-7F90-E27E-04BEC093C40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7C6447-46B8-AC7B-2C47-DEA774DE574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0D846597-E2DD-EE1E-078A-C60FC7C1BB4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895621-4452-1FD1-928B-0FA868D602B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47E0BF11-F241-183B-AF58-7590681274BF}"/>
              </a:ext>
            </a:extLst>
          </p:cNvPr>
          <p:cNvSpPr>
            <a:spLocks noGrp="1"/>
          </p:cNvSpPr>
          <p:nvPr>
            <p:ph type="dt" sz="half" idx="10"/>
          </p:nvPr>
        </p:nvSpPr>
        <p:spPr>
          <a:xfrm>
            <a:off x="838200" y="6356350"/>
            <a:ext cx="2743200" cy="365125"/>
          </a:xfrm>
          <a:prstGeom prst="rect">
            <a:avLst/>
          </a:prstGeom>
        </p:spPr>
        <p:txBody>
          <a:bodyPr/>
          <a:lstStyle/>
          <a:p>
            <a:fld id="{E96AF86A-5C03-4B24-A09F-76A959AA5165}" type="datetimeFigureOut">
              <a:rPr lang="vi-VN" smtClean="0"/>
              <a:t>09/10/2024</a:t>
            </a:fld>
            <a:endParaRPr lang="vi-VN"/>
          </a:p>
        </p:txBody>
      </p:sp>
      <p:sp>
        <p:nvSpPr>
          <p:cNvPr id="8" name="Footer Placeholder 7">
            <a:extLst>
              <a:ext uri="{FF2B5EF4-FFF2-40B4-BE49-F238E27FC236}">
                <a16:creationId xmlns:a16="http://schemas.microsoft.com/office/drawing/2014/main" id="{043393D1-8171-BEE1-E34B-BBFD2F9357D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E4138B82-4648-3120-3B54-19AD740E4545}"/>
              </a:ext>
            </a:extLst>
          </p:cNvPr>
          <p:cNvSpPr>
            <a:spLocks noGrp="1"/>
          </p:cNvSpPr>
          <p:nvPr>
            <p:ph type="sldNum" sz="quarter" idx="12"/>
          </p:nvPr>
        </p:nvSpPr>
        <p:spPr>
          <a:xfrm>
            <a:off x="8610600" y="6356350"/>
            <a:ext cx="2743200" cy="365125"/>
          </a:xfrm>
          <a:prstGeom prst="rect">
            <a:avLst/>
          </a:prstGeom>
        </p:spPr>
        <p:txBody>
          <a:bodyPr/>
          <a:lstStyle/>
          <a:p>
            <a:fld id="{5B1D00D9-800D-4A68-A0D0-D63E14023089}" type="slidenum">
              <a:rPr lang="vi-VN" smtClean="0"/>
              <a:t>‹#›</a:t>
            </a:fld>
            <a:endParaRPr lang="vi-VN"/>
          </a:p>
        </p:txBody>
      </p:sp>
      <p:pic>
        <p:nvPicPr>
          <p:cNvPr id="10" name="Picture 9" descr="Logo&#10;&#10;Description automatically generated">
            <a:extLst>
              <a:ext uri="{FF2B5EF4-FFF2-40B4-BE49-F238E27FC236}">
                <a16:creationId xmlns:a16="http://schemas.microsoft.com/office/drawing/2014/main" id="{81BD90D5-A375-DB36-7F7E-E0F837EA660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 b="-5"/>
          <a:stretch/>
        </p:blipFill>
        <p:spPr>
          <a:xfrm>
            <a:off x="2796961" y="-4300537"/>
            <a:ext cx="2126732" cy="2126732"/>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2326361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97B8E-5333-2E9B-5750-D26F6F62E38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A940477-DC67-E481-5817-518D05BE4731}"/>
              </a:ext>
            </a:extLst>
          </p:cNvPr>
          <p:cNvSpPr>
            <a:spLocks noGrp="1"/>
          </p:cNvSpPr>
          <p:nvPr>
            <p:ph type="dt" sz="half" idx="10"/>
          </p:nvPr>
        </p:nvSpPr>
        <p:spPr>
          <a:xfrm>
            <a:off x="838200" y="6356350"/>
            <a:ext cx="2743200" cy="365125"/>
          </a:xfrm>
          <a:prstGeom prst="rect">
            <a:avLst/>
          </a:prstGeom>
        </p:spPr>
        <p:txBody>
          <a:bodyPr/>
          <a:lstStyle/>
          <a:p>
            <a:fld id="{E96AF86A-5C03-4B24-A09F-76A959AA5165}" type="datetimeFigureOut">
              <a:rPr lang="vi-VN" smtClean="0"/>
              <a:t>09/10/2024</a:t>
            </a:fld>
            <a:endParaRPr lang="vi-VN"/>
          </a:p>
        </p:txBody>
      </p:sp>
      <p:sp>
        <p:nvSpPr>
          <p:cNvPr id="4" name="Footer Placeholder 3">
            <a:extLst>
              <a:ext uri="{FF2B5EF4-FFF2-40B4-BE49-F238E27FC236}">
                <a16:creationId xmlns:a16="http://schemas.microsoft.com/office/drawing/2014/main" id="{FDFDC7BE-4BF9-3482-48A7-C4554F27511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562A10F2-6841-442C-08BE-4C6CA8DD8BC2}"/>
              </a:ext>
            </a:extLst>
          </p:cNvPr>
          <p:cNvSpPr>
            <a:spLocks noGrp="1"/>
          </p:cNvSpPr>
          <p:nvPr>
            <p:ph type="sldNum" sz="quarter" idx="12"/>
          </p:nvPr>
        </p:nvSpPr>
        <p:spPr>
          <a:xfrm>
            <a:off x="8610600" y="6356350"/>
            <a:ext cx="2743200" cy="365125"/>
          </a:xfrm>
          <a:prstGeom prst="rect">
            <a:avLst/>
          </a:prstGeom>
        </p:spPr>
        <p:txBody>
          <a:bodyPr/>
          <a:lstStyle/>
          <a:p>
            <a:fld id="{5B1D00D9-800D-4A68-A0D0-D63E14023089}" type="slidenum">
              <a:rPr lang="vi-VN" smtClean="0"/>
              <a:t>‹#›</a:t>
            </a:fld>
            <a:endParaRPr lang="vi-VN"/>
          </a:p>
        </p:txBody>
      </p:sp>
    </p:spTree>
    <p:extLst>
      <p:ext uri="{BB962C8B-B14F-4D97-AF65-F5344CB8AC3E}">
        <p14:creationId xmlns:p14="http://schemas.microsoft.com/office/powerpoint/2010/main" val="1918589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FBA089-6B9A-86A9-FA77-DBBA0F0FCF2A}"/>
              </a:ext>
            </a:extLst>
          </p:cNvPr>
          <p:cNvSpPr>
            <a:spLocks noGrp="1"/>
          </p:cNvSpPr>
          <p:nvPr>
            <p:ph type="dt" sz="half" idx="10"/>
          </p:nvPr>
        </p:nvSpPr>
        <p:spPr>
          <a:xfrm>
            <a:off x="838200" y="6356350"/>
            <a:ext cx="2743200" cy="365125"/>
          </a:xfrm>
          <a:prstGeom prst="rect">
            <a:avLst/>
          </a:prstGeom>
        </p:spPr>
        <p:txBody>
          <a:bodyPr/>
          <a:lstStyle/>
          <a:p>
            <a:fld id="{E96AF86A-5C03-4B24-A09F-76A959AA5165}" type="datetimeFigureOut">
              <a:rPr lang="vi-VN" smtClean="0"/>
              <a:t>09/10/2024</a:t>
            </a:fld>
            <a:endParaRPr lang="vi-VN"/>
          </a:p>
        </p:txBody>
      </p:sp>
      <p:sp>
        <p:nvSpPr>
          <p:cNvPr id="3" name="Footer Placeholder 2">
            <a:extLst>
              <a:ext uri="{FF2B5EF4-FFF2-40B4-BE49-F238E27FC236}">
                <a16:creationId xmlns:a16="http://schemas.microsoft.com/office/drawing/2014/main" id="{EE7BC6C2-F4D9-24A3-2205-666BAA248DD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843FD34C-660F-FAAA-ED04-09F44E567741}"/>
              </a:ext>
            </a:extLst>
          </p:cNvPr>
          <p:cNvSpPr>
            <a:spLocks noGrp="1"/>
          </p:cNvSpPr>
          <p:nvPr>
            <p:ph type="sldNum" sz="quarter" idx="12"/>
          </p:nvPr>
        </p:nvSpPr>
        <p:spPr>
          <a:xfrm>
            <a:off x="8610600" y="6356350"/>
            <a:ext cx="2743200" cy="365125"/>
          </a:xfrm>
          <a:prstGeom prst="rect">
            <a:avLst/>
          </a:prstGeom>
        </p:spPr>
        <p:txBody>
          <a:bodyPr/>
          <a:lstStyle/>
          <a:p>
            <a:fld id="{5B1D00D9-800D-4A68-A0D0-D63E14023089}" type="slidenum">
              <a:rPr lang="vi-VN" smtClean="0"/>
              <a:t>‹#›</a:t>
            </a:fld>
            <a:endParaRPr lang="vi-VN"/>
          </a:p>
        </p:txBody>
      </p:sp>
    </p:spTree>
    <p:extLst>
      <p:ext uri="{BB962C8B-B14F-4D97-AF65-F5344CB8AC3E}">
        <p14:creationId xmlns:p14="http://schemas.microsoft.com/office/powerpoint/2010/main" val="375224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6E08A-6AD0-7589-843B-1283D1169F9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9E07CC80-E8CF-80FA-7DD1-E81A4266A3F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CCF735DC-F6BD-F191-48F8-43E694B2907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70269C-2F95-C324-DDA9-A699EA754F75}"/>
              </a:ext>
            </a:extLst>
          </p:cNvPr>
          <p:cNvSpPr>
            <a:spLocks noGrp="1"/>
          </p:cNvSpPr>
          <p:nvPr>
            <p:ph type="dt" sz="half" idx="10"/>
          </p:nvPr>
        </p:nvSpPr>
        <p:spPr>
          <a:xfrm>
            <a:off x="838200" y="6356350"/>
            <a:ext cx="2743200" cy="365125"/>
          </a:xfrm>
          <a:prstGeom prst="rect">
            <a:avLst/>
          </a:prstGeom>
        </p:spPr>
        <p:txBody>
          <a:bodyPr/>
          <a:lstStyle/>
          <a:p>
            <a:fld id="{E96AF86A-5C03-4B24-A09F-76A959AA5165}" type="datetimeFigureOut">
              <a:rPr lang="vi-VN" smtClean="0"/>
              <a:t>09/10/2024</a:t>
            </a:fld>
            <a:endParaRPr lang="vi-VN"/>
          </a:p>
        </p:txBody>
      </p:sp>
      <p:sp>
        <p:nvSpPr>
          <p:cNvPr id="6" name="Footer Placeholder 5">
            <a:extLst>
              <a:ext uri="{FF2B5EF4-FFF2-40B4-BE49-F238E27FC236}">
                <a16:creationId xmlns:a16="http://schemas.microsoft.com/office/drawing/2014/main" id="{EDA9CF0E-F241-9ACD-FFD8-E5380FEEA2C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7BCE451B-580B-146B-686D-49D56F2CA8E5}"/>
              </a:ext>
            </a:extLst>
          </p:cNvPr>
          <p:cNvSpPr>
            <a:spLocks noGrp="1"/>
          </p:cNvSpPr>
          <p:nvPr>
            <p:ph type="sldNum" sz="quarter" idx="12"/>
          </p:nvPr>
        </p:nvSpPr>
        <p:spPr>
          <a:xfrm>
            <a:off x="8610600" y="6356350"/>
            <a:ext cx="2743200" cy="365125"/>
          </a:xfrm>
          <a:prstGeom prst="rect">
            <a:avLst/>
          </a:prstGeom>
        </p:spPr>
        <p:txBody>
          <a:bodyPr/>
          <a:lstStyle/>
          <a:p>
            <a:fld id="{5B1D00D9-800D-4A68-A0D0-D63E14023089}" type="slidenum">
              <a:rPr lang="vi-VN" smtClean="0"/>
              <a:t>‹#›</a:t>
            </a:fld>
            <a:endParaRPr lang="vi-VN"/>
          </a:p>
        </p:txBody>
      </p:sp>
    </p:spTree>
    <p:extLst>
      <p:ext uri="{BB962C8B-B14F-4D97-AF65-F5344CB8AC3E}">
        <p14:creationId xmlns:p14="http://schemas.microsoft.com/office/powerpoint/2010/main" val="2520154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7F162-29EE-60E1-56C1-F628E9EA8DF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6E3F993-CFB2-F649-060D-1D0C39AF503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504FC8EC-D09A-65F2-2898-0457B893488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329573-0E59-93DC-1A6C-BDFC20595CA6}"/>
              </a:ext>
            </a:extLst>
          </p:cNvPr>
          <p:cNvSpPr>
            <a:spLocks noGrp="1"/>
          </p:cNvSpPr>
          <p:nvPr>
            <p:ph type="dt" sz="half" idx="10"/>
          </p:nvPr>
        </p:nvSpPr>
        <p:spPr>
          <a:xfrm>
            <a:off x="838200" y="6356350"/>
            <a:ext cx="2743200" cy="365125"/>
          </a:xfrm>
          <a:prstGeom prst="rect">
            <a:avLst/>
          </a:prstGeom>
        </p:spPr>
        <p:txBody>
          <a:bodyPr/>
          <a:lstStyle/>
          <a:p>
            <a:fld id="{E96AF86A-5C03-4B24-A09F-76A959AA5165}" type="datetimeFigureOut">
              <a:rPr lang="vi-VN" smtClean="0"/>
              <a:t>09/10/2024</a:t>
            </a:fld>
            <a:endParaRPr lang="vi-VN"/>
          </a:p>
        </p:txBody>
      </p:sp>
      <p:sp>
        <p:nvSpPr>
          <p:cNvPr id="6" name="Footer Placeholder 5">
            <a:extLst>
              <a:ext uri="{FF2B5EF4-FFF2-40B4-BE49-F238E27FC236}">
                <a16:creationId xmlns:a16="http://schemas.microsoft.com/office/drawing/2014/main" id="{7A12FC7C-A421-FE7B-07BC-43C8719F470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56196F39-835C-796F-DD2D-1FE58A4D94D3}"/>
              </a:ext>
            </a:extLst>
          </p:cNvPr>
          <p:cNvSpPr>
            <a:spLocks noGrp="1"/>
          </p:cNvSpPr>
          <p:nvPr>
            <p:ph type="sldNum" sz="quarter" idx="12"/>
          </p:nvPr>
        </p:nvSpPr>
        <p:spPr>
          <a:xfrm>
            <a:off x="8610600" y="6356350"/>
            <a:ext cx="2743200" cy="365125"/>
          </a:xfrm>
          <a:prstGeom prst="rect">
            <a:avLst/>
          </a:prstGeom>
        </p:spPr>
        <p:txBody>
          <a:bodyPr/>
          <a:lstStyle/>
          <a:p>
            <a:fld id="{5B1D00D9-800D-4A68-A0D0-D63E14023089}" type="slidenum">
              <a:rPr lang="vi-VN" smtClean="0"/>
              <a:t>‹#›</a:t>
            </a:fld>
            <a:endParaRPr lang="vi-VN"/>
          </a:p>
        </p:txBody>
      </p:sp>
    </p:spTree>
    <p:extLst>
      <p:ext uri="{BB962C8B-B14F-4D97-AF65-F5344CB8AC3E}">
        <p14:creationId xmlns:p14="http://schemas.microsoft.com/office/powerpoint/2010/main" val="74614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293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3.wdp"/><Relationship Id="rId7"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3.wdp"/><Relationship Id="rId7"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7.wdp"/><Relationship Id="rId4" Type="http://schemas.openxmlformats.org/officeDocument/2006/relationships/image" Target="../media/image26.png"/><Relationship Id="rId9" Type="http://schemas.microsoft.com/office/2007/relationships/hdphoto" Target="../media/hdphoto2.wdp"/></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hdphoto" Target="../media/hdphoto3.wdp"/><Relationship Id="rId7" Type="http://schemas.microsoft.com/office/2007/relationships/hdphoto" Target="../media/hdphoto9.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1.png"/><Relationship Id="rId5" Type="http://schemas.microsoft.com/office/2007/relationships/hdphoto" Target="../media/hdphoto8.wdp"/><Relationship Id="rId10" Type="http://schemas.microsoft.com/office/2007/relationships/hdphoto" Target="../media/hdphoto10.wdp"/><Relationship Id="rId4" Type="http://schemas.openxmlformats.org/officeDocument/2006/relationships/image" Target="../media/image27.pn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microsoft.com/office/2007/relationships/hdphoto" Target="../media/hdphoto10.wdp"/><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microsoft.com/office/2007/relationships/hdphoto" Target="../media/hdphoto7.wdp"/><Relationship Id="rId4" Type="http://schemas.microsoft.com/office/2007/relationships/hdphoto" Target="../media/hdphoto9.wdp"/><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microsoft.com/office/2007/relationships/hdphoto" Target="../media/hdphoto10.wdp"/><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microsoft.com/office/2007/relationships/hdphoto" Target="../media/hdphoto7.wdp"/><Relationship Id="rId4" Type="http://schemas.microsoft.com/office/2007/relationships/hdphoto" Target="../media/hdphoto9.wdp"/><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microsoft.com/office/2007/relationships/hdphoto" Target="../media/hdphoto10.wdp"/><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microsoft.com/office/2007/relationships/hdphoto" Target="../media/hdphoto7.wdp"/><Relationship Id="rId4" Type="http://schemas.microsoft.com/office/2007/relationships/hdphoto" Target="../media/hdphoto9.wdp"/><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microsoft.com/office/2007/relationships/hdphoto" Target="../media/hdphoto10.wdp"/><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microsoft.com/office/2007/relationships/hdphoto" Target="../media/hdphoto7.wdp"/><Relationship Id="rId4" Type="http://schemas.microsoft.com/office/2007/relationships/hdphoto" Target="../media/hdphoto9.wdp"/><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xml"/><Relationship Id="rId7" Type="http://schemas.openxmlformats.org/officeDocument/2006/relationships/image" Target="../media/image9.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3.wdp"/><Relationship Id="rId7"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3.wdp"/><Relationship Id="rId7"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27B6F1F9-364D-11D1-C779-F2BA538E61DF}"/>
              </a:ext>
            </a:extLst>
          </p:cNvPr>
          <p:cNvPicPr>
            <a:picLocks noChangeAspect="1"/>
          </p:cNvPicPr>
          <p:nvPr/>
        </p:nvPicPr>
        <p:blipFill>
          <a:blip r:embed="rId2"/>
          <a:stretch>
            <a:fillRect/>
          </a:stretch>
        </p:blipFill>
        <p:spPr>
          <a:xfrm>
            <a:off x="-93528" y="-426720"/>
            <a:ext cx="12366808" cy="7284720"/>
          </a:xfrm>
          <a:prstGeom prst="rect">
            <a:avLst/>
          </a:prstGeom>
        </p:spPr>
      </p:pic>
      <p:sp>
        <p:nvSpPr>
          <p:cNvPr id="17" name="Rectangle: Rounded Corners 16">
            <a:extLst>
              <a:ext uri="{FF2B5EF4-FFF2-40B4-BE49-F238E27FC236}">
                <a16:creationId xmlns:a16="http://schemas.microsoft.com/office/drawing/2014/main" id="{03B29718-8EB3-82B3-D729-E6A8A1F0C759}"/>
              </a:ext>
            </a:extLst>
          </p:cNvPr>
          <p:cNvSpPr/>
          <p:nvPr/>
        </p:nvSpPr>
        <p:spPr>
          <a:xfrm>
            <a:off x="499871" y="262500"/>
            <a:ext cx="7488936" cy="4178808"/>
          </a:xfrm>
          <a:prstGeom prst="roundRect">
            <a:avLst/>
          </a:prstGeom>
          <a:solidFill>
            <a:srgbClr val="B8FBFE">
              <a:alpha val="86000"/>
            </a:srgbClr>
          </a:solidFill>
          <a:ln>
            <a:solidFill>
              <a:schemeClr val="accent1">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vi-VN" dirty="0"/>
          </a:p>
        </p:txBody>
      </p:sp>
      <p:sp>
        <p:nvSpPr>
          <p:cNvPr id="18" name="TextBox 17">
            <a:extLst>
              <a:ext uri="{FF2B5EF4-FFF2-40B4-BE49-F238E27FC236}">
                <a16:creationId xmlns:a16="http://schemas.microsoft.com/office/drawing/2014/main" id="{09BAB10D-F04A-4D56-98A7-9B47FEC1135C}"/>
              </a:ext>
            </a:extLst>
          </p:cNvPr>
          <p:cNvSpPr txBox="1"/>
          <p:nvPr/>
        </p:nvSpPr>
        <p:spPr>
          <a:xfrm>
            <a:off x="1394906" y="382904"/>
            <a:ext cx="6086410" cy="707886"/>
          </a:xfrm>
          <a:prstGeom prst="rect">
            <a:avLst/>
          </a:prstGeom>
          <a:noFill/>
        </p:spPr>
        <p:txBody>
          <a:bodyPr wrap="square" rtlCol="0">
            <a:spAutoFit/>
          </a:bodyPr>
          <a:lstStyle/>
          <a:p>
            <a:r>
              <a:rPr lang="en-US" sz="4000" b="1" dirty="0" err="1">
                <a:solidFill>
                  <a:schemeClr val="accent1">
                    <a:lumMod val="75000"/>
                  </a:schemeClr>
                </a:solidFill>
                <a:latin typeface="UTM Duepuntozero" panose="02040603050506020204" pitchFamily="18" charset="0"/>
              </a:rPr>
              <a:t>Thứ</a:t>
            </a:r>
            <a:r>
              <a:rPr lang="en-US" sz="4000" b="1" dirty="0">
                <a:solidFill>
                  <a:schemeClr val="accent1">
                    <a:lumMod val="75000"/>
                  </a:schemeClr>
                </a:solidFill>
                <a:latin typeface="UTM Duepuntozero" panose="02040603050506020204" pitchFamily="18" charset="0"/>
              </a:rPr>
              <a:t> ….. </a:t>
            </a:r>
            <a:r>
              <a:rPr lang="en-US" sz="4000" b="1" dirty="0" err="1">
                <a:solidFill>
                  <a:schemeClr val="accent1">
                    <a:lumMod val="75000"/>
                  </a:schemeClr>
                </a:solidFill>
                <a:latin typeface="UTM Duepuntozero" panose="02040603050506020204" pitchFamily="18" charset="0"/>
              </a:rPr>
              <a:t>ngày</a:t>
            </a:r>
            <a:r>
              <a:rPr lang="en-US" sz="4000" b="1" dirty="0">
                <a:solidFill>
                  <a:schemeClr val="accent1">
                    <a:lumMod val="75000"/>
                  </a:schemeClr>
                </a:solidFill>
                <a:latin typeface="UTM Duepuntozero" panose="02040603050506020204" pitchFamily="18" charset="0"/>
              </a:rPr>
              <a:t> ….. </a:t>
            </a:r>
            <a:r>
              <a:rPr lang="en-US" sz="4000" b="1" dirty="0" err="1">
                <a:solidFill>
                  <a:schemeClr val="accent1">
                    <a:lumMod val="75000"/>
                  </a:schemeClr>
                </a:solidFill>
                <a:latin typeface="UTM Duepuntozero" panose="02040603050506020204" pitchFamily="18" charset="0"/>
              </a:rPr>
              <a:t>tháng</a:t>
            </a:r>
            <a:r>
              <a:rPr lang="en-US" sz="4000" b="1" dirty="0">
                <a:solidFill>
                  <a:schemeClr val="accent1">
                    <a:lumMod val="75000"/>
                  </a:schemeClr>
                </a:solidFill>
                <a:latin typeface="UTM Duepuntozero" panose="02040603050506020204" pitchFamily="18" charset="0"/>
              </a:rPr>
              <a:t> ….. </a:t>
            </a:r>
            <a:r>
              <a:rPr lang="en-US" sz="4000" b="1" dirty="0" err="1">
                <a:solidFill>
                  <a:schemeClr val="accent1">
                    <a:lumMod val="75000"/>
                  </a:schemeClr>
                </a:solidFill>
                <a:latin typeface="UTM Duepuntozero" panose="02040603050506020204" pitchFamily="18" charset="0"/>
              </a:rPr>
              <a:t>năm</a:t>
            </a:r>
            <a:r>
              <a:rPr lang="en-US" sz="4000" b="1" dirty="0">
                <a:solidFill>
                  <a:schemeClr val="accent1">
                    <a:lumMod val="75000"/>
                  </a:schemeClr>
                </a:solidFill>
                <a:latin typeface="UTM Duepuntozero" panose="02040603050506020204" pitchFamily="18" charset="0"/>
              </a:rPr>
              <a:t> ……</a:t>
            </a:r>
            <a:endParaRPr lang="vi-VN" sz="4000" b="1" dirty="0">
              <a:solidFill>
                <a:schemeClr val="accent1">
                  <a:lumMod val="75000"/>
                </a:schemeClr>
              </a:solidFill>
            </a:endParaRPr>
          </a:p>
        </p:txBody>
      </p:sp>
      <p:pic>
        <p:nvPicPr>
          <p:cNvPr id="16" name="Picture 15">
            <a:extLst>
              <a:ext uri="{FF2B5EF4-FFF2-40B4-BE49-F238E27FC236}">
                <a16:creationId xmlns:a16="http://schemas.microsoft.com/office/drawing/2014/main" id="{7034F7D1-6969-0292-63C9-48C705B49DA2}"/>
              </a:ext>
            </a:extLst>
          </p:cNvPr>
          <p:cNvPicPr>
            <a:picLocks noChangeAspect="1"/>
          </p:cNvPicPr>
          <p:nvPr/>
        </p:nvPicPr>
        <p:blipFill>
          <a:blip r:embed="rId3"/>
          <a:stretch>
            <a:fillRect/>
          </a:stretch>
        </p:blipFill>
        <p:spPr>
          <a:xfrm>
            <a:off x="8443364" y="3507616"/>
            <a:ext cx="3413761" cy="3122342"/>
          </a:xfrm>
          <a:prstGeom prst="rect">
            <a:avLst/>
          </a:prstGeom>
        </p:spPr>
      </p:pic>
      <p:pic>
        <p:nvPicPr>
          <p:cNvPr id="8" name="Picture 7">
            <a:extLst>
              <a:ext uri="{FF2B5EF4-FFF2-40B4-BE49-F238E27FC236}">
                <a16:creationId xmlns:a16="http://schemas.microsoft.com/office/drawing/2014/main" id="{D7B0876C-247F-E6AD-F99A-FA46F8D51C8C}"/>
              </a:ext>
            </a:extLst>
          </p:cNvPr>
          <p:cNvPicPr>
            <a:picLocks noChangeAspect="1"/>
          </p:cNvPicPr>
          <p:nvPr/>
        </p:nvPicPr>
        <p:blipFill>
          <a:blip r:embed="rId4"/>
          <a:stretch>
            <a:fillRect/>
          </a:stretch>
        </p:blipFill>
        <p:spPr>
          <a:xfrm>
            <a:off x="2975167" y="1090790"/>
            <a:ext cx="2487384" cy="1066892"/>
          </a:xfrm>
          <a:prstGeom prst="rect">
            <a:avLst/>
          </a:prstGeom>
        </p:spPr>
      </p:pic>
      <p:grpSp>
        <p:nvGrpSpPr>
          <p:cNvPr id="2" name="Group 1">
            <a:extLst>
              <a:ext uri="{FF2B5EF4-FFF2-40B4-BE49-F238E27FC236}">
                <a16:creationId xmlns:a16="http://schemas.microsoft.com/office/drawing/2014/main" id="{F7FF551D-EFE1-3B14-B998-9DF157EB91AF}"/>
              </a:ext>
            </a:extLst>
          </p:cNvPr>
          <p:cNvGrpSpPr/>
          <p:nvPr/>
        </p:nvGrpSpPr>
        <p:grpSpPr>
          <a:xfrm>
            <a:off x="754299" y="2272042"/>
            <a:ext cx="6929120" cy="1569660"/>
            <a:chOff x="5157336" y="1621576"/>
            <a:chExt cx="6929120" cy="1569660"/>
          </a:xfrm>
        </p:grpSpPr>
        <p:sp>
          <p:nvSpPr>
            <p:cNvPr id="3" name="TextBox 2">
              <a:extLst>
                <a:ext uri="{FF2B5EF4-FFF2-40B4-BE49-F238E27FC236}">
                  <a16:creationId xmlns:a16="http://schemas.microsoft.com/office/drawing/2014/main" id="{7E9B0DB8-F68B-B26B-00B8-7AF10A4D37DE}"/>
                </a:ext>
              </a:extLst>
            </p:cNvPr>
            <p:cNvSpPr txBox="1"/>
            <p:nvPr/>
          </p:nvSpPr>
          <p:spPr>
            <a:xfrm>
              <a:off x="5157336" y="1621576"/>
              <a:ext cx="6929120" cy="1569660"/>
            </a:xfrm>
            <a:prstGeom prst="rect">
              <a:avLst/>
            </a:prstGeom>
            <a:noFill/>
          </p:spPr>
          <p:txBody>
            <a:bodyPr wrap="square" rtlCol="0">
              <a:spAutoFit/>
            </a:bodyPr>
            <a:lstStyle/>
            <a:p>
              <a:pPr algn="ctr"/>
              <a:r>
                <a:rPr lang="en-US" sz="9600">
                  <a:ln w="161925">
                    <a:solidFill>
                      <a:schemeClr val="bg1"/>
                    </a:solidFill>
                  </a:ln>
                  <a:solidFill>
                    <a:schemeClr val="bg1"/>
                  </a:solidFill>
                  <a:effectLst>
                    <a:outerShdw blurRad="50800" dist="38100" dir="2700000" algn="tl" rotWithShape="0">
                      <a:prstClr val="black">
                        <a:alpha val="40000"/>
                      </a:prstClr>
                    </a:outerShdw>
                  </a:effectLst>
                  <a:latin typeface="SVN-Hole Hearted" panose="020B0A06020104020203" pitchFamily="34" charset="0"/>
                </a:rPr>
                <a:t>LUYỆN TẬP</a:t>
              </a:r>
              <a:endParaRPr lang="vi-VN" sz="9600" dirty="0">
                <a:ln w="161925">
                  <a:solidFill>
                    <a:schemeClr val="bg1"/>
                  </a:solidFill>
                </a:ln>
                <a:solidFill>
                  <a:schemeClr val="bg1"/>
                </a:solidFill>
                <a:effectLst>
                  <a:outerShdw blurRad="50800" dist="38100" dir="2700000" algn="tl" rotWithShape="0">
                    <a:prstClr val="black">
                      <a:alpha val="40000"/>
                    </a:prstClr>
                  </a:outerShdw>
                </a:effectLst>
              </a:endParaRPr>
            </a:p>
          </p:txBody>
        </p:sp>
        <p:sp>
          <p:nvSpPr>
            <p:cNvPr id="4" name="TextBox 3">
              <a:extLst>
                <a:ext uri="{FF2B5EF4-FFF2-40B4-BE49-F238E27FC236}">
                  <a16:creationId xmlns:a16="http://schemas.microsoft.com/office/drawing/2014/main" id="{6520DD21-08FA-A4EE-DEE2-EA33AF23D051}"/>
                </a:ext>
              </a:extLst>
            </p:cNvPr>
            <p:cNvSpPr txBox="1"/>
            <p:nvPr/>
          </p:nvSpPr>
          <p:spPr>
            <a:xfrm>
              <a:off x="5157336" y="1621576"/>
              <a:ext cx="6929120" cy="1569660"/>
            </a:xfrm>
            <a:prstGeom prst="rect">
              <a:avLst/>
            </a:prstGeom>
            <a:noFill/>
          </p:spPr>
          <p:txBody>
            <a:bodyPr wrap="square" rtlCol="0">
              <a:spAutoFit/>
            </a:bodyPr>
            <a:lstStyle/>
            <a:p>
              <a:pPr algn="ctr"/>
              <a:r>
                <a:rPr lang="en-US" sz="9600">
                  <a:ln w="28575">
                    <a:solidFill>
                      <a:srgbClr val="0070C0"/>
                    </a:solidFill>
                  </a:ln>
                  <a:solidFill>
                    <a:srgbClr val="66FF99"/>
                  </a:solidFill>
                  <a:latin typeface="SVN-Hole Hearted" panose="020B0A06020104020203" pitchFamily="34" charset="0"/>
                </a:rPr>
                <a:t>L</a:t>
              </a:r>
              <a:r>
                <a:rPr lang="en-US" sz="9600">
                  <a:ln w="28575">
                    <a:solidFill>
                      <a:srgbClr val="0070C0"/>
                    </a:solidFill>
                  </a:ln>
                  <a:solidFill>
                    <a:srgbClr val="FF0000"/>
                  </a:solidFill>
                  <a:latin typeface="SVN-Hole Hearted" panose="020B0A06020104020203" pitchFamily="34" charset="0"/>
                </a:rPr>
                <a:t>U</a:t>
              </a:r>
              <a:r>
                <a:rPr lang="en-US" sz="9600">
                  <a:ln w="28575">
                    <a:solidFill>
                      <a:srgbClr val="0070C0"/>
                    </a:solidFill>
                  </a:ln>
                  <a:solidFill>
                    <a:srgbClr val="FFFF66"/>
                  </a:solidFill>
                  <a:latin typeface="SVN-Hole Hearted" panose="020B0A06020104020203" pitchFamily="34" charset="0"/>
                </a:rPr>
                <a:t>Y</a:t>
              </a:r>
              <a:r>
                <a:rPr lang="en-US" sz="9600">
                  <a:ln w="28575">
                    <a:solidFill>
                      <a:srgbClr val="0070C0"/>
                    </a:solidFill>
                  </a:ln>
                  <a:solidFill>
                    <a:srgbClr val="CC66FF"/>
                  </a:solidFill>
                  <a:latin typeface="SVN-Hole Hearted" panose="020B0A06020104020203" pitchFamily="34" charset="0"/>
                </a:rPr>
                <a:t>Ệ</a:t>
              </a:r>
              <a:r>
                <a:rPr lang="en-US" sz="9600">
                  <a:ln w="28575">
                    <a:solidFill>
                      <a:srgbClr val="0070C0"/>
                    </a:solidFill>
                  </a:ln>
                  <a:solidFill>
                    <a:srgbClr val="00FFFF"/>
                  </a:solidFill>
                  <a:latin typeface="SVN-Hole Hearted" panose="020B0A06020104020203" pitchFamily="34" charset="0"/>
                </a:rPr>
                <a:t>N</a:t>
              </a:r>
              <a:r>
                <a:rPr lang="en-US" sz="9600">
                  <a:ln w="28575">
                    <a:solidFill>
                      <a:srgbClr val="0070C0"/>
                    </a:solidFill>
                  </a:ln>
                  <a:solidFill>
                    <a:srgbClr val="66FF99"/>
                  </a:solidFill>
                  <a:latin typeface="SVN-Hole Hearted" panose="020B0A06020104020203" pitchFamily="34" charset="0"/>
                </a:rPr>
                <a:t> </a:t>
              </a:r>
              <a:r>
                <a:rPr lang="en-US" sz="9600">
                  <a:ln w="28575">
                    <a:solidFill>
                      <a:srgbClr val="0070C0"/>
                    </a:solidFill>
                  </a:ln>
                  <a:solidFill>
                    <a:srgbClr val="92D050"/>
                  </a:solidFill>
                  <a:latin typeface="SVN-Hole Hearted" panose="020B0A06020104020203" pitchFamily="34" charset="0"/>
                </a:rPr>
                <a:t>T</a:t>
              </a:r>
              <a:r>
                <a:rPr lang="en-US" sz="9600">
                  <a:ln w="28575">
                    <a:solidFill>
                      <a:srgbClr val="0070C0"/>
                    </a:solidFill>
                  </a:ln>
                  <a:solidFill>
                    <a:srgbClr val="FF0066"/>
                  </a:solidFill>
                  <a:latin typeface="SVN-Hole Hearted" panose="020B0A06020104020203" pitchFamily="34" charset="0"/>
                </a:rPr>
                <a:t>Ậ</a:t>
              </a:r>
              <a:r>
                <a:rPr lang="en-US" sz="9600">
                  <a:ln w="28575">
                    <a:solidFill>
                      <a:srgbClr val="0070C0"/>
                    </a:solidFill>
                  </a:ln>
                  <a:solidFill>
                    <a:srgbClr val="002060"/>
                  </a:solidFill>
                  <a:latin typeface="SVN-Hole Hearted" panose="020B0A06020104020203" pitchFamily="34" charset="0"/>
                </a:rPr>
                <a:t>P</a:t>
              </a:r>
              <a:endParaRPr lang="vi-VN" sz="9600" dirty="0">
                <a:ln w="28575">
                  <a:solidFill>
                    <a:srgbClr val="0070C0"/>
                  </a:solidFill>
                </a:ln>
                <a:solidFill>
                  <a:srgbClr val="002060"/>
                </a:solidFill>
              </a:endParaRPr>
            </a:p>
          </p:txBody>
        </p:sp>
      </p:grpSp>
    </p:spTree>
    <p:extLst>
      <p:ext uri="{BB962C8B-B14F-4D97-AF65-F5344CB8AC3E}">
        <p14:creationId xmlns:p14="http://schemas.microsoft.com/office/powerpoint/2010/main" val="392707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strVal val="#ppt_w*0.70"/>
                                          </p:val>
                                        </p:tav>
                                        <p:tav tm="100000">
                                          <p:val>
                                            <p:strVal val="#ppt_w"/>
                                          </p:val>
                                        </p:tav>
                                      </p:tavLst>
                                    </p:anim>
                                    <p:anim calcmode="lin" valueType="num">
                                      <p:cBhvr>
                                        <p:cTn id="8" dur="750" fill="hold"/>
                                        <p:tgtEl>
                                          <p:spTgt spid="17"/>
                                        </p:tgtEl>
                                        <p:attrNameLst>
                                          <p:attrName>ppt_h</p:attrName>
                                        </p:attrNameLst>
                                      </p:cBhvr>
                                      <p:tavLst>
                                        <p:tav tm="0">
                                          <p:val>
                                            <p:strVal val="#ppt_h"/>
                                          </p:val>
                                        </p:tav>
                                        <p:tav tm="100000">
                                          <p:val>
                                            <p:strVal val="#ppt_h"/>
                                          </p:val>
                                        </p:tav>
                                      </p:tavLst>
                                    </p:anim>
                                    <p:animEffect transition="in" filter="fade">
                                      <p:cBhvr>
                                        <p:cTn id="9" dur="750"/>
                                        <p:tgtEl>
                                          <p:spTgt spid="17"/>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750"/>
                            </p:stCondLst>
                            <p:childTnLst>
                              <p:par>
                                <p:cTn id="14" presetID="14" presetClass="entr" presetSubtype="1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16"/>
                                        </p:tgtEl>
                                        <p:attrNameLst>
                                          <p:attrName>r</p:attrName>
                                        </p:attrNameLst>
                                      </p:cBhvr>
                                    </p:animRot>
                                    <p:animRot by="-240000">
                                      <p:cBhvr>
                                        <p:cTn id="19" dur="200" fill="hold">
                                          <p:stCondLst>
                                            <p:cond delay="200"/>
                                          </p:stCondLst>
                                        </p:cTn>
                                        <p:tgtEl>
                                          <p:spTgt spid="16"/>
                                        </p:tgtEl>
                                        <p:attrNameLst>
                                          <p:attrName>r</p:attrName>
                                        </p:attrNameLst>
                                      </p:cBhvr>
                                    </p:animRot>
                                    <p:animRot by="240000">
                                      <p:cBhvr>
                                        <p:cTn id="20" dur="200" fill="hold">
                                          <p:stCondLst>
                                            <p:cond delay="400"/>
                                          </p:stCondLst>
                                        </p:cTn>
                                        <p:tgtEl>
                                          <p:spTgt spid="16"/>
                                        </p:tgtEl>
                                        <p:attrNameLst>
                                          <p:attrName>r</p:attrName>
                                        </p:attrNameLst>
                                      </p:cBhvr>
                                    </p:animRot>
                                    <p:animRot by="-240000">
                                      <p:cBhvr>
                                        <p:cTn id="21" dur="200" fill="hold">
                                          <p:stCondLst>
                                            <p:cond delay="600"/>
                                          </p:stCondLst>
                                        </p:cTn>
                                        <p:tgtEl>
                                          <p:spTgt spid="16"/>
                                        </p:tgtEl>
                                        <p:attrNameLst>
                                          <p:attrName>r</p:attrName>
                                        </p:attrNameLst>
                                      </p:cBhvr>
                                    </p:animRot>
                                    <p:animRot by="120000">
                                      <p:cBhvr>
                                        <p:cTn id="22" dur="200" fill="hold">
                                          <p:stCondLst>
                                            <p:cond delay="800"/>
                                          </p:stCondLst>
                                        </p:cTn>
                                        <p:tgtEl>
                                          <p:spTgt spid="16"/>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5" presetClass="path" presetSubtype="0" accel="50000" decel="50000" fill="hold" nodeType="clickEffect">
                                  <p:stCondLst>
                                    <p:cond delay="0"/>
                                  </p:stCondLst>
                                  <p:childTnLst>
                                    <p:animMotion origin="layout" path="M -2.08333E-6 -3.7037E-7 L -0.98541 0.01157 " pathEditMode="relative" rAng="0" ptsTypes="AA">
                                      <p:cBhvr>
                                        <p:cTn id="26" dur="2000" fill="hold"/>
                                        <p:tgtEl>
                                          <p:spTgt spid="16"/>
                                        </p:tgtEl>
                                        <p:attrNameLst>
                                          <p:attrName>ppt_x</p:attrName>
                                          <p:attrName>ppt_y</p:attrName>
                                        </p:attrNameLst>
                                      </p:cBhvr>
                                      <p:rCtr x="-49271" y="5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11588EE-EDBD-5901-D70C-6265D499357C}"/>
              </a:ext>
            </a:extLst>
          </p:cNvPr>
          <p:cNvPicPr>
            <a:picLocks noChangeAspect="1"/>
          </p:cNvPicPr>
          <p:nvPr/>
        </p:nvPicPr>
        <p:blipFill>
          <a:blip r:embed="rId2">
            <a:extLst>
              <a:ext uri="{BEBA8EAE-BF5A-486C-A8C5-ECC9F3942E4B}">
                <a14:imgProps xmlns:a14="http://schemas.microsoft.com/office/drawing/2010/main">
                  <a14:imgLayer r:embed="rId3">
                    <a14:imgEffect>
                      <a14:saturation sat="338000"/>
                    </a14:imgEffect>
                  </a14:imgLayer>
                </a14:imgProps>
              </a:ext>
            </a:extLst>
          </a:blip>
          <a:stretch>
            <a:fillRect/>
          </a:stretch>
        </p:blipFill>
        <p:spPr>
          <a:xfrm>
            <a:off x="-87404" y="-345441"/>
            <a:ext cx="12366808" cy="7284720"/>
          </a:xfrm>
          <a:prstGeom prst="rect">
            <a:avLst/>
          </a:prstGeom>
        </p:spPr>
      </p:pic>
      <p:pic>
        <p:nvPicPr>
          <p:cNvPr id="7" name="Picture 6">
            <a:extLst>
              <a:ext uri="{FF2B5EF4-FFF2-40B4-BE49-F238E27FC236}">
                <a16:creationId xmlns:a16="http://schemas.microsoft.com/office/drawing/2014/main" id="{1A6AD089-658E-CBD9-A87E-BB4EF4BEB65D}"/>
              </a:ext>
            </a:extLst>
          </p:cNvPr>
          <p:cNvPicPr>
            <a:picLocks noChangeAspect="1"/>
          </p:cNvPicPr>
          <p:nvPr/>
        </p:nvPicPr>
        <p:blipFill>
          <a:blip r:embed="rId4"/>
          <a:stretch>
            <a:fillRect/>
          </a:stretch>
        </p:blipFill>
        <p:spPr>
          <a:xfrm>
            <a:off x="1377758" y="2397682"/>
            <a:ext cx="3703891" cy="4460318"/>
          </a:xfrm>
          <a:prstGeom prst="rect">
            <a:avLst/>
          </a:prstGeom>
        </p:spPr>
      </p:pic>
      <p:grpSp>
        <p:nvGrpSpPr>
          <p:cNvPr id="11" name="Group 10">
            <a:extLst>
              <a:ext uri="{FF2B5EF4-FFF2-40B4-BE49-F238E27FC236}">
                <a16:creationId xmlns:a16="http://schemas.microsoft.com/office/drawing/2014/main" id="{567F4663-4016-6BC3-E956-AE631EB07A3C}"/>
              </a:ext>
            </a:extLst>
          </p:cNvPr>
          <p:cNvGrpSpPr/>
          <p:nvPr/>
        </p:nvGrpSpPr>
        <p:grpSpPr>
          <a:xfrm>
            <a:off x="975325" y="253141"/>
            <a:ext cx="7286426" cy="1297869"/>
            <a:chOff x="227274" y="165341"/>
            <a:chExt cx="8172056" cy="2519242"/>
          </a:xfrm>
        </p:grpSpPr>
        <p:sp>
          <p:nvSpPr>
            <p:cNvPr id="12" name="Speech Bubble: Rectangle with Corners Rounded 11">
              <a:extLst>
                <a:ext uri="{FF2B5EF4-FFF2-40B4-BE49-F238E27FC236}">
                  <a16:creationId xmlns:a16="http://schemas.microsoft.com/office/drawing/2014/main" id="{4B92EE99-0D34-C684-F430-19A1D1848B66}"/>
                </a:ext>
              </a:extLst>
            </p:cNvPr>
            <p:cNvSpPr/>
            <p:nvPr/>
          </p:nvSpPr>
          <p:spPr>
            <a:xfrm>
              <a:off x="227274" y="165341"/>
              <a:ext cx="8172056" cy="2519242"/>
            </a:xfrm>
            <a:prstGeom prst="wedgeRoundRectCallout">
              <a:avLst>
                <a:gd name="adj1" fmla="val -31978"/>
                <a:gd name="adj2" fmla="val 72373"/>
                <a:gd name="adj3" fmla="val 16667"/>
              </a:avLst>
            </a:prstGeom>
            <a:solidFill>
              <a:srgbClr val="CCFFFF"/>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 name="TextBox 12">
              <a:extLst>
                <a:ext uri="{FF2B5EF4-FFF2-40B4-BE49-F238E27FC236}">
                  <a16:creationId xmlns:a16="http://schemas.microsoft.com/office/drawing/2014/main" id="{48C95451-98B0-B886-F97C-59FEDD9AA6CB}"/>
                </a:ext>
              </a:extLst>
            </p:cNvPr>
            <p:cNvSpPr txBox="1"/>
            <p:nvPr/>
          </p:nvSpPr>
          <p:spPr>
            <a:xfrm>
              <a:off x="302756" y="281205"/>
              <a:ext cx="8096574" cy="1556325"/>
            </a:xfrm>
            <a:prstGeom prst="rect">
              <a:avLst/>
            </a:prstGeom>
            <a:noFill/>
            <a:ln w="38100">
              <a:noFill/>
            </a:ln>
          </p:spPr>
          <p:txBody>
            <a:bodyPr wrap="square" rtlCol="0">
              <a:spAutoFit/>
            </a:bodyPr>
            <a:lstStyle/>
            <a:p>
              <a:pPr algn="just"/>
              <a:r>
                <a:rPr lang="en-US" sz="3600" dirty="0" err="1"/>
                <a:t>Đã</a:t>
              </a:r>
              <a:r>
                <a:rPr lang="en-US" sz="3600" dirty="0"/>
                <a:t> </a:t>
              </a:r>
              <a:r>
                <a:rPr lang="en-US" sz="3600" dirty="0" err="1"/>
                <a:t>đủ</a:t>
              </a:r>
              <a:r>
                <a:rPr lang="en-US" sz="3600" dirty="0"/>
                <a:t> </a:t>
              </a:r>
              <a:r>
                <a:rPr lang="en-US" sz="3600" dirty="0" err="1"/>
                <a:t>số</a:t>
              </a:r>
              <a:r>
                <a:rPr lang="en-US" sz="3600" dirty="0"/>
                <a:t> </a:t>
              </a:r>
              <a:r>
                <a:rPr lang="en-US" sz="3600" dirty="0" err="1"/>
                <a:t>lượng</a:t>
              </a:r>
              <a:r>
                <a:rPr lang="en-US" sz="3600" dirty="0"/>
                <a:t> </a:t>
              </a:r>
              <a:r>
                <a:rPr lang="en-US" sz="3600" dirty="0" err="1"/>
                <a:t>hàng</a:t>
              </a:r>
              <a:r>
                <a:rPr lang="en-US" sz="3600" dirty="0"/>
                <a:t> </a:t>
              </a:r>
              <a:r>
                <a:rPr lang="en-US" sz="3600" dirty="0" err="1"/>
                <a:t>hoá</a:t>
              </a:r>
              <a:r>
                <a:rPr lang="en-US" sz="3600" dirty="0"/>
                <a:t> </a:t>
              </a:r>
              <a:r>
                <a:rPr lang="en-US" sz="3600" dirty="0" err="1"/>
                <a:t>cần</a:t>
              </a:r>
              <a:r>
                <a:rPr lang="en-US" sz="3600" dirty="0"/>
                <a:t> </a:t>
              </a:r>
              <a:r>
                <a:rPr lang="en-US" sz="3600" dirty="0" err="1"/>
                <a:t>giao</a:t>
              </a:r>
              <a:r>
                <a:rPr lang="en-US" sz="3600" dirty="0"/>
                <a:t> </a:t>
              </a:r>
              <a:r>
                <a:rPr lang="en-US" sz="3600" dirty="0" err="1"/>
                <a:t>rồi</a:t>
              </a:r>
              <a:r>
                <a:rPr lang="en-US" sz="3600" dirty="0"/>
                <a:t>. </a:t>
              </a:r>
              <a:r>
                <a:rPr lang="en-US" sz="3600" dirty="0" err="1"/>
                <a:t>Các</a:t>
              </a:r>
              <a:r>
                <a:rPr lang="en-US" sz="3600" dirty="0"/>
                <a:t> </a:t>
              </a:r>
              <a:r>
                <a:rPr lang="en-US" sz="3600" dirty="0" err="1"/>
                <a:t>bạn</a:t>
              </a:r>
              <a:r>
                <a:rPr lang="en-US" sz="3600" dirty="0"/>
                <a:t> </a:t>
              </a:r>
              <a:r>
                <a:rPr lang="en-US" sz="3600" dirty="0" err="1"/>
                <a:t>giỏi</a:t>
              </a:r>
              <a:r>
                <a:rPr lang="en-US" sz="3600" dirty="0"/>
                <a:t> </a:t>
              </a:r>
              <a:r>
                <a:rPr lang="en-US" sz="3600" dirty="0" err="1"/>
                <a:t>lắm</a:t>
              </a:r>
              <a:r>
                <a:rPr lang="en-US" sz="3600" dirty="0"/>
                <a:t>.</a:t>
              </a:r>
              <a:endParaRPr lang="vi-VN" sz="3600" dirty="0"/>
            </a:p>
          </p:txBody>
        </p:sp>
      </p:grpSp>
      <p:grpSp>
        <p:nvGrpSpPr>
          <p:cNvPr id="30" name="Group 29">
            <a:extLst>
              <a:ext uri="{FF2B5EF4-FFF2-40B4-BE49-F238E27FC236}">
                <a16:creationId xmlns:a16="http://schemas.microsoft.com/office/drawing/2014/main" id="{6D3CC8E6-A032-F55D-9072-A6B5537AB73C}"/>
              </a:ext>
            </a:extLst>
          </p:cNvPr>
          <p:cNvGrpSpPr/>
          <p:nvPr/>
        </p:nvGrpSpPr>
        <p:grpSpPr>
          <a:xfrm>
            <a:off x="127325" y="215830"/>
            <a:ext cx="8199347" cy="1806083"/>
            <a:chOff x="227274" y="165341"/>
            <a:chExt cx="9176716" cy="3405253"/>
          </a:xfrm>
        </p:grpSpPr>
        <p:sp>
          <p:nvSpPr>
            <p:cNvPr id="31" name="Speech Bubble: Rectangle with Corners Rounded 30">
              <a:extLst>
                <a:ext uri="{FF2B5EF4-FFF2-40B4-BE49-F238E27FC236}">
                  <a16:creationId xmlns:a16="http://schemas.microsoft.com/office/drawing/2014/main" id="{D2501390-3845-C0F9-A2B0-D42C045946A5}"/>
                </a:ext>
              </a:extLst>
            </p:cNvPr>
            <p:cNvSpPr/>
            <p:nvPr/>
          </p:nvSpPr>
          <p:spPr>
            <a:xfrm>
              <a:off x="227274" y="165341"/>
              <a:ext cx="9176716" cy="3405253"/>
            </a:xfrm>
            <a:prstGeom prst="wedgeRoundRectCallout">
              <a:avLst>
                <a:gd name="adj1" fmla="val -22313"/>
                <a:gd name="adj2" fmla="val 58309"/>
                <a:gd name="adj3" fmla="val 16667"/>
              </a:avLst>
            </a:prstGeom>
            <a:solidFill>
              <a:srgbClr val="CCFFFF"/>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2" name="TextBox 31">
              <a:extLst>
                <a:ext uri="{FF2B5EF4-FFF2-40B4-BE49-F238E27FC236}">
                  <a16:creationId xmlns:a16="http://schemas.microsoft.com/office/drawing/2014/main" id="{403232EA-B85C-F80A-91E6-15E203C53A43}"/>
                </a:ext>
              </a:extLst>
            </p:cNvPr>
            <p:cNvSpPr txBox="1"/>
            <p:nvPr/>
          </p:nvSpPr>
          <p:spPr>
            <a:xfrm>
              <a:off x="346276" y="704214"/>
              <a:ext cx="8993654" cy="2147083"/>
            </a:xfrm>
            <a:prstGeom prst="rect">
              <a:avLst/>
            </a:prstGeom>
            <a:noFill/>
            <a:ln w="38100">
              <a:noFill/>
            </a:ln>
          </p:spPr>
          <p:txBody>
            <a:bodyPr wrap="square" rtlCol="0">
              <a:spAutoFit/>
            </a:bodyPr>
            <a:lstStyle/>
            <a:p>
              <a:pPr algn="just"/>
              <a:r>
                <a:rPr lang="en-US" sz="3400" b="1">
                  <a:latin typeface="Calibri" panose="020F0502020204030204" pitchFamily="34" charset="0"/>
                  <a:cs typeface="Calibri" panose="020F0502020204030204" pitchFamily="34" charset="0"/>
                </a:rPr>
                <a:t>Để thực hiện nhiệm vụ này mời các bạn chơi trò chơi </a:t>
              </a:r>
              <a:r>
                <a:rPr lang="en-US" sz="3400" b="1">
                  <a:solidFill>
                    <a:srgbClr val="FF0066"/>
                  </a:solidFill>
                  <a:latin typeface="Calibri" panose="020F0502020204030204" pitchFamily="34" charset="0"/>
                  <a:cs typeface="Calibri" panose="020F0502020204030204" pitchFamily="34" charset="0"/>
                </a:rPr>
                <a:t>“Tìm tổ ong cho gấu” </a:t>
              </a:r>
              <a:r>
                <a:rPr lang="en-US" sz="3400" b="1">
                  <a:latin typeface="Calibri" panose="020F0502020204030204" pitchFamily="34" charset="0"/>
                  <a:cs typeface="Calibri" panose="020F0502020204030204" pitchFamily="34" charset="0"/>
                </a:rPr>
                <a:t>nhé!</a:t>
              </a:r>
              <a:endParaRPr lang="en-US" sz="3400" b="1" dirty="0">
                <a:latin typeface="Calibri" panose="020F0502020204030204" pitchFamily="34" charset="0"/>
                <a:cs typeface="Calibri" panose="020F0502020204030204" pitchFamily="34" charset="0"/>
              </a:endParaRPr>
            </a:p>
          </p:txBody>
        </p:sp>
      </p:grpSp>
      <p:grpSp>
        <p:nvGrpSpPr>
          <p:cNvPr id="2" name="Group 1">
            <a:extLst>
              <a:ext uri="{FF2B5EF4-FFF2-40B4-BE49-F238E27FC236}">
                <a16:creationId xmlns:a16="http://schemas.microsoft.com/office/drawing/2014/main" id="{597206E9-ED07-65CE-53C6-8D2109760C8F}"/>
              </a:ext>
            </a:extLst>
          </p:cNvPr>
          <p:cNvGrpSpPr/>
          <p:nvPr/>
        </p:nvGrpSpPr>
        <p:grpSpPr>
          <a:xfrm>
            <a:off x="5589920" y="2355703"/>
            <a:ext cx="7197755" cy="4408595"/>
            <a:chOff x="5359573" y="3554568"/>
            <a:chExt cx="5684462" cy="3060749"/>
          </a:xfrm>
        </p:grpSpPr>
        <p:pic>
          <p:nvPicPr>
            <p:cNvPr id="3" name="Picture 2">
              <a:extLst>
                <a:ext uri="{FF2B5EF4-FFF2-40B4-BE49-F238E27FC236}">
                  <a16:creationId xmlns:a16="http://schemas.microsoft.com/office/drawing/2014/main" id="{5562B542-41D0-1BF5-643E-76D49CA67ED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1897"/>
            <a:stretch/>
          </p:blipFill>
          <p:spPr bwMode="auto">
            <a:xfrm>
              <a:off x="5759252" y="3554568"/>
              <a:ext cx="3850891" cy="215450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E9044D2B-F838-FA93-A971-653875285309}"/>
                </a:ext>
              </a:extLst>
            </p:cNvPr>
            <p:cNvGrpSpPr/>
            <p:nvPr/>
          </p:nvGrpSpPr>
          <p:grpSpPr>
            <a:xfrm>
              <a:off x="5359573" y="5619675"/>
              <a:ext cx="5684462" cy="995642"/>
              <a:chOff x="5359573" y="5619675"/>
              <a:chExt cx="5684462" cy="995642"/>
            </a:xfrm>
          </p:grpSpPr>
          <p:sp>
            <p:nvSpPr>
              <p:cNvPr id="5" name="Rectangle: Rounded Corners 4">
                <a:extLst>
                  <a:ext uri="{FF2B5EF4-FFF2-40B4-BE49-F238E27FC236}">
                    <a16:creationId xmlns:a16="http://schemas.microsoft.com/office/drawing/2014/main" id="{FA8550A2-AE82-FC36-C5D9-E2DD230DE319}"/>
                  </a:ext>
                </a:extLst>
              </p:cNvPr>
              <p:cNvSpPr/>
              <p:nvPr/>
            </p:nvSpPr>
            <p:spPr>
              <a:xfrm>
                <a:off x="5359573" y="5619675"/>
                <a:ext cx="4864197" cy="995642"/>
              </a:xfrm>
              <a:prstGeom prst="roundRect">
                <a:avLst>
                  <a:gd name="adj" fmla="val 49886"/>
                </a:avLst>
              </a:prstGeom>
              <a:solidFill>
                <a:schemeClr val="bg1"/>
              </a:solidFill>
              <a:ln w="381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5">
                <a:extLst>
                  <a:ext uri="{FF2B5EF4-FFF2-40B4-BE49-F238E27FC236}">
                    <a16:creationId xmlns:a16="http://schemas.microsoft.com/office/drawing/2014/main" id="{505C02CC-7100-B116-4EE0-BB893C22FA2A}"/>
                  </a:ext>
                </a:extLst>
              </p:cNvPr>
              <p:cNvSpPr txBox="1"/>
              <p:nvPr/>
            </p:nvSpPr>
            <p:spPr>
              <a:xfrm>
                <a:off x="5830010" y="5868996"/>
                <a:ext cx="5214025" cy="707886"/>
              </a:xfrm>
              <a:prstGeom prst="rect">
                <a:avLst/>
              </a:prstGeom>
              <a:noFill/>
            </p:spPr>
            <p:txBody>
              <a:bodyPr wrap="square" rtlCol="0">
                <a:spAutoFit/>
              </a:bodyPr>
              <a:lstStyle/>
              <a:p>
                <a:r>
                  <a:rPr lang="en-US" sz="4000" b="1" dirty="0">
                    <a:ln w="9525">
                      <a:solidFill>
                        <a:schemeClr val="accent2">
                          <a:lumMod val="75000"/>
                        </a:schemeClr>
                      </a:solidFill>
                      <a:prstDash val="solid"/>
                    </a:ln>
                    <a:solidFill>
                      <a:srgbClr val="FFFF66"/>
                    </a:solidFill>
                    <a:effectLst>
                      <a:outerShdw blurRad="12700" dist="38100" dir="2700000" algn="tl" rotWithShape="0">
                        <a:schemeClr val="accent4">
                          <a:lumMod val="75000"/>
                        </a:schemeClr>
                      </a:outerShdw>
                    </a:effectLst>
                    <a:latin typeface="UVN Banh Mi" pitchFamily="2" charset="0"/>
                  </a:rPr>
                  <a:t>THẢO LUẬN NHÓM ĐÔI</a:t>
                </a:r>
                <a:endParaRPr lang="vi-VN" sz="4000" b="1" dirty="0">
                  <a:ln w="9525">
                    <a:solidFill>
                      <a:schemeClr val="accent2">
                        <a:lumMod val="75000"/>
                      </a:schemeClr>
                    </a:solidFill>
                    <a:prstDash val="solid"/>
                  </a:ln>
                  <a:solidFill>
                    <a:srgbClr val="FFFF66"/>
                  </a:solidFill>
                  <a:effectLst>
                    <a:outerShdw blurRad="12700" dist="38100" dir="2700000" algn="tl" rotWithShape="0">
                      <a:schemeClr val="accent4">
                        <a:lumMod val="75000"/>
                      </a:schemeClr>
                    </a:outerShdw>
                  </a:effectLst>
                </a:endParaRPr>
              </a:p>
            </p:txBody>
          </p:sp>
        </p:grpSp>
      </p:grpSp>
    </p:spTree>
    <p:extLst>
      <p:ext uri="{BB962C8B-B14F-4D97-AF65-F5344CB8AC3E}">
        <p14:creationId xmlns:p14="http://schemas.microsoft.com/office/powerpoint/2010/main" val="295868973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4" presetClass="entr" presetSubtype="1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 presetClass="exit" presetSubtype="0" fill="hold"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par>
                              <p:cTn id="15" fill="hold">
                                <p:stCondLst>
                                  <p:cond delay="1500"/>
                                </p:stCondLst>
                                <p:childTnLst>
                                  <p:par>
                                    <p:cTn id="16" presetID="14" presetClass="entr" presetSubtype="1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randombar(horizontal)">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4" presetClass="entr" presetSubtype="1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 presetClass="exit" presetSubtype="0" fill="hold"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par>
                              <p:cTn id="15" fill="hold">
                                <p:stCondLst>
                                  <p:cond delay="1500"/>
                                </p:stCondLst>
                                <p:childTnLst>
                                  <p:par>
                                    <p:cTn id="16" presetID="14" presetClass="entr" presetSubtype="1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randombar(horizontal)">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C05759F7-FCA1-DAE5-57FA-3441947E1BC5}"/>
              </a:ext>
            </a:extLst>
          </p:cNvPr>
          <p:cNvPicPr>
            <a:picLocks noChangeAspect="1"/>
          </p:cNvPicPr>
          <p:nvPr/>
        </p:nvPicPr>
        <p:blipFill>
          <a:blip r:embed="rId2">
            <a:extLst>
              <a:ext uri="{BEBA8EAE-BF5A-486C-A8C5-ECC9F3942E4B}">
                <a14:imgProps xmlns:a14="http://schemas.microsoft.com/office/drawing/2010/main">
                  <a14:imgLayer r:embed="rId3">
                    <a14:imgEffect>
                      <a14:saturation sat="338000"/>
                    </a14:imgEffect>
                  </a14:imgLayer>
                </a14:imgProps>
              </a:ext>
            </a:extLst>
          </a:blip>
          <a:stretch>
            <a:fillRect/>
          </a:stretch>
        </p:blipFill>
        <p:spPr>
          <a:xfrm>
            <a:off x="-87404" y="-345441"/>
            <a:ext cx="12366808" cy="7284720"/>
          </a:xfrm>
          <a:prstGeom prst="rect">
            <a:avLst/>
          </a:prstGeom>
        </p:spPr>
      </p:pic>
      <p:grpSp>
        <p:nvGrpSpPr>
          <p:cNvPr id="8" name="Group 7">
            <a:extLst>
              <a:ext uri="{FF2B5EF4-FFF2-40B4-BE49-F238E27FC236}">
                <a16:creationId xmlns:a16="http://schemas.microsoft.com/office/drawing/2014/main" id="{17FDF5AE-7158-4D61-0A2E-4B8AB9A49DE6}"/>
              </a:ext>
            </a:extLst>
          </p:cNvPr>
          <p:cNvGrpSpPr/>
          <p:nvPr/>
        </p:nvGrpSpPr>
        <p:grpSpPr>
          <a:xfrm>
            <a:off x="259080" y="86664"/>
            <a:ext cx="11673840" cy="6696596"/>
            <a:chOff x="254000" y="123284"/>
            <a:chExt cx="11673840" cy="4120242"/>
          </a:xfrm>
        </p:grpSpPr>
        <p:sp>
          <p:nvSpPr>
            <p:cNvPr id="17" name="Rectangle: Rounded Corners 16">
              <a:extLst>
                <a:ext uri="{FF2B5EF4-FFF2-40B4-BE49-F238E27FC236}">
                  <a16:creationId xmlns:a16="http://schemas.microsoft.com/office/drawing/2014/main" id="{AEF90237-9E67-3E09-6528-29B9C733FEFA}"/>
                </a:ext>
              </a:extLst>
            </p:cNvPr>
            <p:cNvSpPr/>
            <p:nvPr/>
          </p:nvSpPr>
          <p:spPr>
            <a:xfrm>
              <a:off x="254000" y="242683"/>
              <a:ext cx="11673840" cy="4000843"/>
            </a:xfrm>
            <a:prstGeom prst="roundRect">
              <a:avLst>
                <a:gd name="adj" fmla="val 4248"/>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 name="Group 6">
              <a:extLst>
                <a:ext uri="{FF2B5EF4-FFF2-40B4-BE49-F238E27FC236}">
                  <a16:creationId xmlns:a16="http://schemas.microsoft.com/office/drawing/2014/main" id="{DC25F7BD-6A85-811C-7A0B-7E7320077A5C}"/>
                </a:ext>
              </a:extLst>
            </p:cNvPr>
            <p:cNvGrpSpPr/>
            <p:nvPr/>
          </p:nvGrpSpPr>
          <p:grpSpPr>
            <a:xfrm>
              <a:off x="690530" y="123284"/>
              <a:ext cx="7424406" cy="881332"/>
              <a:chOff x="690530" y="123284"/>
              <a:chExt cx="7424406" cy="881332"/>
            </a:xfrm>
          </p:grpSpPr>
          <p:sp>
            <p:nvSpPr>
              <p:cNvPr id="10" name="TextBox 9">
                <a:extLst>
                  <a:ext uri="{FF2B5EF4-FFF2-40B4-BE49-F238E27FC236}">
                    <a16:creationId xmlns:a16="http://schemas.microsoft.com/office/drawing/2014/main" id="{FB175222-069D-9515-69B2-F46A1328A534}"/>
                  </a:ext>
                </a:extLst>
              </p:cNvPr>
              <p:cNvSpPr txBox="1"/>
              <p:nvPr/>
            </p:nvSpPr>
            <p:spPr>
              <a:xfrm>
                <a:off x="1769012" y="298169"/>
                <a:ext cx="6345924" cy="473417"/>
              </a:xfrm>
              <a:prstGeom prst="rect">
                <a:avLst/>
              </a:prstGeom>
              <a:noFill/>
            </p:spPr>
            <p:txBody>
              <a:bodyPr wrap="square" rtlCol="0">
                <a:spAutoFit/>
              </a:bodyPr>
              <a:lstStyle/>
              <a:p>
                <a:r>
                  <a:rPr lang="en-US" sz="4400" b="1">
                    <a:solidFill>
                      <a:srgbClr val="D71D27"/>
                    </a:solidFill>
                    <a:latin typeface="UTM Duepuntozero" panose="02040603050506020204" pitchFamily="18" charset="0"/>
                  </a:rPr>
                  <a:t>Tìm tổ ong cho gấu</a:t>
                </a:r>
                <a:endParaRPr lang="vi-VN" sz="4400" b="1" dirty="0">
                  <a:solidFill>
                    <a:srgbClr val="D71D27"/>
                  </a:solidFill>
                </a:endParaRPr>
              </a:p>
            </p:txBody>
          </p:sp>
          <p:grpSp>
            <p:nvGrpSpPr>
              <p:cNvPr id="3" name="Group 2">
                <a:extLst>
                  <a:ext uri="{FF2B5EF4-FFF2-40B4-BE49-F238E27FC236}">
                    <a16:creationId xmlns:a16="http://schemas.microsoft.com/office/drawing/2014/main" id="{C25A2682-C337-E295-E793-C0958FC4790D}"/>
                  </a:ext>
                </a:extLst>
              </p:cNvPr>
              <p:cNvGrpSpPr/>
              <p:nvPr/>
            </p:nvGrpSpPr>
            <p:grpSpPr>
              <a:xfrm>
                <a:off x="690530" y="123284"/>
                <a:ext cx="1197156" cy="881332"/>
                <a:chOff x="690530" y="123284"/>
                <a:chExt cx="1197156" cy="881332"/>
              </a:xfrm>
              <a:solidFill>
                <a:srgbClr val="00B0F0"/>
              </a:solidFill>
            </p:grpSpPr>
            <p:sp>
              <p:nvSpPr>
                <p:cNvPr id="9" name="Isosceles Triangle 8">
                  <a:extLst>
                    <a:ext uri="{FF2B5EF4-FFF2-40B4-BE49-F238E27FC236}">
                      <a16:creationId xmlns:a16="http://schemas.microsoft.com/office/drawing/2014/main" id="{EE21B768-62B3-222C-75CE-692AE20CD618}"/>
                    </a:ext>
                  </a:extLst>
                </p:cNvPr>
                <p:cNvSpPr/>
                <p:nvPr/>
              </p:nvSpPr>
              <p:spPr>
                <a:xfrm>
                  <a:off x="690530" y="123284"/>
                  <a:ext cx="1197156" cy="701040"/>
                </a:xfrm>
                <a:prstGeom prst="triangle">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p>
              </p:txBody>
            </p:sp>
            <p:sp>
              <p:nvSpPr>
                <p:cNvPr id="2" name="TextBox 1">
                  <a:extLst>
                    <a:ext uri="{FF2B5EF4-FFF2-40B4-BE49-F238E27FC236}">
                      <a16:creationId xmlns:a16="http://schemas.microsoft.com/office/drawing/2014/main" id="{CFEB70BD-BA13-0C94-1491-87FF32C6D0E3}"/>
                    </a:ext>
                  </a:extLst>
                </p:cNvPr>
                <p:cNvSpPr txBox="1"/>
                <p:nvPr/>
              </p:nvSpPr>
              <p:spPr>
                <a:xfrm>
                  <a:off x="1004901" y="419841"/>
                  <a:ext cx="609600" cy="584775"/>
                </a:xfrm>
                <a:prstGeom prst="rect">
                  <a:avLst/>
                </a:prstGeom>
                <a:noFill/>
              </p:spPr>
              <p:txBody>
                <a:bodyPr wrap="square" rtlCol="0">
                  <a:spAutoFit/>
                </a:bodyPr>
                <a:lstStyle/>
                <a:p>
                  <a:r>
                    <a:rPr lang="en-US" sz="3200">
                      <a:solidFill>
                        <a:schemeClr val="bg1"/>
                      </a:solidFill>
                      <a:latin typeface="UTM Cookies" panose="02040603050506020204" pitchFamily="18" charset="0"/>
                    </a:rPr>
                    <a:t>3</a:t>
                  </a:r>
                  <a:endParaRPr lang="vi-VN" sz="3200" dirty="0">
                    <a:solidFill>
                      <a:schemeClr val="bg1"/>
                    </a:solidFill>
                  </a:endParaRPr>
                </a:p>
              </p:txBody>
            </p:sp>
          </p:grpSp>
        </p:grpSp>
      </p:grpSp>
      <p:pic>
        <p:nvPicPr>
          <p:cNvPr id="1041" name="Picture 1040" descr="A picture containing vector graphics, light&#10;&#10;Description automatically generated">
            <a:extLst>
              <a:ext uri="{FF2B5EF4-FFF2-40B4-BE49-F238E27FC236}">
                <a16:creationId xmlns:a16="http://schemas.microsoft.com/office/drawing/2014/main" id="{A13CE5AD-BDBA-D6A0-AAA6-05F28D7600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548686" y="5830145"/>
            <a:ext cx="1113522" cy="1111426"/>
          </a:xfrm>
          <a:prstGeom prst="rect">
            <a:avLst/>
          </a:prstGeom>
        </p:spPr>
      </p:pic>
      <p:pic>
        <p:nvPicPr>
          <p:cNvPr id="1044" name="Picture 1043" descr="A picture containing vector graphics, light&#10;&#10;Description automatically generated">
            <a:extLst>
              <a:ext uri="{FF2B5EF4-FFF2-40B4-BE49-F238E27FC236}">
                <a16:creationId xmlns:a16="http://schemas.microsoft.com/office/drawing/2014/main" id="{33085BB7-A238-8516-AD2F-DFF6B8972F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59664">
            <a:off x="10949772" y="1982337"/>
            <a:ext cx="1166091" cy="1009250"/>
          </a:xfrm>
          <a:prstGeom prst="rect">
            <a:avLst/>
          </a:prstGeom>
        </p:spPr>
      </p:pic>
      <p:pic>
        <p:nvPicPr>
          <p:cNvPr id="1045" name="Picture 1044" descr="A picture containing vector graphics, light&#10;&#10;Description automatically generated">
            <a:extLst>
              <a:ext uri="{FF2B5EF4-FFF2-40B4-BE49-F238E27FC236}">
                <a16:creationId xmlns:a16="http://schemas.microsoft.com/office/drawing/2014/main" id="{DF4B0FE2-3025-79EF-28B7-42B1D9289F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541804">
            <a:off x="10951395" y="4178757"/>
            <a:ext cx="1166091" cy="1009250"/>
          </a:xfrm>
          <a:prstGeom prst="rect">
            <a:avLst/>
          </a:prstGeom>
        </p:spPr>
      </p:pic>
      <p:grpSp>
        <p:nvGrpSpPr>
          <p:cNvPr id="1051" name="Group 1050">
            <a:extLst>
              <a:ext uri="{FF2B5EF4-FFF2-40B4-BE49-F238E27FC236}">
                <a16:creationId xmlns:a16="http://schemas.microsoft.com/office/drawing/2014/main" id="{F3D9A557-8CC2-5EFB-EA8E-DAF29AE66556}"/>
              </a:ext>
            </a:extLst>
          </p:cNvPr>
          <p:cNvGrpSpPr/>
          <p:nvPr/>
        </p:nvGrpSpPr>
        <p:grpSpPr>
          <a:xfrm>
            <a:off x="3006482" y="228796"/>
            <a:ext cx="5707719" cy="3348925"/>
            <a:chOff x="2975000" y="589585"/>
            <a:chExt cx="5707719" cy="3348925"/>
          </a:xfrm>
        </p:grpSpPr>
        <p:pic>
          <p:nvPicPr>
            <p:cNvPr id="1028" name="Picture 4" descr="Bear Cartoon">
              <a:extLst>
                <a:ext uri="{FF2B5EF4-FFF2-40B4-BE49-F238E27FC236}">
                  <a16:creationId xmlns:a16="http://schemas.microsoft.com/office/drawing/2014/main" id="{CBED1407-9283-4D27-4A35-F9112666B7C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5000" l="10000" r="90000">
                          <a14:foregroundMark x1="44333" y1="91667" x2="44333" y2="91667"/>
                          <a14:foregroundMark x1="68667" y1="95000" x2="68667" y2="950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975000" y="589585"/>
              <a:ext cx="5707719" cy="3348925"/>
            </a:xfrm>
            <a:prstGeom prst="rect">
              <a:avLst/>
            </a:prstGeom>
            <a:noFill/>
            <a:extLst>
              <a:ext uri="{909E8E84-426E-40DD-AFC4-6F175D3DCCD1}">
                <a14:hiddenFill xmlns:a14="http://schemas.microsoft.com/office/drawing/2010/main">
                  <a:solidFill>
                    <a:srgbClr val="FFFFFF"/>
                  </a:solidFill>
                </a14:hiddenFill>
              </a:ext>
            </a:extLst>
          </p:spPr>
        </p:pic>
        <p:sp>
          <p:nvSpPr>
            <p:cNvPr id="1048" name="Rectangle: Rounded Corners 1047">
              <a:extLst>
                <a:ext uri="{FF2B5EF4-FFF2-40B4-BE49-F238E27FC236}">
                  <a16:creationId xmlns:a16="http://schemas.microsoft.com/office/drawing/2014/main" id="{B7F26DF7-87AF-2C56-C0D7-BAACC2244BE0}"/>
                </a:ext>
              </a:extLst>
            </p:cNvPr>
            <p:cNvSpPr/>
            <p:nvPr/>
          </p:nvSpPr>
          <p:spPr>
            <a:xfrm>
              <a:off x="4709328" y="1919810"/>
              <a:ext cx="1488590" cy="722763"/>
            </a:xfrm>
            <a:prstGeom prst="roundRect">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UTM Avo" panose="02040603050506020204" pitchFamily="18" charset="0"/>
                </a:rPr>
                <a:t>9 + 4</a:t>
              </a:r>
            </a:p>
          </p:txBody>
        </p:sp>
      </p:grpSp>
      <p:grpSp>
        <p:nvGrpSpPr>
          <p:cNvPr id="1050" name="Group 1049">
            <a:extLst>
              <a:ext uri="{FF2B5EF4-FFF2-40B4-BE49-F238E27FC236}">
                <a16:creationId xmlns:a16="http://schemas.microsoft.com/office/drawing/2014/main" id="{6C15EE5B-E393-0EDE-B3E6-A2FD5731CB3A}"/>
              </a:ext>
            </a:extLst>
          </p:cNvPr>
          <p:cNvGrpSpPr/>
          <p:nvPr/>
        </p:nvGrpSpPr>
        <p:grpSpPr>
          <a:xfrm>
            <a:off x="3530335" y="3866637"/>
            <a:ext cx="3439006" cy="2988497"/>
            <a:chOff x="4052087" y="3800540"/>
            <a:chExt cx="3439006" cy="2988497"/>
          </a:xfrm>
        </p:grpSpPr>
        <p:pic>
          <p:nvPicPr>
            <p:cNvPr id="1030" name="Picture 6" descr="Cartoon funny baby bear walking Stock Vector Image &amp; Art - Alamy">
              <a:extLst>
                <a:ext uri="{FF2B5EF4-FFF2-40B4-BE49-F238E27FC236}">
                  <a16:creationId xmlns:a16="http://schemas.microsoft.com/office/drawing/2014/main" id="{7F3EAB1E-5E4B-1072-359E-A8AE6061A815}"/>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667" b="95000" l="0" r="98208">
                          <a14:foregroundMark x1="4839" y1="6111" x2="4839" y2="6111"/>
                          <a14:foregroundMark x1="51792" y1="4444" x2="51075" y2="4444"/>
                          <a14:foregroundMark x1="21864" y1="1667" x2="27778" y2="7593"/>
                          <a14:foregroundMark x1="24194" y1="20185" x2="3226" y2="31296"/>
                          <a14:foregroundMark x1="8602" y1="15556" x2="9677" y2="26852"/>
                          <a14:foregroundMark x1="29032" y1="16667" x2="25627" y2="33148"/>
                          <a14:foregroundMark x1="23656" y1="10370" x2="27599" y2="14815"/>
                          <a14:foregroundMark x1="8244" y1="11111" x2="10573" y2="13148"/>
                          <a14:foregroundMark x1="358" y1="7222" x2="358" y2="7222"/>
                          <a14:foregroundMark x1="2688" y1="6111" x2="2688" y2="6111"/>
                          <a14:foregroundMark x1="41756" y1="93704" x2="41756" y2="93704"/>
                          <a14:foregroundMark x1="93190" y1="53889" x2="93190" y2="53889"/>
                          <a14:foregroundMark x1="98208" y1="80926" x2="98208" y2="80926"/>
                          <a14:foregroundMark x1="13441" y1="95000" x2="13441" y2="950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052087" y="3800540"/>
              <a:ext cx="3439006" cy="2988497"/>
            </a:xfrm>
            <a:prstGeom prst="rect">
              <a:avLst/>
            </a:prstGeom>
            <a:noFill/>
            <a:extLst>
              <a:ext uri="{909E8E84-426E-40DD-AFC4-6F175D3DCCD1}">
                <a14:hiddenFill xmlns:a14="http://schemas.microsoft.com/office/drawing/2010/main">
                  <a:solidFill>
                    <a:srgbClr val="FFFFFF"/>
                  </a:solidFill>
                </a14:hiddenFill>
              </a:ext>
            </a:extLst>
          </p:spPr>
        </p:pic>
        <p:sp>
          <p:nvSpPr>
            <p:cNvPr id="1049" name="Rectangle: Rounded Corners 1048">
              <a:extLst>
                <a:ext uri="{FF2B5EF4-FFF2-40B4-BE49-F238E27FC236}">
                  <a16:creationId xmlns:a16="http://schemas.microsoft.com/office/drawing/2014/main" id="{AD0E41F2-D5B3-D60E-88D5-6893A3621F71}"/>
                </a:ext>
              </a:extLst>
            </p:cNvPr>
            <p:cNvSpPr/>
            <p:nvPr/>
          </p:nvSpPr>
          <p:spPr>
            <a:xfrm>
              <a:off x="4764767" y="5217358"/>
              <a:ext cx="1488590" cy="722763"/>
            </a:xfrm>
            <a:prstGeom prst="roundRect">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UTM Avo" panose="02040603050506020204" pitchFamily="18" charset="0"/>
                </a:rPr>
                <a:t>6 + 8</a:t>
              </a:r>
            </a:p>
          </p:txBody>
        </p:sp>
      </p:grpSp>
      <p:cxnSp>
        <p:nvCxnSpPr>
          <p:cNvPr id="1093" name="Connector: Curved 1092">
            <a:extLst>
              <a:ext uri="{FF2B5EF4-FFF2-40B4-BE49-F238E27FC236}">
                <a16:creationId xmlns:a16="http://schemas.microsoft.com/office/drawing/2014/main" id="{4B06B655-8E6C-0C61-922B-0A7445BFE09F}"/>
              </a:ext>
            </a:extLst>
          </p:cNvPr>
          <p:cNvCxnSpPr>
            <a:cxnSpLocks/>
          </p:cNvCxnSpPr>
          <p:nvPr/>
        </p:nvCxnSpPr>
        <p:spPr>
          <a:xfrm>
            <a:off x="6902231" y="1948575"/>
            <a:ext cx="2925686" cy="2009418"/>
          </a:xfrm>
          <a:prstGeom prst="curvedConnector3">
            <a:avLst>
              <a:gd name="adj1" fmla="val 50000"/>
            </a:avLst>
          </a:prstGeom>
          <a:ln w="76200">
            <a:solidFill>
              <a:srgbClr val="203864"/>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106" name="Group 1105">
            <a:extLst>
              <a:ext uri="{FF2B5EF4-FFF2-40B4-BE49-F238E27FC236}">
                <a16:creationId xmlns:a16="http://schemas.microsoft.com/office/drawing/2014/main" id="{7BB288F4-BA52-5C92-BF07-6922650686A5}"/>
              </a:ext>
            </a:extLst>
          </p:cNvPr>
          <p:cNvGrpSpPr/>
          <p:nvPr/>
        </p:nvGrpSpPr>
        <p:grpSpPr>
          <a:xfrm>
            <a:off x="7963728" y="-128496"/>
            <a:ext cx="5380952" cy="3105735"/>
            <a:chOff x="8057156" y="-61870"/>
            <a:chExt cx="5380952" cy="3105735"/>
          </a:xfrm>
        </p:grpSpPr>
        <p:pic>
          <p:nvPicPr>
            <p:cNvPr id="1039" name="Picture 1038">
              <a:extLst>
                <a:ext uri="{FF2B5EF4-FFF2-40B4-BE49-F238E27FC236}">
                  <a16:creationId xmlns:a16="http://schemas.microsoft.com/office/drawing/2014/main" id="{6F116A2B-1CE5-AD45-6F5B-87E6349B7561}"/>
                </a:ext>
              </a:extLst>
            </p:cNvPr>
            <p:cNvPicPr>
              <a:picLocks noChangeAspect="1"/>
            </p:cNvPicPr>
            <p:nvPr/>
          </p:nvPicPr>
          <p:blipFill>
            <a:blip r:embed="rId9"/>
            <a:stretch>
              <a:fillRect/>
            </a:stretch>
          </p:blipFill>
          <p:spPr>
            <a:xfrm flipH="1">
              <a:off x="8057156" y="-61870"/>
              <a:ext cx="5380952" cy="3105735"/>
            </a:xfrm>
            <a:prstGeom prst="rect">
              <a:avLst/>
            </a:prstGeom>
          </p:spPr>
        </p:pic>
        <p:sp>
          <p:nvSpPr>
            <p:cNvPr id="1103" name="Rectangle: Rounded Corners 1102">
              <a:extLst>
                <a:ext uri="{FF2B5EF4-FFF2-40B4-BE49-F238E27FC236}">
                  <a16:creationId xmlns:a16="http://schemas.microsoft.com/office/drawing/2014/main" id="{8017B91C-1EF2-6985-3AEB-D3C47C17D7EA}"/>
                </a:ext>
              </a:extLst>
            </p:cNvPr>
            <p:cNvSpPr/>
            <p:nvPr/>
          </p:nvSpPr>
          <p:spPr>
            <a:xfrm>
              <a:off x="10279759" y="1329356"/>
              <a:ext cx="816415" cy="722763"/>
            </a:xfrm>
            <a:prstGeom prst="roundRect">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UTM Avo" panose="02040603050506020204" pitchFamily="18" charset="0"/>
                </a:rPr>
                <a:t>14</a:t>
              </a:r>
            </a:p>
          </p:txBody>
        </p:sp>
      </p:grpSp>
      <p:grpSp>
        <p:nvGrpSpPr>
          <p:cNvPr id="1107" name="Group 1106">
            <a:extLst>
              <a:ext uri="{FF2B5EF4-FFF2-40B4-BE49-F238E27FC236}">
                <a16:creationId xmlns:a16="http://schemas.microsoft.com/office/drawing/2014/main" id="{3A8FA9D7-B5E8-ED61-177E-A533F73A6F0E}"/>
              </a:ext>
            </a:extLst>
          </p:cNvPr>
          <p:cNvGrpSpPr/>
          <p:nvPr/>
        </p:nvGrpSpPr>
        <p:grpSpPr>
          <a:xfrm>
            <a:off x="8212813" y="2372388"/>
            <a:ext cx="5177828" cy="2988497"/>
            <a:chOff x="8114936" y="2281192"/>
            <a:chExt cx="5177828" cy="2988497"/>
          </a:xfrm>
        </p:grpSpPr>
        <p:pic>
          <p:nvPicPr>
            <p:cNvPr id="1038" name="Picture 1037">
              <a:extLst>
                <a:ext uri="{FF2B5EF4-FFF2-40B4-BE49-F238E27FC236}">
                  <a16:creationId xmlns:a16="http://schemas.microsoft.com/office/drawing/2014/main" id="{5DCB8C61-4227-6DDC-A197-69235063C62F}"/>
                </a:ext>
              </a:extLst>
            </p:cNvPr>
            <p:cNvPicPr>
              <a:picLocks noChangeAspect="1"/>
            </p:cNvPicPr>
            <p:nvPr/>
          </p:nvPicPr>
          <p:blipFill>
            <a:blip r:embed="rId9"/>
            <a:stretch>
              <a:fillRect/>
            </a:stretch>
          </p:blipFill>
          <p:spPr>
            <a:xfrm flipH="1">
              <a:off x="8114936" y="2281192"/>
              <a:ext cx="5177828" cy="2988497"/>
            </a:xfrm>
            <a:prstGeom prst="rect">
              <a:avLst/>
            </a:prstGeom>
          </p:spPr>
        </p:pic>
        <p:sp>
          <p:nvSpPr>
            <p:cNvPr id="1104" name="Rectangle: Rounded Corners 1103">
              <a:extLst>
                <a:ext uri="{FF2B5EF4-FFF2-40B4-BE49-F238E27FC236}">
                  <a16:creationId xmlns:a16="http://schemas.microsoft.com/office/drawing/2014/main" id="{A71A1FA6-79F9-30DB-5CB1-34C1478279E7}"/>
                </a:ext>
              </a:extLst>
            </p:cNvPr>
            <p:cNvSpPr/>
            <p:nvPr/>
          </p:nvSpPr>
          <p:spPr>
            <a:xfrm>
              <a:off x="10305280" y="3651069"/>
              <a:ext cx="816415" cy="722763"/>
            </a:xfrm>
            <a:prstGeom prst="roundRect">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UTM Avo" panose="02040603050506020204" pitchFamily="18" charset="0"/>
                </a:rPr>
                <a:t>13</a:t>
              </a:r>
            </a:p>
          </p:txBody>
        </p:sp>
      </p:grpSp>
      <p:grpSp>
        <p:nvGrpSpPr>
          <p:cNvPr id="1108" name="Group 1107">
            <a:extLst>
              <a:ext uri="{FF2B5EF4-FFF2-40B4-BE49-F238E27FC236}">
                <a16:creationId xmlns:a16="http://schemas.microsoft.com/office/drawing/2014/main" id="{FC3E7A04-1978-C00C-3AF0-B2171BEA2601}"/>
              </a:ext>
            </a:extLst>
          </p:cNvPr>
          <p:cNvGrpSpPr/>
          <p:nvPr/>
        </p:nvGrpSpPr>
        <p:grpSpPr>
          <a:xfrm>
            <a:off x="8028409" y="4543390"/>
            <a:ext cx="5293387" cy="3055195"/>
            <a:chOff x="8057156" y="4491805"/>
            <a:chExt cx="5293387" cy="3055195"/>
          </a:xfrm>
        </p:grpSpPr>
        <p:pic>
          <p:nvPicPr>
            <p:cNvPr id="1037" name="Picture 1036">
              <a:extLst>
                <a:ext uri="{FF2B5EF4-FFF2-40B4-BE49-F238E27FC236}">
                  <a16:creationId xmlns:a16="http://schemas.microsoft.com/office/drawing/2014/main" id="{E5F59CA2-71FA-CCBA-BA1B-1A24E8C6B638}"/>
                </a:ext>
              </a:extLst>
            </p:cNvPr>
            <p:cNvPicPr>
              <a:picLocks noChangeAspect="1"/>
            </p:cNvPicPr>
            <p:nvPr/>
          </p:nvPicPr>
          <p:blipFill>
            <a:blip r:embed="rId9"/>
            <a:stretch>
              <a:fillRect/>
            </a:stretch>
          </p:blipFill>
          <p:spPr>
            <a:xfrm flipH="1">
              <a:off x="8057156" y="4491805"/>
              <a:ext cx="5293387" cy="3055195"/>
            </a:xfrm>
            <a:prstGeom prst="rect">
              <a:avLst/>
            </a:prstGeom>
          </p:spPr>
        </p:pic>
        <p:sp>
          <p:nvSpPr>
            <p:cNvPr id="1105" name="Rectangle: Rounded Corners 1104">
              <a:extLst>
                <a:ext uri="{FF2B5EF4-FFF2-40B4-BE49-F238E27FC236}">
                  <a16:creationId xmlns:a16="http://schemas.microsoft.com/office/drawing/2014/main" id="{6971D2FA-A059-4C7D-C3EA-9F5AF287F3F7}"/>
                </a:ext>
              </a:extLst>
            </p:cNvPr>
            <p:cNvSpPr/>
            <p:nvPr/>
          </p:nvSpPr>
          <p:spPr>
            <a:xfrm>
              <a:off x="10272237" y="5868154"/>
              <a:ext cx="816415" cy="722763"/>
            </a:xfrm>
            <a:prstGeom prst="roundRect">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UTM Avo" panose="02040603050506020204" pitchFamily="18" charset="0"/>
                </a:rPr>
                <a:t>15</a:t>
              </a:r>
            </a:p>
          </p:txBody>
        </p:sp>
      </p:grpSp>
      <p:grpSp>
        <p:nvGrpSpPr>
          <p:cNvPr id="1110" name="Group 1109">
            <a:extLst>
              <a:ext uri="{FF2B5EF4-FFF2-40B4-BE49-F238E27FC236}">
                <a16:creationId xmlns:a16="http://schemas.microsoft.com/office/drawing/2014/main" id="{D0CA92B9-0013-4CF0-98D5-ED2F4E083C58}"/>
              </a:ext>
            </a:extLst>
          </p:cNvPr>
          <p:cNvGrpSpPr/>
          <p:nvPr/>
        </p:nvGrpSpPr>
        <p:grpSpPr>
          <a:xfrm>
            <a:off x="79107" y="1747147"/>
            <a:ext cx="3798087" cy="3099543"/>
            <a:chOff x="-1" y="2117815"/>
            <a:chExt cx="3798087" cy="3099543"/>
          </a:xfrm>
        </p:grpSpPr>
        <p:pic>
          <p:nvPicPr>
            <p:cNvPr id="1026" name="Picture 2" descr="Bear Cartoon png images | PNGEgg">
              <a:extLst>
                <a:ext uri="{FF2B5EF4-FFF2-40B4-BE49-F238E27FC236}">
                  <a16:creationId xmlns:a16="http://schemas.microsoft.com/office/drawing/2014/main" id="{FA9C114D-56AF-1F87-65F7-14459415147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300" b="96500" l="1778" r="96000">
                          <a14:foregroundMark x1="50778" y1="3100" x2="50778" y2="3100"/>
                          <a14:foregroundMark x1="33000" y1="3800" x2="33000" y2="3800"/>
                          <a14:foregroundMark x1="11333" y1="41100" x2="11333" y2="41100"/>
                          <a14:foregroundMark x1="6111" y1="43200" x2="6111" y2="43200"/>
                          <a14:foregroundMark x1="93333" y1="43900" x2="96111" y2="48900"/>
                          <a14:foregroundMark x1="48333" y1="18700" x2="30556" y2="30300"/>
                          <a14:foregroundMark x1="30556" y1="30300" x2="35222" y2="18100"/>
                          <a14:foregroundMark x1="35222" y1="18100" x2="34556" y2="22300"/>
                          <a14:foregroundMark x1="31444" y1="21900" x2="57778" y2="26900"/>
                          <a14:foregroundMark x1="30556" y1="18000" x2="31000" y2="24800"/>
                          <a14:foregroundMark x1="48000" y1="23000" x2="49111" y2="30500"/>
                          <a14:foregroundMark x1="26667" y1="28000" x2="26667" y2="28000"/>
                          <a14:foregroundMark x1="18333" y1="92600" x2="18333" y2="92600"/>
                          <a14:foregroundMark x1="51111" y1="96500" x2="51111" y2="96500"/>
                          <a14:foregroundMark x1="32222" y1="1300" x2="32222" y2="1300"/>
                          <a14:foregroundMark x1="5333" y1="84800" x2="5333" y2="84800"/>
                          <a14:foregroundMark x1="1778" y1="41800" x2="1778" y2="418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 y="2117815"/>
              <a:ext cx="3798087" cy="3099543"/>
            </a:xfrm>
            <a:prstGeom prst="rect">
              <a:avLst/>
            </a:prstGeom>
            <a:noFill/>
            <a:extLst>
              <a:ext uri="{909E8E84-426E-40DD-AFC4-6F175D3DCCD1}">
                <a14:hiddenFill xmlns:a14="http://schemas.microsoft.com/office/drawing/2010/main">
                  <a:solidFill>
                    <a:srgbClr val="FFFFFF"/>
                  </a:solidFill>
                </a14:hiddenFill>
              </a:ext>
            </a:extLst>
          </p:spPr>
        </p:pic>
        <p:sp>
          <p:nvSpPr>
            <p:cNvPr id="1046" name="Rectangle: Rounded Corners 1045">
              <a:extLst>
                <a:ext uri="{FF2B5EF4-FFF2-40B4-BE49-F238E27FC236}">
                  <a16:creationId xmlns:a16="http://schemas.microsoft.com/office/drawing/2014/main" id="{62992BAC-2C89-56E3-4412-6213D1833EC3}"/>
                </a:ext>
              </a:extLst>
            </p:cNvPr>
            <p:cNvSpPr/>
            <p:nvPr/>
          </p:nvSpPr>
          <p:spPr>
            <a:xfrm>
              <a:off x="1201169" y="4149128"/>
              <a:ext cx="1525665" cy="685354"/>
            </a:xfrm>
            <a:prstGeom prst="roundRect">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UTM Avo" panose="02040603050506020204" pitchFamily="18" charset="0"/>
                </a:rPr>
                <a:t>8 + 7</a:t>
              </a:r>
            </a:p>
          </p:txBody>
        </p:sp>
      </p:grpSp>
      <p:cxnSp>
        <p:nvCxnSpPr>
          <p:cNvPr id="5" name="Connector: Curved 4">
            <a:extLst>
              <a:ext uri="{FF2B5EF4-FFF2-40B4-BE49-F238E27FC236}">
                <a16:creationId xmlns:a16="http://schemas.microsoft.com/office/drawing/2014/main" id="{D46317F6-1A00-8A4D-689E-D8FA98178E4A}"/>
              </a:ext>
            </a:extLst>
          </p:cNvPr>
          <p:cNvCxnSpPr>
            <a:cxnSpLocks/>
          </p:cNvCxnSpPr>
          <p:nvPr/>
        </p:nvCxnSpPr>
        <p:spPr>
          <a:xfrm>
            <a:off x="2965539" y="3828745"/>
            <a:ext cx="6903509" cy="2319532"/>
          </a:xfrm>
          <a:prstGeom prst="curvedConnector3">
            <a:avLst>
              <a:gd name="adj1" fmla="val 24991"/>
            </a:avLst>
          </a:prstGeom>
          <a:ln w="76200">
            <a:solidFill>
              <a:srgbClr val="20386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Connector: Curved 5">
            <a:extLst>
              <a:ext uri="{FF2B5EF4-FFF2-40B4-BE49-F238E27FC236}">
                <a16:creationId xmlns:a16="http://schemas.microsoft.com/office/drawing/2014/main" id="{A186564B-77FD-3606-F0D6-D5C10DB763BA}"/>
              </a:ext>
            </a:extLst>
          </p:cNvPr>
          <p:cNvCxnSpPr>
            <a:cxnSpLocks/>
          </p:cNvCxnSpPr>
          <p:nvPr/>
        </p:nvCxnSpPr>
        <p:spPr>
          <a:xfrm flipV="1">
            <a:off x="6279644" y="2070970"/>
            <a:ext cx="3711472" cy="3438176"/>
          </a:xfrm>
          <a:prstGeom prst="curvedConnector3">
            <a:avLst>
              <a:gd name="adj1" fmla="val 50000"/>
            </a:avLst>
          </a:prstGeom>
          <a:ln w="76200">
            <a:solidFill>
              <a:srgbClr val="203864"/>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048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93"/>
                                        </p:tgtEl>
                                        <p:attrNameLst>
                                          <p:attrName>style.visibility</p:attrName>
                                        </p:attrNameLst>
                                      </p:cBhvr>
                                      <p:to>
                                        <p:strVal val="visible"/>
                                      </p:to>
                                    </p:set>
                                    <p:animEffect transition="in" filter="wipe(left)">
                                      <p:cBhvr>
                                        <p:cTn id="7" dur="2000"/>
                                        <p:tgtEl>
                                          <p:spTgt spid="109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11588EE-EDBD-5901-D70C-6265D499357C}"/>
              </a:ext>
            </a:extLst>
          </p:cNvPr>
          <p:cNvPicPr>
            <a:picLocks noChangeAspect="1"/>
          </p:cNvPicPr>
          <p:nvPr/>
        </p:nvPicPr>
        <p:blipFill>
          <a:blip r:embed="rId2">
            <a:extLst>
              <a:ext uri="{BEBA8EAE-BF5A-486C-A8C5-ECC9F3942E4B}">
                <a14:imgProps xmlns:a14="http://schemas.microsoft.com/office/drawing/2010/main">
                  <a14:imgLayer r:embed="rId3">
                    <a14:imgEffect>
                      <a14:saturation sat="338000"/>
                    </a14:imgEffect>
                  </a14:imgLayer>
                </a14:imgProps>
              </a:ext>
            </a:extLst>
          </a:blip>
          <a:stretch>
            <a:fillRect/>
          </a:stretch>
        </p:blipFill>
        <p:spPr>
          <a:xfrm>
            <a:off x="-87404" y="-345441"/>
            <a:ext cx="12366808" cy="7284720"/>
          </a:xfrm>
          <a:prstGeom prst="rect">
            <a:avLst/>
          </a:prstGeom>
        </p:spPr>
      </p:pic>
      <p:pic>
        <p:nvPicPr>
          <p:cNvPr id="36" name="Picture 35">
            <a:extLst>
              <a:ext uri="{FF2B5EF4-FFF2-40B4-BE49-F238E27FC236}">
                <a16:creationId xmlns:a16="http://schemas.microsoft.com/office/drawing/2014/main" id="{0230D39D-150B-D341-53E5-702EAFF35727}"/>
              </a:ext>
            </a:extLst>
          </p:cNvPr>
          <p:cNvPicPr>
            <a:picLocks noChangeAspect="1"/>
          </p:cNvPicPr>
          <p:nvPr/>
        </p:nvPicPr>
        <p:blipFill>
          <a:blip r:embed="rId4">
            <a:extLst>
              <a:ext uri="{BEBA8EAE-BF5A-486C-A8C5-ECC9F3942E4B}">
                <a14:imgProps xmlns:a14="http://schemas.microsoft.com/office/drawing/2010/main">
                  <a14:imgLayer r:embed="rId5">
                    <a14:imgEffect>
                      <a14:saturation sat="214000"/>
                    </a14:imgEffect>
                  </a14:imgLayer>
                </a14:imgProps>
              </a:ext>
            </a:extLst>
          </a:blip>
          <a:stretch>
            <a:fillRect/>
          </a:stretch>
        </p:blipFill>
        <p:spPr>
          <a:xfrm>
            <a:off x="7473928" y="3426803"/>
            <a:ext cx="3413761" cy="3122342"/>
          </a:xfrm>
          <a:prstGeom prst="rect">
            <a:avLst/>
          </a:prstGeom>
        </p:spPr>
      </p:pic>
      <p:grpSp>
        <p:nvGrpSpPr>
          <p:cNvPr id="37" name="Group 36">
            <a:extLst>
              <a:ext uri="{FF2B5EF4-FFF2-40B4-BE49-F238E27FC236}">
                <a16:creationId xmlns:a16="http://schemas.microsoft.com/office/drawing/2014/main" id="{DF24F814-CDAA-8734-35B7-D59AB3C0E25C}"/>
              </a:ext>
            </a:extLst>
          </p:cNvPr>
          <p:cNvGrpSpPr/>
          <p:nvPr/>
        </p:nvGrpSpPr>
        <p:grpSpPr>
          <a:xfrm>
            <a:off x="1345213" y="573189"/>
            <a:ext cx="4166612" cy="5975956"/>
            <a:chOff x="3885935" y="-4711"/>
            <a:chExt cx="4166612" cy="5975956"/>
          </a:xfrm>
        </p:grpSpPr>
        <p:sp>
          <p:nvSpPr>
            <p:cNvPr id="38" name="Rectangle: Rounded Corners 37">
              <a:extLst>
                <a:ext uri="{FF2B5EF4-FFF2-40B4-BE49-F238E27FC236}">
                  <a16:creationId xmlns:a16="http://schemas.microsoft.com/office/drawing/2014/main" id="{31374E71-B51C-8805-EA56-D03FF608B744}"/>
                </a:ext>
              </a:extLst>
            </p:cNvPr>
            <p:cNvSpPr/>
            <p:nvPr/>
          </p:nvSpPr>
          <p:spPr>
            <a:xfrm>
              <a:off x="5250151" y="47372"/>
              <a:ext cx="1438182" cy="32010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Rectangle: Rounded Corners 38">
              <a:extLst>
                <a:ext uri="{FF2B5EF4-FFF2-40B4-BE49-F238E27FC236}">
                  <a16:creationId xmlns:a16="http://schemas.microsoft.com/office/drawing/2014/main" id="{7430C2A0-E74F-24E2-3ACD-E2EA562821BB}"/>
                </a:ext>
              </a:extLst>
            </p:cNvPr>
            <p:cNvSpPr/>
            <p:nvPr/>
          </p:nvSpPr>
          <p:spPr>
            <a:xfrm>
              <a:off x="4145622" y="-4711"/>
              <a:ext cx="3647244" cy="5975956"/>
            </a:xfrm>
            <a:prstGeom prst="roundRect">
              <a:avLst/>
            </a:prstGeom>
            <a:solidFill>
              <a:srgbClr val="66CCFF"/>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Rectangle: Rounded Corners 39">
              <a:extLst>
                <a:ext uri="{FF2B5EF4-FFF2-40B4-BE49-F238E27FC236}">
                  <a16:creationId xmlns:a16="http://schemas.microsoft.com/office/drawing/2014/main" id="{B45009D2-8A89-68C7-2FE5-E5B146995C15}"/>
                </a:ext>
              </a:extLst>
            </p:cNvPr>
            <p:cNvSpPr/>
            <p:nvPr/>
          </p:nvSpPr>
          <p:spPr>
            <a:xfrm>
              <a:off x="4361136" y="159407"/>
              <a:ext cx="3216215" cy="5164091"/>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Oval 40">
              <a:extLst>
                <a:ext uri="{FF2B5EF4-FFF2-40B4-BE49-F238E27FC236}">
                  <a16:creationId xmlns:a16="http://schemas.microsoft.com/office/drawing/2014/main" id="{5EA84E9B-A7D6-1393-F10D-9FE03CF65018}"/>
                </a:ext>
              </a:extLst>
            </p:cNvPr>
            <p:cNvSpPr/>
            <p:nvPr/>
          </p:nvSpPr>
          <p:spPr>
            <a:xfrm>
              <a:off x="5748526" y="5426655"/>
              <a:ext cx="441433" cy="441433"/>
            </a:xfrm>
            <a:prstGeom prst="ellipse">
              <a:avLst/>
            </a:prstGeom>
            <a:solidFill>
              <a:srgbClr val="66CCFF"/>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2" name="Picture 41">
              <a:extLst>
                <a:ext uri="{FF2B5EF4-FFF2-40B4-BE49-F238E27FC236}">
                  <a16:creationId xmlns:a16="http://schemas.microsoft.com/office/drawing/2014/main" id="{5FBA6F7A-4E7A-A9AF-C295-6031D46968E0}"/>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16000"/>
                      </a14:imgEffect>
                      <a14:imgEffect>
                        <a14:brightnessContrast contrast="20000"/>
                      </a14:imgEffect>
                    </a14:imgLayer>
                  </a14:imgProps>
                </a:ext>
              </a:extLst>
            </a:blip>
            <a:srcRect b="2648"/>
            <a:stretch/>
          </p:blipFill>
          <p:spPr>
            <a:xfrm>
              <a:off x="4361135" y="159407"/>
              <a:ext cx="3216215" cy="5164091"/>
            </a:xfrm>
            <a:prstGeom prst="roundRect">
              <a:avLst/>
            </a:prstGeom>
            <a:ln>
              <a:solidFill>
                <a:srgbClr val="0070C0"/>
              </a:solidFill>
            </a:ln>
          </p:spPr>
        </p:pic>
        <p:sp>
          <p:nvSpPr>
            <p:cNvPr id="46" name="TextBox 45">
              <a:extLst>
                <a:ext uri="{FF2B5EF4-FFF2-40B4-BE49-F238E27FC236}">
                  <a16:creationId xmlns:a16="http://schemas.microsoft.com/office/drawing/2014/main" id="{8C7A1698-2E26-DE20-496D-B70483C1B619}"/>
                </a:ext>
              </a:extLst>
            </p:cNvPr>
            <p:cNvSpPr txBox="1"/>
            <p:nvPr/>
          </p:nvSpPr>
          <p:spPr>
            <a:xfrm>
              <a:off x="3885936" y="1832697"/>
              <a:ext cx="4166611" cy="2308324"/>
            </a:xfrm>
            <a:prstGeom prst="rect">
              <a:avLst/>
            </a:prstGeom>
            <a:noFill/>
          </p:spPr>
          <p:txBody>
            <a:bodyPr wrap="square" rtlCol="0">
              <a:spAutoFit/>
            </a:bodyPr>
            <a:lstStyle/>
            <a:p>
              <a:pPr algn="ctr"/>
              <a:r>
                <a:rPr lang="en-US" sz="7200" b="1" dirty="0">
                  <a:ln w="219075">
                    <a:solidFill>
                      <a:schemeClr val="bg1"/>
                    </a:solidFill>
                    <a:prstDash val="solid"/>
                  </a:ln>
                  <a:solidFill>
                    <a:schemeClr val="bg1"/>
                  </a:solidFill>
                  <a:effectLst>
                    <a:outerShdw blurRad="50800" dist="38100" dir="2700000" algn="tl" rotWithShape="0">
                      <a:srgbClr val="841918">
                        <a:alpha val="40000"/>
                      </a:srgbClr>
                    </a:outerShdw>
                  </a:effectLst>
                  <a:latin typeface="SVN-Poky's" panose="020B0606040200020203" pitchFamily="34" charset="0"/>
                </a:rPr>
                <a:t>GIAO</a:t>
              </a:r>
            </a:p>
            <a:p>
              <a:pPr algn="ctr"/>
              <a:r>
                <a:rPr lang="en-US" sz="7200" b="1" dirty="0">
                  <a:ln w="219075">
                    <a:solidFill>
                      <a:schemeClr val="bg1"/>
                    </a:solidFill>
                    <a:prstDash val="solid"/>
                  </a:ln>
                  <a:solidFill>
                    <a:schemeClr val="bg1"/>
                  </a:solidFill>
                  <a:effectLst>
                    <a:outerShdw blurRad="50800" dist="38100" dir="2700000" algn="tl" rotWithShape="0">
                      <a:srgbClr val="841918">
                        <a:alpha val="40000"/>
                      </a:srgbClr>
                    </a:outerShdw>
                  </a:effectLst>
                  <a:latin typeface="SVN-Poky's" panose="020B0606040200020203" pitchFamily="34" charset="0"/>
                </a:rPr>
                <a:t>HÀNG</a:t>
              </a:r>
              <a:endParaRPr lang="vi-VN" sz="7200" b="1" dirty="0">
                <a:ln w="219075">
                  <a:solidFill>
                    <a:schemeClr val="bg1"/>
                  </a:solidFill>
                  <a:prstDash val="solid"/>
                </a:ln>
                <a:solidFill>
                  <a:schemeClr val="bg1"/>
                </a:solidFill>
                <a:effectLst>
                  <a:outerShdw blurRad="50800" dist="38100" dir="2700000" algn="tl" rotWithShape="0">
                    <a:srgbClr val="841918">
                      <a:alpha val="40000"/>
                    </a:srgbClr>
                  </a:outerShdw>
                </a:effectLst>
              </a:endParaRPr>
            </a:p>
          </p:txBody>
        </p:sp>
        <p:sp>
          <p:nvSpPr>
            <p:cNvPr id="47" name="TextBox 46">
              <a:extLst>
                <a:ext uri="{FF2B5EF4-FFF2-40B4-BE49-F238E27FC236}">
                  <a16:creationId xmlns:a16="http://schemas.microsoft.com/office/drawing/2014/main" id="{1748FABD-6D71-DA5F-9A17-181EB2CE0ED4}"/>
                </a:ext>
              </a:extLst>
            </p:cNvPr>
            <p:cNvSpPr txBox="1"/>
            <p:nvPr/>
          </p:nvSpPr>
          <p:spPr>
            <a:xfrm>
              <a:off x="3885935" y="1818747"/>
              <a:ext cx="4166611" cy="2308324"/>
            </a:xfrm>
            <a:prstGeom prst="rect">
              <a:avLst/>
            </a:prstGeom>
            <a:noFill/>
          </p:spPr>
          <p:txBody>
            <a:bodyPr wrap="square" rtlCol="0">
              <a:spAutoFit/>
            </a:bodyPr>
            <a:lstStyle/>
            <a:p>
              <a:pPr algn="ctr"/>
              <a:r>
                <a:rPr lang="en-US" sz="7200" b="1" dirty="0">
                  <a:ln w="28575">
                    <a:solidFill>
                      <a:srgbClr val="0070C0"/>
                    </a:solidFill>
                    <a:prstDash val="solid"/>
                  </a:ln>
                  <a:solidFill>
                    <a:srgbClr val="FFFF66"/>
                  </a:solidFill>
                  <a:effectLst>
                    <a:outerShdw blurRad="50800" dist="38100" dir="2700000" algn="tl" rotWithShape="0">
                      <a:srgbClr val="841918">
                        <a:alpha val="40000"/>
                      </a:srgbClr>
                    </a:outerShdw>
                  </a:effectLst>
                  <a:latin typeface="SVN-Poky's" panose="020B0606040200020203" pitchFamily="34" charset="0"/>
                </a:rPr>
                <a:t>GIAO</a:t>
              </a:r>
            </a:p>
            <a:p>
              <a:pPr algn="ctr"/>
              <a:r>
                <a:rPr lang="en-US" sz="7200" b="1" dirty="0">
                  <a:ln w="28575">
                    <a:solidFill>
                      <a:srgbClr val="0070C0"/>
                    </a:solidFill>
                    <a:prstDash val="solid"/>
                  </a:ln>
                  <a:solidFill>
                    <a:srgbClr val="FFFF66"/>
                  </a:solidFill>
                  <a:effectLst>
                    <a:outerShdw blurRad="50800" dist="38100" dir="2700000" algn="tl" rotWithShape="0">
                      <a:srgbClr val="841918">
                        <a:alpha val="40000"/>
                      </a:srgbClr>
                    </a:outerShdw>
                  </a:effectLst>
                  <a:latin typeface="SVN-Poky's" panose="020B0606040200020203" pitchFamily="34" charset="0"/>
                </a:rPr>
                <a:t>HÀNG</a:t>
              </a:r>
              <a:endParaRPr lang="vi-VN" sz="7200" b="1" dirty="0">
                <a:ln w="28575">
                  <a:solidFill>
                    <a:srgbClr val="0070C0"/>
                  </a:solidFill>
                  <a:prstDash val="solid"/>
                </a:ln>
                <a:solidFill>
                  <a:srgbClr val="FFFF66"/>
                </a:solidFill>
                <a:effectLst>
                  <a:outerShdw blurRad="50800" dist="38100" dir="2700000" algn="tl" rotWithShape="0">
                    <a:srgbClr val="841918">
                      <a:alpha val="40000"/>
                    </a:srgbClr>
                  </a:outerShdw>
                </a:effectLst>
              </a:endParaRPr>
            </a:p>
          </p:txBody>
        </p:sp>
        <p:sp>
          <p:nvSpPr>
            <p:cNvPr id="48" name="TextBox 47">
              <a:extLst>
                <a:ext uri="{FF2B5EF4-FFF2-40B4-BE49-F238E27FC236}">
                  <a16:creationId xmlns:a16="http://schemas.microsoft.com/office/drawing/2014/main" id="{732AC657-C848-AAC2-DF28-3747D08D2C92}"/>
                </a:ext>
              </a:extLst>
            </p:cNvPr>
            <p:cNvSpPr txBox="1"/>
            <p:nvPr/>
          </p:nvSpPr>
          <p:spPr>
            <a:xfrm>
              <a:off x="4839926" y="844846"/>
              <a:ext cx="2664188" cy="769441"/>
            </a:xfrm>
            <a:prstGeom prst="rect">
              <a:avLst/>
            </a:prstGeom>
            <a:noFill/>
          </p:spPr>
          <p:txBody>
            <a:bodyPr wrap="square" rtlCol="0">
              <a:spAutoFit/>
            </a:bodyPr>
            <a:lstStyle/>
            <a:p>
              <a:r>
                <a:rPr lang="en-US" sz="4400" b="1" dirty="0" err="1">
                  <a:ln w="6600">
                    <a:solidFill>
                      <a:srgbClr val="0070C0"/>
                    </a:solidFill>
                    <a:prstDash val="solid"/>
                  </a:ln>
                  <a:solidFill>
                    <a:srgbClr val="FFFFFF"/>
                  </a:solidFill>
                  <a:effectLst>
                    <a:outerShdw dist="38100" dir="2700000" algn="tl" rotWithShape="0">
                      <a:schemeClr val="accent5">
                        <a:lumMod val="75000"/>
                      </a:schemeClr>
                    </a:outerShdw>
                  </a:effectLst>
                  <a:latin typeface="UTM Duepuntozero" panose="02040603050506020204" pitchFamily="18" charset="0"/>
                </a:rPr>
                <a:t>Nhiệm</a:t>
              </a:r>
              <a:r>
                <a:rPr lang="en-US" sz="4400" b="1" dirty="0">
                  <a:ln w="6600">
                    <a:solidFill>
                      <a:srgbClr val="0070C0"/>
                    </a:solidFill>
                    <a:prstDash val="solid"/>
                  </a:ln>
                  <a:solidFill>
                    <a:srgbClr val="FFFFFF"/>
                  </a:solidFill>
                  <a:effectLst>
                    <a:outerShdw dist="38100" dir="2700000" algn="tl" rotWithShape="0">
                      <a:schemeClr val="accent5">
                        <a:lumMod val="75000"/>
                      </a:schemeClr>
                    </a:outerShdw>
                  </a:effectLst>
                  <a:latin typeface="UTM Duepuntozero" panose="02040603050506020204" pitchFamily="18" charset="0"/>
                </a:rPr>
                <a:t> </a:t>
              </a:r>
              <a:r>
                <a:rPr lang="en-US" sz="4400" b="1" dirty="0" err="1">
                  <a:ln w="6600">
                    <a:solidFill>
                      <a:srgbClr val="0070C0"/>
                    </a:solidFill>
                    <a:prstDash val="solid"/>
                  </a:ln>
                  <a:solidFill>
                    <a:srgbClr val="FFFFFF"/>
                  </a:solidFill>
                  <a:effectLst>
                    <a:outerShdw dist="38100" dir="2700000" algn="tl" rotWithShape="0">
                      <a:schemeClr val="accent5">
                        <a:lumMod val="75000"/>
                      </a:schemeClr>
                    </a:outerShdw>
                  </a:effectLst>
                  <a:latin typeface="UTM Duepuntozero" panose="02040603050506020204" pitchFamily="18" charset="0"/>
                </a:rPr>
                <a:t>vụ</a:t>
              </a:r>
              <a:r>
                <a:rPr lang="en-US" sz="4400" b="1" dirty="0">
                  <a:ln w="6600">
                    <a:solidFill>
                      <a:srgbClr val="0070C0"/>
                    </a:solidFill>
                    <a:prstDash val="solid"/>
                  </a:ln>
                  <a:solidFill>
                    <a:srgbClr val="FFFFFF"/>
                  </a:solidFill>
                  <a:effectLst>
                    <a:outerShdw dist="38100" dir="2700000" algn="tl" rotWithShape="0">
                      <a:schemeClr val="accent5">
                        <a:lumMod val="75000"/>
                      </a:schemeClr>
                    </a:outerShdw>
                  </a:effectLst>
                  <a:latin typeface="UTM Duepuntozero" panose="02040603050506020204" pitchFamily="18" charset="0"/>
                </a:rPr>
                <a:t> 4:</a:t>
              </a:r>
              <a:endParaRPr lang="vi-VN" sz="4400" b="1" dirty="0">
                <a:ln w="6600">
                  <a:solidFill>
                    <a:srgbClr val="0070C0"/>
                  </a:solidFill>
                  <a:prstDash val="solid"/>
                </a:ln>
                <a:solidFill>
                  <a:srgbClr val="FFFFFF"/>
                </a:solidFill>
                <a:effectLst>
                  <a:outerShdw dist="38100" dir="2700000" algn="tl" rotWithShape="0">
                    <a:schemeClr val="accent5">
                      <a:lumMod val="75000"/>
                    </a:schemeClr>
                  </a:outerShdw>
                </a:effectLst>
              </a:endParaRPr>
            </a:p>
          </p:txBody>
        </p:sp>
        <p:pic>
          <p:nvPicPr>
            <p:cNvPr id="49" name="Picture 2">
              <a:extLst>
                <a:ext uri="{FF2B5EF4-FFF2-40B4-BE49-F238E27FC236}">
                  <a16:creationId xmlns:a16="http://schemas.microsoft.com/office/drawing/2014/main" id="{4AA6D172-7C20-6D9C-1E4A-BDE9D14BDC74}"/>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126685" y="1245343"/>
              <a:ext cx="475319" cy="47531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a:extLst>
                <a:ext uri="{FF2B5EF4-FFF2-40B4-BE49-F238E27FC236}">
                  <a16:creationId xmlns:a16="http://schemas.microsoft.com/office/drawing/2014/main" id="{4A8AF269-2AB8-657B-8B83-3E2273F6511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399488" y="4227235"/>
              <a:ext cx="475319" cy="47531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a:extLst>
                <a:ext uri="{FF2B5EF4-FFF2-40B4-BE49-F238E27FC236}">
                  <a16:creationId xmlns:a16="http://schemas.microsoft.com/office/drawing/2014/main" id="{906C201C-37C1-38E7-4678-B8D99F508A4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543009" y="257492"/>
              <a:ext cx="475319" cy="47531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a:extLst>
                <a:ext uri="{FF2B5EF4-FFF2-40B4-BE49-F238E27FC236}">
                  <a16:creationId xmlns:a16="http://schemas.microsoft.com/office/drawing/2014/main" id="{52448EF9-FDD2-3FF4-7C65-A910ED1AE0D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798436" y="4170218"/>
              <a:ext cx="475319" cy="4753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6877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7"/>
                                        </p:tgtEl>
                                        <p:attrNameLst>
                                          <p:attrName>r</p:attrName>
                                        </p:attrNameLst>
                                      </p:cBhvr>
                                    </p:animRot>
                                    <p:animRot by="-240000">
                                      <p:cBhvr>
                                        <p:cTn id="7" dur="200" fill="hold">
                                          <p:stCondLst>
                                            <p:cond delay="200"/>
                                          </p:stCondLst>
                                        </p:cTn>
                                        <p:tgtEl>
                                          <p:spTgt spid="37"/>
                                        </p:tgtEl>
                                        <p:attrNameLst>
                                          <p:attrName>r</p:attrName>
                                        </p:attrNameLst>
                                      </p:cBhvr>
                                    </p:animRot>
                                    <p:animRot by="240000">
                                      <p:cBhvr>
                                        <p:cTn id="8" dur="200" fill="hold">
                                          <p:stCondLst>
                                            <p:cond delay="400"/>
                                          </p:stCondLst>
                                        </p:cTn>
                                        <p:tgtEl>
                                          <p:spTgt spid="37"/>
                                        </p:tgtEl>
                                        <p:attrNameLst>
                                          <p:attrName>r</p:attrName>
                                        </p:attrNameLst>
                                      </p:cBhvr>
                                    </p:animRot>
                                    <p:animRot by="-240000">
                                      <p:cBhvr>
                                        <p:cTn id="9" dur="200" fill="hold">
                                          <p:stCondLst>
                                            <p:cond delay="600"/>
                                          </p:stCondLst>
                                        </p:cTn>
                                        <p:tgtEl>
                                          <p:spTgt spid="37"/>
                                        </p:tgtEl>
                                        <p:attrNameLst>
                                          <p:attrName>r</p:attrName>
                                        </p:attrNameLst>
                                      </p:cBhvr>
                                    </p:animRot>
                                    <p:animRot by="120000">
                                      <p:cBhvr>
                                        <p:cTn id="10" dur="200" fill="hold">
                                          <p:stCondLst>
                                            <p:cond delay="800"/>
                                          </p:stCondLst>
                                        </p:cTn>
                                        <p:tgtEl>
                                          <p:spTgt spid="37"/>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36"/>
                                        </p:tgtEl>
                                        <p:attrNameLst>
                                          <p:attrName>r</p:attrName>
                                        </p:attrNameLst>
                                      </p:cBhvr>
                                    </p:animRot>
                                    <p:animRot by="-240000">
                                      <p:cBhvr>
                                        <p:cTn id="13" dur="200" fill="hold">
                                          <p:stCondLst>
                                            <p:cond delay="200"/>
                                          </p:stCondLst>
                                        </p:cTn>
                                        <p:tgtEl>
                                          <p:spTgt spid="36"/>
                                        </p:tgtEl>
                                        <p:attrNameLst>
                                          <p:attrName>r</p:attrName>
                                        </p:attrNameLst>
                                      </p:cBhvr>
                                    </p:animRot>
                                    <p:animRot by="240000">
                                      <p:cBhvr>
                                        <p:cTn id="14" dur="200" fill="hold">
                                          <p:stCondLst>
                                            <p:cond delay="400"/>
                                          </p:stCondLst>
                                        </p:cTn>
                                        <p:tgtEl>
                                          <p:spTgt spid="36"/>
                                        </p:tgtEl>
                                        <p:attrNameLst>
                                          <p:attrName>r</p:attrName>
                                        </p:attrNameLst>
                                      </p:cBhvr>
                                    </p:animRot>
                                    <p:animRot by="-240000">
                                      <p:cBhvr>
                                        <p:cTn id="15" dur="200" fill="hold">
                                          <p:stCondLst>
                                            <p:cond delay="600"/>
                                          </p:stCondLst>
                                        </p:cTn>
                                        <p:tgtEl>
                                          <p:spTgt spid="36"/>
                                        </p:tgtEl>
                                        <p:attrNameLst>
                                          <p:attrName>r</p:attrName>
                                        </p:attrNameLst>
                                      </p:cBhvr>
                                    </p:animRot>
                                    <p:animRot by="120000">
                                      <p:cBhvr>
                                        <p:cTn id="16" dur="200" fill="hold">
                                          <p:stCondLst>
                                            <p:cond delay="800"/>
                                          </p:stCondLst>
                                        </p:cTn>
                                        <p:tgtEl>
                                          <p:spTgt spid="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11588EE-EDBD-5901-D70C-6265D499357C}"/>
              </a:ext>
            </a:extLst>
          </p:cNvPr>
          <p:cNvPicPr>
            <a:picLocks noChangeAspect="1"/>
          </p:cNvPicPr>
          <p:nvPr/>
        </p:nvPicPr>
        <p:blipFill>
          <a:blip r:embed="rId2">
            <a:extLst>
              <a:ext uri="{BEBA8EAE-BF5A-486C-A8C5-ECC9F3942E4B}">
                <a14:imgProps xmlns:a14="http://schemas.microsoft.com/office/drawing/2010/main">
                  <a14:imgLayer r:embed="rId3">
                    <a14:imgEffect>
                      <a14:saturation sat="338000"/>
                    </a14:imgEffect>
                  </a14:imgLayer>
                </a14:imgProps>
              </a:ext>
            </a:extLst>
          </a:blip>
          <a:stretch>
            <a:fillRect/>
          </a:stretch>
        </p:blipFill>
        <p:spPr>
          <a:xfrm>
            <a:off x="-87404" y="-345441"/>
            <a:ext cx="12366808" cy="7284720"/>
          </a:xfrm>
          <a:prstGeom prst="rect">
            <a:avLst/>
          </a:prstGeom>
        </p:spPr>
      </p:pic>
      <p:pic>
        <p:nvPicPr>
          <p:cNvPr id="4" name="Picture 3">
            <a:extLst>
              <a:ext uri="{FF2B5EF4-FFF2-40B4-BE49-F238E27FC236}">
                <a16:creationId xmlns:a16="http://schemas.microsoft.com/office/drawing/2014/main" id="{68D7D572-0B80-1607-C855-98F91A12E871}"/>
              </a:ext>
            </a:extLst>
          </p:cNvPr>
          <p:cNvPicPr>
            <a:picLocks noChangeAspect="1"/>
          </p:cNvPicPr>
          <p:nvPr/>
        </p:nvPicPr>
        <p:blipFill>
          <a:blip r:embed="rId4">
            <a:extLst>
              <a:ext uri="{BEBA8EAE-BF5A-486C-A8C5-ECC9F3942E4B}">
                <a14:imgProps xmlns:a14="http://schemas.microsoft.com/office/drawing/2010/main">
                  <a14:imgLayer r:embed="rId5">
                    <a14:imgEffect>
                      <a14:saturation sat="187000"/>
                    </a14:imgEffect>
                    <a14:imgEffect>
                      <a14:brightnessContrast contrast="20000"/>
                    </a14:imgEffect>
                  </a14:imgLayer>
                </a14:imgProps>
              </a:ext>
            </a:extLst>
          </a:blip>
          <a:stretch>
            <a:fillRect/>
          </a:stretch>
        </p:blipFill>
        <p:spPr>
          <a:xfrm>
            <a:off x="569989" y="2446308"/>
            <a:ext cx="3693066" cy="4299932"/>
          </a:xfrm>
          <a:prstGeom prst="rect">
            <a:avLst/>
          </a:prstGeom>
        </p:spPr>
      </p:pic>
      <p:grpSp>
        <p:nvGrpSpPr>
          <p:cNvPr id="43" name="Group 42">
            <a:extLst>
              <a:ext uri="{FF2B5EF4-FFF2-40B4-BE49-F238E27FC236}">
                <a16:creationId xmlns:a16="http://schemas.microsoft.com/office/drawing/2014/main" id="{1163982F-BAC0-194D-665C-0520CA23A3F6}"/>
              </a:ext>
            </a:extLst>
          </p:cNvPr>
          <p:cNvGrpSpPr/>
          <p:nvPr/>
        </p:nvGrpSpPr>
        <p:grpSpPr>
          <a:xfrm>
            <a:off x="3707277" y="542814"/>
            <a:ext cx="7702403" cy="1806083"/>
            <a:chOff x="227274" y="165341"/>
            <a:chExt cx="9176716" cy="3405253"/>
          </a:xfrm>
        </p:grpSpPr>
        <p:sp>
          <p:nvSpPr>
            <p:cNvPr id="44" name="Speech Bubble: Rectangle with Corners Rounded 43">
              <a:extLst>
                <a:ext uri="{FF2B5EF4-FFF2-40B4-BE49-F238E27FC236}">
                  <a16:creationId xmlns:a16="http://schemas.microsoft.com/office/drawing/2014/main" id="{C29761A4-7F49-D560-084D-53EEB7ED835A}"/>
                </a:ext>
              </a:extLst>
            </p:cNvPr>
            <p:cNvSpPr/>
            <p:nvPr/>
          </p:nvSpPr>
          <p:spPr>
            <a:xfrm>
              <a:off x="227274" y="165341"/>
              <a:ext cx="9176716" cy="3405253"/>
            </a:xfrm>
            <a:prstGeom prst="wedgeRoundRectCallout">
              <a:avLst>
                <a:gd name="adj1" fmla="val -53839"/>
                <a:gd name="adj2" fmla="val 29619"/>
                <a:gd name="adj3" fmla="val 16667"/>
              </a:avLst>
            </a:prstGeom>
            <a:solidFill>
              <a:srgbClr val="CCFFFF"/>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5" name="TextBox 44">
              <a:extLst>
                <a:ext uri="{FF2B5EF4-FFF2-40B4-BE49-F238E27FC236}">
                  <a16:creationId xmlns:a16="http://schemas.microsoft.com/office/drawing/2014/main" id="{68393772-4E4E-32D3-FB59-3207247E7E8A}"/>
                </a:ext>
              </a:extLst>
            </p:cNvPr>
            <p:cNvSpPr txBox="1"/>
            <p:nvPr/>
          </p:nvSpPr>
          <p:spPr>
            <a:xfrm>
              <a:off x="332183" y="291701"/>
              <a:ext cx="8788534" cy="3133581"/>
            </a:xfrm>
            <a:prstGeom prst="rect">
              <a:avLst/>
            </a:prstGeom>
            <a:noFill/>
            <a:ln w="38100">
              <a:noFill/>
            </a:ln>
          </p:spPr>
          <p:txBody>
            <a:bodyPr wrap="square" rtlCol="0">
              <a:spAutoFit/>
            </a:bodyPr>
            <a:lstStyle/>
            <a:p>
              <a:pPr algn="just"/>
              <a:r>
                <a:rPr lang="en-US" sz="3400" dirty="0" err="1">
                  <a:latin typeface="Calibri" panose="020F0502020204030204" pitchFamily="34" charset="0"/>
                  <a:cs typeface="Calibri" panose="020F0502020204030204" pitchFamily="34" charset="0"/>
                </a:rPr>
                <a:t>Cảm</a:t>
              </a:r>
              <a:r>
                <a:rPr lang="en-US" sz="3400" dirty="0">
                  <a:latin typeface="Calibri" panose="020F0502020204030204" pitchFamily="34" charset="0"/>
                  <a:cs typeface="Calibri" panose="020F0502020204030204" pitchFamily="34" charset="0"/>
                </a:rPr>
                <a:t> </a:t>
              </a:r>
              <a:r>
                <a:rPr lang="en-US" sz="3400" dirty="0" err="1">
                  <a:latin typeface="Calibri" panose="020F0502020204030204" pitchFamily="34" charset="0"/>
                  <a:cs typeface="Calibri" panose="020F0502020204030204" pitchFamily="34" charset="0"/>
                </a:rPr>
                <a:t>ơn</a:t>
              </a:r>
              <a:r>
                <a:rPr lang="en-US" sz="3400" dirty="0">
                  <a:latin typeface="Calibri" panose="020F0502020204030204" pitchFamily="34" charset="0"/>
                  <a:cs typeface="Calibri" panose="020F0502020204030204" pitchFamily="34" charset="0"/>
                </a:rPr>
                <a:t> </a:t>
              </a:r>
              <a:r>
                <a:rPr lang="en-US" sz="3400" dirty="0" err="1">
                  <a:latin typeface="Calibri" panose="020F0502020204030204" pitchFamily="34" charset="0"/>
                  <a:cs typeface="Calibri" panose="020F0502020204030204" pitchFamily="34" charset="0"/>
                </a:rPr>
                <a:t>các</a:t>
              </a:r>
              <a:r>
                <a:rPr lang="en-US" sz="3400" dirty="0">
                  <a:latin typeface="Calibri" panose="020F0502020204030204" pitchFamily="34" charset="0"/>
                  <a:cs typeface="Calibri" panose="020F0502020204030204" pitchFamily="34" charset="0"/>
                </a:rPr>
                <a:t> </a:t>
              </a:r>
              <a:r>
                <a:rPr lang="en-US" sz="3400" dirty="0" err="1">
                  <a:latin typeface="Calibri" panose="020F0502020204030204" pitchFamily="34" charset="0"/>
                  <a:cs typeface="Calibri" panose="020F0502020204030204" pitchFamily="34" charset="0"/>
                </a:rPr>
                <a:t>bạn</a:t>
              </a:r>
              <a:r>
                <a:rPr lang="en-US" sz="3400" dirty="0">
                  <a:latin typeface="Calibri" panose="020F0502020204030204" pitchFamily="34" charset="0"/>
                  <a:cs typeface="Calibri" panose="020F0502020204030204" pitchFamily="34" charset="0"/>
                </a:rPr>
                <a:t> </a:t>
              </a:r>
              <a:r>
                <a:rPr lang="en-US" sz="3400" dirty="0" err="1">
                  <a:latin typeface="Calibri" panose="020F0502020204030204" pitchFamily="34" charset="0"/>
                  <a:cs typeface="Calibri" panose="020F0502020204030204" pitchFamily="34" charset="0"/>
                </a:rPr>
                <a:t>đã</a:t>
              </a:r>
              <a:r>
                <a:rPr lang="en-US" sz="3400" dirty="0">
                  <a:latin typeface="Calibri" panose="020F0502020204030204" pitchFamily="34" charset="0"/>
                  <a:cs typeface="Calibri" panose="020F0502020204030204" pitchFamily="34" charset="0"/>
                </a:rPr>
                <a:t> </a:t>
              </a:r>
              <a:r>
                <a:rPr lang="en-US" sz="3400" dirty="0" err="1">
                  <a:latin typeface="Calibri" panose="020F0502020204030204" pitchFamily="34" charset="0"/>
                  <a:cs typeface="Calibri" panose="020F0502020204030204" pitchFamily="34" charset="0"/>
                </a:rPr>
                <a:t>giúp</a:t>
              </a:r>
              <a:r>
                <a:rPr lang="en-US" sz="3400" dirty="0">
                  <a:latin typeface="Calibri" panose="020F0502020204030204" pitchFamily="34" charset="0"/>
                  <a:cs typeface="Calibri" panose="020F0502020204030204" pitchFamily="34" charset="0"/>
                </a:rPr>
                <a:t> </a:t>
              </a:r>
              <a:r>
                <a:rPr lang="en-US" sz="3400" dirty="0" err="1">
                  <a:latin typeface="Calibri" panose="020F0502020204030204" pitchFamily="34" charset="0"/>
                  <a:cs typeface="Calibri" panose="020F0502020204030204" pitchFamily="34" charset="0"/>
                </a:rPr>
                <a:t>mình</a:t>
              </a:r>
              <a:r>
                <a:rPr lang="en-US" sz="3400" dirty="0">
                  <a:latin typeface="Calibri" panose="020F0502020204030204" pitchFamily="34" charset="0"/>
                  <a:cs typeface="Calibri" panose="020F0502020204030204" pitchFamily="34" charset="0"/>
                </a:rPr>
                <a:t> s</a:t>
              </a:r>
              <a:r>
                <a:rPr lang="vi-VN" sz="3400" dirty="0">
                  <a:latin typeface="Calibri" panose="020F0502020204030204" pitchFamily="34" charset="0"/>
                  <a:cs typeface="Calibri" panose="020F0502020204030204" pitchFamily="34" charset="0"/>
                </a:rPr>
                <a:t>ắp xếp các đơn hàng</a:t>
              </a:r>
              <a:r>
                <a:rPr lang="en-US" sz="3400" dirty="0">
                  <a:latin typeface="Calibri" panose="020F0502020204030204" pitchFamily="34" charset="0"/>
                  <a:cs typeface="Calibri" panose="020F0502020204030204" pitchFamily="34" charset="0"/>
                </a:rPr>
                <a:t>. </a:t>
              </a:r>
              <a:r>
                <a:rPr lang="en-US" sz="3400" dirty="0" err="1">
                  <a:latin typeface="Calibri" panose="020F0502020204030204" pitchFamily="34" charset="0"/>
                  <a:cs typeface="Calibri" panose="020F0502020204030204" pitchFamily="34" charset="0"/>
                </a:rPr>
                <a:t>Bây</a:t>
              </a:r>
              <a:r>
                <a:rPr lang="en-US" sz="3400" dirty="0">
                  <a:latin typeface="Calibri" panose="020F0502020204030204" pitchFamily="34" charset="0"/>
                  <a:cs typeface="Calibri" panose="020F0502020204030204" pitchFamily="34" charset="0"/>
                </a:rPr>
                <a:t> </a:t>
              </a:r>
              <a:r>
                <a:rPr lang="en-US" sz="3400" dirty="0" err="1">
                  <a:latin typeface="Calibri" panose="020F0502020204030204" pitchFamily="34" charset="0"/>
                  <a:cs typeface="Calibri" panose="020F0502020204030204" pitchFamily="34" charset="0"/>
                </a:rPr>
                <a:t>giờ</a:t>
              </a:r>
              <a:r>
                <a:rPr lang="en-US" sz="3400" dirty="0">
                  <a:latin typeface="Calibri" panose="020F0502020204030204" pitchFamily="34" charset="0"/>
                  <a:cs typeface="Calibri" panose="020F0502020204030204" pitchFamily="34" charset="0"/>
                </a:rPr>
                <a:t> </a:t>
              </a:r>
              <a:r>
                <a:rPr lang="en-US" sz="3400" dirty="0" err="1">
                  <a:latin typeface="Calibri" panose="020F0502020204030204" pitchFamily="34" charset="0"/>
                  <a:cs typeface="Calibri" panose="020F0502020204030204" pitchFamily="34" charset="0"/>
                </a:rPr>
                <a:t>mình</a:t>
              </a:r>
              <a:r>
                <a:rPr lang="en-US" sz="3400" dirty="0">
                  <a:latin typeface="Calibri" panose="020F0502020204030204" pitchFamily="34" charset="0"/>
                  <a:cs typeface="Calibri" panose="020F0502020204030204" pitchFamily="34" charset="0"/>
                </a:rPr>
                <a:t> </a:t>
              </a:r>
              <a:r>
                <a:rPr lang="en-US" sz="3400" dirty="0" err="1">
                  <a:latin typeface="Calibri" panose="020F0502020204030204" pitchFamily="34" charset="0"/>
                  <a:cs typeface="Calibri" panose="020F0502020204030204" pitchFamily="34" charset="0"/>
                </a:rPr>
                <a:t>sẽ</a:t>
              </a:r>
              <a:r>
                <a:rPr lang="en-US" sz="3400" dirty="0">
                  <a:latin typeface="Calibri" panose="020F0502020204030204" pitchFamily="34" charset="0"/>
                  <a:cs typeface="Calibri" panose="020F0502020204030204" pitchFamily="34" charset="0"/>
                </a:rPr>
                <a:t> </a:t>
              </a:r>
              <a:r>
                <a:rPr lang="en-US" sz="3400" dirty="0" err="1">
                  <a:latin typeface="Calibri" panose="020F0502020204030204" pitchFamily="34" charset="0"/>
                  <a:cs typeface="Calibri" panose="020F0502020204030204" pitchFamily="34" charset="0"/>
                </a:rPr>
                <a:t>giao</a:t>
              </a:r>
              <a:r>
                <a:rPr lang="en-US" sz="3400" dirty="0">
                  <a:latin typeface="Calibri" panose="020F0502020204030204" pitchFamily="34" charset="0"/>
                  <a:cs typeface="Calibri" panose="020F0502020204030204" pitchFamily="34" charset="0"/>
                </a:rPr>
                <a:t> </a:t>
              </a:r>
              <a:r>
                <a:rPr lang="en-US" sz="3400" dirty="0" err="1">
                  <a:latin typeface="Calibri" panose="020F0502020204030204" pitchFamily="34" charset="0"/>
                  <a:cs typeface="Calibri" panose="020F0502020204030204" pitchFamily="34" charset="0"/>
                </a:rPr>
                <a:t>hàng</a:t>
              </a:r>
              <a:r>
                <a:rPr lang="vi-VN" sz="3400" dirty="0">
                  <a:latin typeface="Calibri" panose="020F0502020204030204" pitchFamily="34" charset="0"/>
                  <a:cs typeface="Calibri" panose="020F0502020204030204" pitchFamily="34" charset="0"/>
                </a:rPr>
                <a:t> theo lộ trình </a:t>
              </a:r>
              <a:r>
                <a:rPr lang="en-US" sz="3400" dirty="0" err="1">
                  <a:latin typeface="Calibri" panose="020F0502020204030204" pitchFamily="34" charset="0"/>
                  <a:cs typeface="Calibri" panose="020F0502020204030204" pitchFamily="34" charset="0"/>
                </a:rPr>
                <a:t>sau</a:t>
              </a:r>
              <a:r>
                <a:rPr lang="en-US" sz="3400" dirty="0">
                  <a:latin typeface="Calibri" panose="020F0502020204030204" pitchFamily="34" charset="0"/>
                  <a:cs typeface="Calibri" panose="020F0502020204030204" pitchFamily="34" charset="0"/>
                </a:rPr>
                <a:t> </a:t>
              </a:r>
              <a:r>
                <a:rPr lang="en-US" sz="3400" dirty="0" err="1">
                  <a:latin typeface="Calibri" panose="020F0502020204030204" pitchFamily="34" charset="0"/>
                  <a:cs typeface="Calibri" panose="020F0502020204030204" pitchFamily="34" charset="0"/>
                </a:rPr>
                <a:t>đây</a:t>
              </a:r>
              <a:r>
                <a:rPr lang="en-US" sz="3400" dirty="0">
                  <a:latin typeface="Calibri" panose="020F0502020204030204" pitchFamily="34" charset="0"/>
                  <a:cs typeface="Calibri" panose="020F0502020204030204" pitchFamily="34" charset="0"/>
                </a:rPr>
                <a:t>:</a:t>
              </a:r>
            </a:p>
          </p:txBody>
        </p:sp>
      </p:grpSp>
      <p:grpSp>
        <p:nvGrpSpPr>
          <p:cNvPr id="106" name="Group 105">
            <a:extLst>
              <a:ext uri="{FF2B5EF4-FFF2-40B4-BE49-F238E27FC236}">
                <a16:creationId xmlns:a16="http://schemas.microsoft.com/office/drawing/2014/main" id="{B98B4EC2-45E3-7193-77D8-CF2986F07F1E}"/>
              </a:ext>
            </a:extLst>
          </p:cNvPr>
          <p:cNvGrpSpPr/>
          <p:nvPr/>
        </p:nvGrpSpPr>
        <p:grpSpPr>
          <a:xfrm>
            <a:off x="218579" y="14878"/>
            <a:ext cx="11754842" cy="6660640"/>
            <a:chOff x="218579" y="12768"/>
            <a:chExt cx="11754842" cy="6660640"/>
          </a:xfrm>
        </p:grpSpPr>
        <p:sp>
          <p:nvSpPr>
            <p:cNvPr id="76" name="Hình chữ nhật: Góc Tròn 277">
              <a:extLst>
                <a:ext uri="{FF2B5EF4-FFF2-40B4-BE49-F238E27FC236}">
                  <a16:creationId xmlns:a16="http://schemas.microsoft.com/office/drawing/2014/main" id="{495522E0-BB0F-A335-45D3-B5E955161C42}"/>
                </a:ext>
              </a:extLst>
            </p:cNvPr>
            <p:cNvSpPr/>
            <p:nvPr/>
          </p:nvSpPr>
          <p:spPr>
            <a:xfrm>
              <a:off x="218579" y="335112"/>
              <a:ext cx="11754842" cy="6338296"/>
            </a:xfrm>
            <a:prstGeom prst="roundRect">
              <a:avLst>
                <a:gd name="adj" fmla="val 6568"/>
              </a:avLst>
            </a:prstGeom>
            <a:solidFill>
              <a:schemeClr val="bg1"/>
            </a:solidFill>
            <a:ln w="38100">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78EB02BE-E628-BE14-BFBB-0BB8147F1C5E}"/>
                </a:ext>
              </a:extLst>
            </p:cNvPr>
            <p:cNvGrpSpPr/>
            <p:nvPr/>
          </p:nvGrpSpPr>
          <p:grpSpPr>
            <a:xfrm>
              <a:off x="460904" y="12768"/>
              <a:ext cx="11240967" cy="6311193"/>
              <a:chOff x="460904" y="12768"/>
              <a:chExt cx="11240967" cy="6311193"/>
            </a:xfrm>
          </p:grpSpPr>
          <p:grpSp>
            <p:nvGrpSpPr>
              <p:cNvPr id="16" name="Group 15">
                <a:extLst>
                  <a:ext uri="{FF2B5EF4-FFF2-40B4-BE49-F238E27FC236}">
                    <a16:creationId xmlns:a16="http://schemas.microsoft.com/office/drawing/2014/main" id="{CD8674E2-8EF8-A2D3-EE9B-027B40322287}"/>
                  </a:ext>
                </a:extLst>
              </p:cNvPr>
              <p:cNvGrpSpPr/>
              <p:nvPr/>
            </p:nvGrpSpPr>
            <p:grpSpPr>
              <a:xfrm>
                <a:off x="1073417" y="12768"/>
                <a:ext cx="10628454" cy="5838229"/>
                <a:chOff x="1060174" y="348461"/>
                <a:chExt cx="10628454" cy="5838229"/>
              </a:xfrm>
            </p:grpSpPr>
            <p:grpSp>
              <p:nvGrpSpPr>
                <p:cNvPr id="77" name="Group 76">
                  <a:extLst>
                    <a:ext uri="{FF2B5EF4-FFF2-40B4-BE49-F238E27FC236}">
                      <a16:creationId xmlns:a16="http://schemas.microsoft.com/office/drawing/2014/main" id="{2E2213E5-4098-2C49-B5E8-BC206AA006DC}"/>
                    </a:ext>
                  </a:extLst>
                </p:cNvPr>
                <p:cNvGrpSpPr/>
                <p:nvPr/>
              </p:nvGrpSpPr>
              <p:grpSpPr>
                <a:xfrm rot="1554913">
                  <a:off x="8255864" y="2143151"/>
                  <a:ext cx="2140919" cy="1324115"/>
                  <a:chOff x="4707693" y="1637200"/>
                  <a:chExt cx="2860701" cy="1324115"/>
                </a:xfrm>
              </p:grpSpPr>
              <p:cxnSp>
                <p:nvCxnSpPr>
                  <p:cNvPr id="102" name="Đường kết nối: Cong 30">
                    <a:extLst>
                      <a:ext uri="{FF2B5EF4-FFF2-40B4-BE49-F238E27FC236}">
                        <a16:creationId xmlns:a16="http://schemas.microsoft.com/office/drawing/2014/main" id="{882588E7-2C45-2AD0-6873-2A4F9CCC9C38}"/>
                      </a:ext>
                    </a:extLst>
                  </p:cNvPr>
                  <p:cNvCxnSpPr>
                    <a:cxnSpLocks/>
                  </p:cNvCxnSpPr>
                  <p:nvPr/>
                </p:nvCxnSpPr>
                <p:spPr>
                  <a:xfrm rot="9245087">
                    <a:off x="4707693" y="1637200"/>
                    <a:ext cx="2041441" cy="1324115"/>
                  </a:xfrm>
                  <a:prstGeom prst="curvedConnector3">
                    <a:avLst>
                      <a:gd name="adj1" fmla="val 50000"/>
                    </a:avLst>
                  </a:prstGeom>
                  <a:ln w="28575">
                    <a:solidFill>
                      <a:srgbClr val="221F1F"/>
                    </a:solidFill>
                    <a:prstDash val="lgDashDot"/>
                  </a:ln>
                </p:spPr>
                <p:style>
                  <a:lnRef idx="1">
                    <a:schemeClr val="accent1"/>
                  </a:lnRef>
                  <a:fillRef idx="0">
                    <a:schemeClr val="accent1"/>
                  </a:fillRef>
                  <a:effectRef idx="0">
                    <a:schemeClr val="accent1"/>
                  </a:effectRef>
                  <a:fontRef idx="minor">
                    <a:schemeClr val="tx1"/>
                  </a:fontRef>
                </p:style>
              </p:cxnSp>
              <p:sp>
                <p:nvSpPr>
                  <p:cNvPr id="103" name="Isosceles Triangle 102">
                    <a:extLst>
                      <a:ext uri="{FF2B5EF4-FFF2-40B4-BE49-F238E27FC236}">
                        <a16:creationId xmlns:a16="http://schemas.microsoft.com/office/drawing/2014/main" id="{DECF8CD5-8A6C-BC1F-9C3D-91A18DF735CF}"/>
                      </a:ext>
                    </a:extLst>
                  </p:cNvPr>
                  <p:cNvSpPr/>
                  <p:nvPr/>
                </p:nvSpPr>
                <p:spPr>
                  <a:xfrm rot="5904122">
                    <a:off x="7399947" y="2594497"/>
                    <a:ext cx="194654" cy="14224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78" name="Group 77">
                  <a:extLst>
                    <a:ext uri="{FF2B5EF4-FFF2-40B4-BE49-F238E27FC236}">
                      <a16:creationId xmlns:a16="http://schemas.microsoft.com/office/drawing/2014/main" id="{3CDBEEE3-7D62-66F2-5352-B7000ACF349D}"/>
                    </a:ext>
                  </a:extLst>
                </p:cNvPr>
                <p:cNvGrpSpPr/>
                <p:nvPr/>
              </p:nvGrpSpPr>
              <p:grpSpPr>
                <a:xfrm rot="1189893">
                  <a:off x="5570917" y="4125072"/>
                  <a:ext cx="2239663" cy="1568502"/>
                  <a:chOff x="6396340" y="3698237"/>
                  <a:chExt cx="2239663" cy="1568502"/>
                </a:xfrm>
              </p:grpSpPr>
              <p:cxnSp>
                <p:nvCxnSpPr>
                  <p:cNvPr id="100" name="Đường kết nối: Cong 30">
                    <a:extLst>
                      <a:ext uri="{FF2B5EF4-FFF2-40B4-BE49-F238E27FC236}">
                        <a16:creationId xmlns:a16="http://schemas.microsoft.com/office/drawing/2014/main" id="{ECFCF54F-7245-3E6F-F94E-FC3672232C99}"/>
                      </a:ext>
                    </a:extLst>
                  </p:cNvPr>
                  <p:cNvCxnSpPr>
                    <a:cxnSpLocks/>
                  </p:cNvCxnSpPr>
                  <p:nvPr/>
                </p:nvCxnSpPr>
                <p:spPr>
                  <a:xfrm rot="10800000" flipV="1">
                    <a:off x="6500786" y="3698237"/>
                    <a:ext cx="2135217" cy="1470479"/>
                  </a:xfrm>
                  <a:prstGeom prst="curvedConnector3">
                    <a:avLst>
                      <a:gd name="adj1" fmla="val 50000"/>
                    </a:avLst>
                  </a:prstGeom>
                  <a:ln w="28575">
                    <a:solidFill>
                      <a:srgbClr val="221F1F"/>
                    </a:solidFill>
                    <a:prstDash val="lgDashDot"/>
                  </a:ln>
                </p:spPr>
                <p:style>
                  <a:lnRef idx="1">
                    <a:schemeClr val="accent1"/>
                  </a:lnRef>
                  <a:fillRef idx="0">
                    <a:schemeClr val="accent1"/>
                  </a:fillRef>
                  <a:effectRef idx="0">
                    <a:schemeClr val="accent1"/>
                  </a:effectRef>
                  <a:fontRef idx="minor">
                    <a:schemeClr val="tx1"/>
                  </a:fontRef>
                </p:style>
              </p:cxnSp>
              <p:sp>
                <p:nvSpPr>
                  <p:cNvPr id="101" name="Isosceles Triangle 100">
                    <a:extLst>
                      <a:ext uri="{FF2B5EF4-FFF2-40B4-BE49-F238E27FC236}">
                        <a16:creationId xmlns:a16="http://schemas.microsoft.com/office/drawing/2014/main" id="{A87DB618-C5AD-CBC7-2C6C-700AA5CD9215}"/>
                      </a:ext>
                    </a:extLst>
                  </p:cNvPr>
                  <p:cNvSpPr/>
                  <p:nvPr/>
                </p:nvSpPr>
                <p:spPr>
                  <a:xfrm rot="15913945">
                    <a:off x="6370133" y="5098292"/>
                    <a:ext cx="194654" cy="14224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79" name="Group 78">
                  <a:extLst>
                    <a:ext uri="{FF2B5EF4-FFF2-40B4-BE49-F238E27FC236}">
                      <a16:creationId xmlns:a16="http://schemas.microsoft.com/office/drawing/2014/main" id="{FF2DB07A-3B87-6E34-B95F-7B8922297404}"/>
                    </a:ext>
                  </a:extLst>
                </p:cNvPr>
                <p:cNvGrpSpPr/>
                <p:nvPr/>
              </p:nvGrpSpPr>
              <p:grpSpPr>
                <a:xfrm rot="20624572">
                  <a:off x="3189234" y="1896982"/>
                  <a:ext cx="2353448" cy="725313"/>
                  <a:chOff x="4423710" y="2037631"/>
                  <a:chExt cx="3144684" cy="725313"/>
                </a:xfrm>
              </p:grpSpPr>
              <p:cxnSp>
                <p:nvCxnSpPr>
                  <p:cNvPr id="98" name="Đường kết nối: Cong 30">
                    <a:extLst>
                      <a:ext uri="{FF2B5EF4-FFF2-40B4-BE49-F238E27FC236}">
                        <a16:creationId xmlns:a16="http://schemas.microsoft.com/office/drawing/2014/main" id="{7A8FE492-2BDB-E84F-17A2-40AE66F51D6C}"/>
                      </a:ext>
                    </a:extLst>
                  </p:cNvPr>
                  <p:cNvCxnSpPr>
                    <a:cxnSpLocks/>
                  </p:cNvCxnSpPr>
                  <p:nvPr/>
                </p:nvCxnSpPr>
                <p:spPr>
                  <a:xfrm rot="10800000">
                    <a:off x="4423710" y="2037631"/>
                    <a:ext cx="3022166" cy="607667"/>
                  </a:xfrm>
                  <a:prstGeom prst="curvedConnector3">
                    <a:avLst>
                      <a:gd name="adj1" fmla="val 50000"/>
                    </a:avLst>
                  </a:prstGeom>
                  <a:ln w="28575">
                    <a:solidFill>
                      <a:srgbClr val="221F1F"/>
                    </a:solidFill>
                    <a:prstDash val="lgDashDot"/>
                  </a:ln>
                </p:spPr>
                <p:style>
                  <a:lnRef idx="1">
                    <a:schemeClr val="accent1"/>
                  </a:lnRef>
                  <a:fillRef idx="0">
                    <a:schemeClr val="accent1"/>
                  </a:fillRef>
                  <a:effectRef idx="0">
                    <a:schemeClr val="accent1"/>
                  </a:effectRef>
                  <a:fontRef idx="minor">
                    <a:schemeClr val="tx1"/>
                  </a:fontRef>
                </p:style>
              </p:cxnSp>
              <p:sp>
                <p:nvSpPr>
                  <p:cNvPr id="99" name="Isosceles Triangle 98">
                    <a:extLst>
                      <a:ext uri="{FF2B5EF4-FFF2-40B4-BE49-F238E27FC236}">
                        <a16:creationId xmlns:a16="http://schemas.microsoft.com/office/drawing/2014/main" id="{2FBECB1B-6861-E994-3199-28F2A3E687A2}"/>
                      </a:ext>
                    </a:extLst>
                  </p:cNvPr>
                  <p:cNvSpPr/>
                  <p:nvPr/>
                </p:nvSpPr>
                <p:spPr>
                  <a:xfrm rot="5904122">
                    <a:off x="7399947" y="2594497"/>
                    <a:ext cx="194654" cy="14224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80" name="Group 79">
                  <a:extLst>
                    <a:ext uri="{FF2B5EF4-FFF2-40B4-BE49-F238E27FC236}">
                      <a16:creationId xmlns:a16="http://schemas.microsoft.com/office/drawing/2014/main" id="{0BE36E5B-9DE7-944F-F3D5-8B91498D46DD}"/>
                    </a:ext>
                  </a:extLst>
                </p:cNvPr>
                <p:cNvGrpSpPr/>
                <p:nvPr/>
              </p:nvGrpSpPr>
              <p:grpSpPr>
                <a:xfrm>
                  <a:off x="1060174" y="636559"/>
                  <a:ext cx="2988881" cy="2017872"/>
                  <a:chOff x="447451" y="625634"/>
                  <a:chExt cx="2988881" cy="2017872"/>
                </a:xfrm>
              </p:grpSpPr>
              <p:pic>
                <p:nvPicPr>
                  <p:cNvPr id="96" name="Picture 95">
                    <a:extLst>
                      <a:ext uri="{FF2B5EF4-FFF2-40B4-BE49-F238E27FC236}">
                        <a16:creationId xmlns:a16="http://schemas.microsoft.com/office/drawing/2014/main" id="{51408F0E-55A2-4BDD-CDA0-84D53D5FE5CE}"/>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447451" y="1103138"/>
                    <a:ext cx="2224977" cy="1540368"/>
                  </a:xfrm>
                  <a:prstGeom prst="rect">
                    <a:avLst/>
                  </a:prstGeom>
                </p:spPr>
              </p:pic>
              <p:sp>
                <p:nvSpPr>
                  <p:cNvPr id="97" name="TextBox 96">
                    <a:extLst>
                      <a:ext uri="{FF2B5EF4-FFF2-40B4-BE49-F238E27FC236}">
                        <a16:creationId xmlns:a16="http://schemas.microsoft.com/office/drawing/2014/main" id="{27CF598C-6432-E9CE-E9B7-8B2B615B72B2}"/>
                      </a:ext>
                    </a:extLst>
                  </p:cNvPr>
                  <p:cNvSpPr txBox="1"/>
                  <p:nvPr/>
                </p:nvSpPr>
                <p:spPr>
                  <a:xfrm>
                    <a:off x="484729" y="625634"/>
                    <a:ext cx="2951603" cy="584775"/>
                  </a:xfrm>
                  <a:prstGeom prst="rect">
                    <a:avLst/>
                  </a:prstGeom>
                  <a:noFill/>
                </p:spPr>
                <p:txBody>
                  <a:bodyPr wrap="square" rtlCol="0">
                    <a:spAutoFit/>
                  </a:bodyPr>
                  <a:lstStyle/>
                  <a:p>
                    <a:r>
                      <a:rPr lang="en-US" sz="3200" dirty="0" err="1">
                        <a:latin typeface="UTM Duepuntozero" panose="02040603050506020204" pitchFamily="18" charset="0"/>
                      </a:rPr>
                      <a:t>Nhà</a:t>
                    </a:r>
                    <a:r>
                      <a:rPr lang="en-US" sz="3200" dirty="0">
                        <a:latin typeface="UTM Duepuntozero" panose="02040603050506020204" pitchFamily="18" charset="0"/>
                      </a:rPr>
                      <a:t> </a:t>
                    </a:r>
                    <a:r>
                      <a:rPr lang="en-US" sz="3200" dirty="0" err="1">
                        <a:latin typeface="UTM Duepuntozero" panose="02040603050506020204" pitchFamily="18" charset="0"/>
                      </a:rPr>
                      <a:t>của</a:t>
                    </a:r>
                    <a:r>
                      <a:rPr lang="en-US" sz="3200" dirty="0">
                        <a:latin typeface="UTM Duepuntozero" panose="02040603050506020204" pitchFamily="18" charset="0"/>
                      </a:rPr>
                      <a:t> shipper</a:t>
                    </a:r>
                    <a:endParaRPr lang="vi-VN" sz="3200" dirty="0"/>
                  </a:p>
                </p:txBody>
              </p:sp>
            </p:grpSp>
            <p:grpSp>
              <p:nvGrpSpPr>
                <p:cNvPr id="82" name="Group 81">
                  <a:extLst>
                    <a:ext uri="{FF2B5EF4-FFF2-40B4-BE49-F238E27FC236}">
                      <a16:creationId xmlns:a16="http://schemas.microsoft.com/office/drawing/2014/main" id="{2B0DCD43-796C-9688-7CB2-292A303711EC}"/>
                    </a:ext>
                  </a:extLst>
                </p:cNvPr>
                <p:cNvGrpSpPr/>
                <p:nvPr/>
              </p:nvGrpSpPr>
              <p:grpSpPr>
                <a:xfrm>
                  <a:off x="8295507" y="3684689"/>
                  <a:ext cx="3393121" cy="2502001"/>
                  <a:chOff x="8514086" y="3145789"/>
                  <a:chExt cx="3393121" cy="2502001"/>
                </a:xfrm>
              </p:grpSpPr>
              <p:pic>
                <p:nvPicPr>
                  <p:cNvPr id="88" name="Picture 87">
                    <a:extLst>
                      <a:ext uri="{FF2B5EF4-FFF2-40B4-BE49-F238E27FC236}">
                        <a16:creationId xmlns:a16="http://schemas.microsoft.com/office/drawing/2014/main" id="{7D8EEFC2-CCB0-B0F9-2FFD-68AC23F2B07D}"/>
                      </a:ext>
                    </a:extLst>
                  </p:cNvPr>
                  <p:cNvPicPr>
                    <a:picLocks noChangeAspect="1"/>
                  </p:cNvPicPr>
                  <p:nvPr/>
                </p:nvPicPr>
                <p:blipFill>
                  <a:blip r:embed="rId8"/>
                  <a:stretch>
                    <a:fillRect/>
                  </a:stretch>
                </p:blipFill>
                <p:spPr>
                  <a:xfrm>
                    <a:off x="8514086" y="3145789"/>
                    <a:ext cx="2837550" cy="2053702"/>
                  </a:xfrm>
                  <a:prstGeom prst="rect">
                    <a:avLst/>
                  </a:prstGeom>
                </p:spPr>
              </p:pic>
              <p:sp>
                <p:nvSpPr>
                  <p:cNvPr id="91" name="TextBox 90">
                    <a:extLst>
                      <a:ext uri="{FF2B5EF4-FFF2-40B4-BE49-F238E27FC236}">
                        <a16:creationId xmlns:a16="http://schemas.microsoft.com/office/drawing/2014/main" id="{069C86D5-2C8B-735D-F3E7-3BF3048E075E}"/>
                      </a:ext>
                    </a:extLst>
                  </p:cNvPr>
                  <p:cNvSpPr txBox="1"/>
                  <p:nvPr/>
                </p:nvSpPr>
                <p:spPr>
                  <a:xfrm>
                    <a:off x="8519925" y="5063015"/>
                    <a:ext cx="3387282" cy="584775"/>
                  </a:xfrm>
                  <a:prstGeom prst="rect">
                    <a:avLst/>
                  </a:prstGeom>
                  <a:noFill/>
                </p:spPr>
                <p:txBody>
                  <a:bodyPr wrap="square" rtlCol="0">
                    <a:spAutoFit/>
                  </a:bodyPr>
                  <a:lstStyle/>
                  <a:p>
                    <a:r>
                      <a:rPr lang="en-US" sz="3200" dirty="0" err="1">
                        <a:latin typeface="UTM Duepuntozero" panose="02040603050506020204" pitchFamily="18" charset="0"/>
                      </a:rPr>
                      <a:t>Cửa</a:t>
                    </a:r>
                    <a:r>
                      <a:rPr lang="en-US" sz="3200" dirty="0">
                        <a:latin typeface="UTM Duepuntozero" panose="02040603050506020204" pitchFamily="18" charset="0"/>
                      </a:rPr>
                      <a:t> </a:t>
                    </a:r>
                    <a:r>
                      <a:rPr lang="en-US" sz="3200" dirty="0" err="1">
                        <a:latin typeface="UTM Duepuntozero" panose="02040603050506020204" pitchFamily="18" charset="0"/>
                      </a:rPr>
                      <a:t>hàng</a:t>
                    </a:r>
                    <a:r>
                      <a:rPr lang="en-US" sz="3200" dirty="0">
                        <a:latin typeface="UTM Duepuntozero" panose="02040603050506020204" pitchFamily="18" charset="0"/>
                      </a:rPr>
                      <a:t> </a:t>
                    </a:r>
                    <a:r>
                      <a:rPr lang="en-US" sz="3200" dirty="0" err="1">
                        <a:latin typeface="UTM Duepuntozero" panose="02040603050506020204" pitchFamily="18" charset="0"/>
                      </a:rPr>
                      <a:t>quần</a:t>
                    </a:r>
                    <a:r>
                      <a:rPr lang="en-US" sz="3200" dirty="0">
                        <a:latin typeface="UTM Duepuntozero" panose="02040603050506020204" pitchFamily="18" charset="0"/>
                      </a:rPr>
                      <a:t> </a:t>
                    </a:r>
                    <a:r>
                      <a:rPr lang="en-US" sz="3200" dirty="0" err="1">
                        <a:latin typeface="UTM Duepuntozero" panose="02040603050506020204" pitchFamily="18" charset="0"/>
                      </a:rPr>
                      <a:t>áo</a:t>
                    </a:r>
                    <a:endParaRPr lang="vi-VN" sz="3200" dirty="0"/>
                  </a:p>
                </p:txBody>
              </p:sp>
            </p:grpSp>
            <p:grpSp>
              <p:nvGrpSpPr>
                <p:cNvPr id="83" name="Group 82">
                  <a:extLst>
                    <a:ext uri="{FF2B5EF4-FFF2-40B4-BE49-F238E27FC236}">
                      <a16:creationId xmlns:a16="http://schemas.microsoft.com/office/drawing/2014/main" id="{B62A869A-FB79-7141-4EC5-C69DE27CCB56}"/>
                    </a:ext>
                  </a:extLst>
                </p:cNvPr>
                <p:cNvGrpSpPr/>
                <p:nvPr/>
              </p:nvGrpSpPr>
              <p:grpSpPr>
                <a:xfrm>
                  <a:off x="2516065" y="3533977"/>
                  <a:ext cx="3919862" cy="2296983"/>
                  <a:chOff x="3143784" y="3534102"/>
                  <a:chExt cx="3919862" cy="2296983"/>
                </a:xfrm>
              </p:grpSpPr>
              <p:pic>
                <p:nvPicPr>
                  <p:cNvPr id="84" name="Picture 83">
                    <a:extLst>
                      <a:ext uri="{FF2B5EF4-FFF2-40B4-BE49-F238E27FC236}">
                        <a16:creationId xmlns:a16="http://schemas.microsoft.com/office/drawing/2014/main" id="{82EBF981-937E-26C8-DC65-6D415F8E807E}"/>
                      </a:ext>
                    </a:extLst>
                  </p:cNvPr>
                  <p:cNvPicPr>
                    <a:picLocks noChangeAspect="1"/>
                  </p:cNvPicPr>
                  <p:nvPr/>
                </p:nvPicPr>
                <p:blipFill>
                  <a:blip r:embed="rId9">
                    <a:extLst>
                      <a:ext uri="{BEBA8EAE-BF5A-486C-A8C5-ECC9F3942E4B}">
                        <a14:imgProps xmlns:a14="http://schemas.microsoft.com/office/drawing/2010/main">
                          <a14:imgLayer r:embed="rId10">
                            <a14:imgEffect>
                              <a14:saturation sat="154000"/>
                            </a14:imgEffect>
                          </a14:imgLayer>
                        </a14:imgProps>
                      </a:ext>
                    </a:extLst>
                  </a:blip>
                  <a:stretch>
                    <a:fillRect/>
                  </a:stretch>
                </p:blipFill>
                <p:spPr>
                  <a:xfrm>
                    <a:off x="3143784" y="3990145"/>
                    <a:ext cx="2637669" cy="1840940"/>
                  </a:xfrm>
                  <a:prstGeom prst="rect">
                    <a:avLst/>
                  </a:prstGeom>
                </p:spPr>
              </p:pic>
              <p:sp>
                <p:nvSpPr>
                  <p:cNvPr id="87" name="TextBox 86">
                    <a:extLst>
                      <a:ext uri="{FF2B5EF4-FFF2-40B4-BE49-F238E27FC236}">
                        <a16:creationId xmlns:a16="http://schemas.microsoft.com/office/drawing/2014/main" id="{6AF09CF9-7078-0464-716B-54558934E737}"/>
                      </a:ext>
                    </a:extLst>
                  </p:cNvPr>
                  <p:cNvSpPr txBox="1"/>
                  <p:nvPr/>
                </p:nvSpPr>
                <p:spPr>
                  <a:xfrm>
                    <a:off x="3676364" y="3534102"/>
                    <a:ext cx="3387282" cy="584775"/>
                  </a:xfrm>
                  <a:prstGeom prst="rect">
                    <a:avLst/>
                  </a:prstGeom>
                  <a:noFill/>
                </p:spPr>
                <p:txBody>
                  <a:bodyPr wrap="square" rtlCol="0">
                    <a:spAutoFit/>
                  </a:bodyPr>
                  <a:lstStyle/>
                  <a:p>
                    <a:r>
                      <a:rPr lang="en-US" sz="3200" dirty="0" err="1">
                        <a:latin typeface="UTM Duepuntozero" panose="02040603050506020204" pitchFamily="18" charset="0"/>
                      </a:rPr>
                      <a:t>Tiệm</a:t>
                    </a:r>
                    <a:r>
                      <a:rPr lang="en-US" sz="3200" dirty="0">
                        <a:latin typeface="UTM Duepuntozero" panose="02040603050506020204" pitchFamily="18" charset="0"/>
                      </a:rPr>
                      <a:t> bánh</a:t>
                    </a:r>
                    <a:endParaRPr lang="vi-VN" sz="3200" dirty="0"/>
                  </a:p>
                </p:txBody>
              </p:sp>
            </p:grpSp>
            <p:grpSp>
              <p:nvGrpSpPr>
                <p:cNvPr id="15" name="Group 14">
                  <a:extLst>
                    <a:ext uri="{FF2B5EF4-FFF2-40B4-BE49-F238E27FC236}">
                      <a16:creationId xmlns:a16="http://schemas.microsoft.com/office/drawing/2014/main" id="{669A84C1-6072-1A39-D170-43E6CE324DFA}"/>
                    </a:ext>
                  </a:extLst>
                </p:cNvPr>
                <p:cNvGrpSpPr/>
                <p:nvPr/>
              </p:nvGrpSpPr>
              <p:grpSpPr>
                <a:xfrm>
                  <a:off x="5443550" y="348461"/>
                  <a:ext cx="3952315" cy="2414162"/>
                  <a:chOff x="5443550" y="348461"/>
                  <a:chExt cx="3952315" cy="2414162"/>
                </a:xfrm>
              </p:grpSpPr>
              <p:sp>
                <p:nvSpPr>
                  <p:cNvPr id="95" name="TextBox 94">
                    <a:extLst>
                      <a:ext uri="{FF2B5EF4-FFF2-40B4-BE49-F238E27FC236}">
                        <a16:creationId xmlns:a16="http://schemas.microsoft.com/office/drawing/2014/main" id="{0062FC46-9DA4-A6ED-659C-CA27D38FD38B}"/>
                      </a:ext>
                    </a:extLst>
                  </p:cNvPr>
                  <p:cNvSpPr txBox="1"/>
                  <p:nvPr/>
                </p:nvSpPr>
                <p:spPr>
                  <a:xfrm>
                    <a:off x="6008583" y="348461"/>
                    <a:ext cx="3387282" cy="584775"/>
                  </a:xfrm>
                  <a:prstGeom prst="rect">
                    <a:avLst/>
                  </a:prstGeom>
                  <a:noFill/>
                </p:spPr>
                <p:txBody>
                  <a:bodyPr wrap="square" rtlCol="0">
                    <a:spAutoFit/>
                  </a:bodyPr>
                  <a:lstStyle/>
                  <a:p>
                    <a:r>
                      <a:rPr lang="en-US" sz="3200" dirty="0" err="1">
                        <a:latin typeface="UTM Duepuntozero" panose="02040603050506020204" pitchFamily="18" charset="0"/>
                      </a:rPr>
                      <a:t>Quán</a:t>
                    </a:r>
                    <a:r>
                      <a:rPr lang="en-US" sz="3200" dirty="0">
                        <a:latin typeface="UTM Duepuntozero" panose="02040603050506020204" pitchFamily="18" charset="0"/>
                      </a:rPr>
                      <a:t> </a:t>
                    </a:r>
                    <a:r>
                      <a:rPr lang="en-US" sz="3200" dirty="0" err="1">
                        <a:latin typeface="UTM Duepuntozero" panose="02040603050506020204" pitchFamily="18" charset="0"/>
                      </a:rPr>
                      <a:t>hải</a:t>
                    </a:r>
                    <a:r>
                      <a:rPr lang="en-US" sz="3200" dirty="0">
                        <a:latin typeface="UTM Duepuntozero" panose="02040603050506020204" pitchFamily="18" charset="0"/>
                      </a:rPr>
                      <a:t> </a:t>
                    </a:r>
                    <a:r>
                      <a:rPr lang="en-US" sz="3200" dirty="0" err="1">
                        <a:latin typeface="UTM Duepuntozero" panose="02040603050506020204" pitchFamily="18" charset="0"/>
                      </a:rPr>
                      <a:t>sản</a:t>
                    </a:r>
                    <a:endParaRPr lang="vi-VN" sz="3200" dirty="0"/>
                  </a:p>
                </p:txBody>
              </p:sp>
              <p:pic>
                <p:nvPicPr>
                  <p:cNvPr id="8" name="Picture 7">
                    <a:extLst>
                      <a:ext uri="{FF2B5EF4-FFF2-40B4-BE49-F238E27FC236}">
                        <a16:creationId xmlns:a16="http://schemas.microsoft.com/office/drawing/2014/main" id="{3289B5C3-DEED-96DF-3399-3E5510CCE69B}"/>
                      </a:ext>
                    </a:extLst>
                  </p:cNvPr>
                  <p:cNvPicPr>
                    <a:picLocks noChangeAspect="1"/>
                  </p:cNvPicPr>
                  <p:nvPr/>
                </p:nvPicPr>
                <p:blipFill>
                  <a:blip r:embed="rId11"/>
                  <a:stretch>
                    <a:fillRect/>
                  </a:stretch>
                </p:blipFill>
                <p:spPr>
                  <a:xfrm>
                    <a:off x="5443550" y="869732"/>
                    <a:ext cx="2981576" cy="1892891"/>
                  </a:xfrm>
                  <a:prstGeom prst="rect">
                    <a:avLst/>
                  </a:prstGeom>
                </p:spPr>
              </p:pic>
            </p:grpSp>
          </p:grpSp>
          <p:pic>
            <p:nvPicPr>
              <p:cNvPr id="104" name="Picture 103">
                <a:extLst>
                  <a:ext uri="{FF2B5EF4-FFF2-40B4-BE49-F238E27FC236}">
                    <a16:creationId xmlns:a16="http://schemas.microsoft.com/office/drawing/2014/main" id="{B1620AC4-7AB8-851A-640D-36D8FCAC6FF3}"/>
                  </a:ext>
                </a:extLst>
              </p:cNvPr>
              <p:cNvPicPr>
                <a:picLocks noChangeAspect="1"/>
              </p:cNvPicPr>
              <p:nvPr/>
            </p:nvPicPr>
            <p:blipFill>
              <a:blip r:embed="rId4">
                <a:extLst>
                  <a:ext uri="{BEBA8EAE-BF5A-486C-A8C5-ECC9F3942E4B}">
                    <a14:imgProps xmlns:a14="http://schemas.microsoft.com/office/drawing/2010/main">
                      <a14:imgLayer r:embed="rId5">
                        <a14:imgEffect>
                          <a14:saturation sat="187000"/>
                        </a14:imgEffect>
                        <a14:imgEffect>
                          <a14:brightnessContrast contrast="20000"/>
                        </a14:imgEffect>
                      </a14:imgLayer>
                    </a14:imgProps>
                  </a:ext>
                </a:extLst>
              </a:blip>
              <a:stretch>
                <a:fillRect/>
              </a:stretch>
            </p:blipFill>
            <p:spPr>
              <a:xfrm flipH="1">
                <a:off x="460904" y="4483021"/>
                <a:ext cx="1581121" cy="1840940"/>
              </a:xfrm>
              <a:prstGeom prst="rect">
                <a:avLst/>
              </a:prstGeom>
            </p:spPr>
          </p:pic>
        </p:grpSp>
      </p:grpSp>
      <p:sp>
        <p:nvSpPr>
          <p:cNvPr id="2" name="Rectangle: Rounded Corners 1">
            <a:extLst>
              <a:ext uri="{FF2B5EF4-FFF2-40B4-BE49-F238E27FC236}">
                <a16:creationId xmlns:a16="http://schemas.microsoft.com/office/drawing/2014/main" id="{2E9A0926-8B6A-9039-C280-7A9E3F70CE0F}"/>
              </a:ext>
            </a:extLst>
          </p:cNvPr>
          <p:cNvSpPr/>
          <p:nvPr/>
        </p:nvSpPr>
        <p:spPr>
          <a:xfrm>
            <a:off x="600312" y="2402626"/>
            <a:ext cx="3378660" cy="685354"/>
          </a:xfrm>
          <a:prstGeom prst="roundRect">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UTM Avo" panose="02040603050506020204" pitchFamily="18" charset="0"/>
              </a:rPr>
              <a:t>6 + 6 ….. 11</a:t>
            </a:r>
          </a:p>
        </p:txBody>
      </p:sp>
      <p:sp>
        <p:nvSpPr>
          <p:cNvPr id="5" name="Rectangle: Rounded Corners 4">
            <a:extLst>
              <a:ext uri="{FF2B5EF4-FFF2-40B4-BE49-F238E27FC236}">
                <a16:creationId xmlns:a16="http://schemas.microsoft.com/office/drawing/2014/main" id="{5128C7E5-8C0D-E870-A94D-69671A27BCA7}"/>
              </a:ext>
            </a:extLst>
          </p:cNvPr>
          <p:cNvSpPr/>
          <p:nvPr/>
        </p:nvSpPr>
        <p:spPr>
          <a:xfrm>
            <a:off x="5214100" y="2417570"/>
            <a:ext cx="3378660" cy="685354"/>
          </a:xfrm>
          <a:prstGeom prst="roundRect">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UTM Avo" panose="02040603050506020204" pitchFamily="18" charset="0"/>
              </a:rPr>
              <a:t>7 + 5 ….. 12</a:t>
            </a:r>
          </a:p>
        </p:txBody>
      </p:sp>
      <p:sp>
        <p:nvSpPr>
          <p:cNvPr id="7" name="Rectangle: Rounded Corners 6">
            <a:extLst>
              <a:ext uri="{FF2B5EF4-FFF2-40B4-BE49-F238E27FC236}">
                <a16:creationId xmlns:a16="http://schemas.microsoft.com/office/drawing/2014/main" id="{28D88381-A48C-657A-9A10-82EBB35DBB47}"/>
              </a:ext>
            </a:extLst>
          </p:cNvPr>
          <p:cNvSpPr/>
          <p:nvPr/>
        </p:nvSpPr>
        <p:spPr>
          <a:xfrm>
            <a:off x="7929303" y="5795791"/>
            <a:ext cx="3892030" cy="685354"/>
          </a:xfrm>
          <a:prstGeom prst="roundRect">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UTM Avo" panose="02040603050506020204" pitchFamily="18" charset="0"/>
              </a:rPr>
              <a:t>9 + 3 ….. 3 + 9</a:t>
            </a:r>
          </a:p>
        </p:txBody>
      </p:sp>
      <p:sp>
        <p:nvSpPr>
          <p:cNvPr id="12" name="Rectangle: Rounded Corners 11">
            <a:extLst>
              <a:ext uri="{FF2B5EF4-FFF2-40B4-BE49-F238E27FC236}">
                <a16:creationId xmlns:a16="http://schemas.microsoft.com/office/drawing/2014/main" id="{E8E2AD44-F82D-EB01-72DB-25F824A04A4A}"/>
              </a:ext>
            </a:extLst>
          </p:cNvPr>
          <p:cNvSpPr/>
          <p:nvPr/>
        </p:nvSpPr>
        <p:spPr>
          <a:xfrm>
            <a:off x="2239376" y="5580791"/>
            <a:ext cx="3892030" cy="685354"/>
          </a:xfrm>
          <a:prstGeom prst="roundRect">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UTM Avo" panose="02040603050506020204" pitchFamily="18" charset="0"/>
              </a:rPr>
              <a:t>9 + 2 ….. 7 + 7</a:t>
            </a:r>
          </a:p>
        </p:txBody>
      </p:sp>
      <p:grpSp>
        <p:nvGrpSpPr>
          <p:cNvPr id="20" name="Group 19">
            <a:extLst>
              <a:ext uri="{FF2B5EF4-FFF2-40B4-BE49-F238E27FC236}">
                <a16:creationId xmlns:a16="http://schemas.microsoft.com/office/drawing/2014/main" id="{79965129-3604-4D5F-CAEA-4AF46A3ADE07}"/>
              </a:ext>
            </a:extLst>
          </p:cNvPr>
          <p:cNvGrpSpPr/>
          <p:nvPr/>
        </p:nvGrpSpPr>
        <p:grpSpPr>
          <a:xfrm>
            <a:off x="10751629" y="183529"/>
            <a:ext cx="1197156" cy="1139395"/>
            <a:chOff x="10849967" y="239893"/>
            <a:chExt cx="1197156" cy="1139395"/>
          </a:xfrm>
        </p:grpSpPr>
        <p:sp>
          <p:nvSpPr>
            <p:cNvPr id="21" name="Isosceles Triangle 20">
              <a:extLst>
                <a:ext uri="{FF2B5EF4-FFF2-40B4-BE49-F238E27FC236}">
                  <a16:creationId xmlns:a16="http://schemas.microsoft.com/office/drawing/2014/main" id="{280F0508-690B-08F2-6B8E-0092755D2B7C}"/>
                </a:ext>
              </a:extLst>
            </p:cNvPr>
            <p:cNvSpPr/>
            <p:nvPr/>
          </p:nvSpPr>
          <p:spPr>
            <a:xfrm>
              <a:off x="10849967" y="239893"/>
              <a:ext cx="1197156" cy="1139395"/>
            </a:xfrm>
            <a:prstGeom prst="triangle">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p>
          </p:txBody>
        </p:sp>
        <p:sp>
          <p:nvSpPr>
            <p:cNvPr id="22" name="TextBox 21">
              <a:extLst>
                <a:ext uri="{FF2B5EF4-FFF2-40B4-BE49-F238E27FC236}">
                  <a16:creationId xmlns:a16="http://schemas.microsoft.com/office/drawing/2014/main" id="{F0179B92-EBD1-BF5E-BF44-7AF4C188DDF7}"/>
                </a:ext>
              </a:extLst>
            </p:cNvPr>
            <p:cNvSpPr txBox="1"/>
            <p:nvPr/>
          </p:nvSpPr>
          <p:spPr>
            <a:xfrm>
              <a:off x="11257357" y="699191"/>
              <a:ext cx="609600" cy="584775"/>
            </a:xfrm>
            <a:prstGeom prst="rect">
              <a:avLst/>
            </a:prstGeom>
            <a:noFill/>
          </p:spPr>
          <p:txBody>
            <a:bodyPr wrap="square" rtlCol="0">
              <a:spAutoFit/>
            </a:bodyPr>
            <a:lstStyle/>
            <a:p>
              <a:r>
                <a:rPr lang="en-US" sz="3200">
                  <a:solidFill>
                    <a:schemeClr val="bg1"/>
                  </a:solidFill>
                  <a:latin typeface="UTM Cookies" panose="02040603050506020204" pitchFamily="18" charset="0"/>
                </a:rPr>
                <a:t>4</a:t>
              </a:r>
              <a:endParaRPr lang="vi-VN" sz="3200" dirty="0">
                <a:solidFill>
                  <a:schemeClr val="bg1"/>
                </a:solidFill>
              </a:endParaRPr>
            </a:p>
          </p:txBody>
        </p:sp>
      </p:grpSp>
    </p:spTree>
    <p:extLst>
      <p:ext uri="{BB962C8B-B14F-4D97-AF65-F5344CB8AC3E}">
        <p14:creationId xmlns:p14="http://schemas.microsoft.com/office/powerpoint/2010/main" val="244606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14" presetClass="entr" presetSubtype="1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randombar(horizontal)">
                                      <p:cBhvr>
                                        <p:cTn id="13" dur="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6"/>
                                        </p:tgtEl>
                                        <p:attrNameLst>
                                          <p:attrName>style.visibility</p:attrName>
                                        </p:attrNameLst>
                                      </p:cBhvr>
                                      <p:to>
                                        <p:strVal val="visible"/>
                                      </p:to>
                                    </p:set>
                                    <p:anim calcmode="lin" valueType="num">
                                      <p:cBhvr>
                                        <p:cTn id="18" dur="500" fill="hold"/>
                                        <p:tgtEl>
                                          <p:spTgt spid="106"/>
                                        </p:tgtEl>
                                        <p:attrNameLst>
                                          <p:attrName>ppt_w</p:attrName>
                                        </p:attrNameLst>
                                      </p:cBhvr>
                                      <p:tavLst>
                                        <p:tav tm="0">
                                          <p:val>
                                            <p:fltVal val="0"/>
                                          </p:val>
                                        </p:tav>
                                        <p:tav tm="100000">
                                          <p:val>
                                            <p:strVal val="#ppt_w"/>
                                          </p:val>
                                        </p:tav>
                                      </p:tavLst>
                                    </p:anim>
                                    <p:anim calcmode="lin" valueType="num">
                                      <p:cBhvr>
                                        <p:cTn id="19" dur="500" fill="hold"/>
                                        <p:tgtEl>
                                          <p:spTgt spid="106"/>
                                        </p:tgtEl>
                                        <p:attrNameLst>
                                          <p:attrName>ppt_h</p:attrName>
                                        </p:attrNameLst>
                                      </p:cBhvr>
                                      <p:tavLst>
                                        <p:tav tm="0">
                                          <p:val>
                                            <p:fltVal val="0"/>
                                          </p:val>
                                        </p:tav>
                                        <p:tav tm="100000">
                                          <p:val>
                                            <p:strVal val="#ppt_h"/>
                                          </p:val>
                                        </p:tav>
                                      </p:tavLst>
                                    </p:anim>
                                    <p:animEffect transition="in" filter="fade">
                                      <p:cBhvr>
                                        <p:cTn id="20" dur="500"/>
                                        <p:tgtEl>
                                          <p:spTgt spid="106"/>
                                        </p:tgtEl>
                                      </p:cBhvr>
                                    </p:animEffect>
                                  </p:childTnLst>
                                </p:cTn>
                              </p:par>
                              <p:par>
                                <p:cTn id="21" presetID="1" presetClass="exit" presetSubtype="0" fill="hold" nodeType="withEffect">
                                  <p:stCondLst>
                                    <p:cond delay="0"/>
                                  </p:stCondLst>
                                  <p:childTnLst>
                                    <p:set>
                                      <p:cBhvr>
                                        <p:cTn id="22" dur="1" fill="hold">
                                          <p:stCondLst>
                                            <p:cond delay="0"/>
                                          </p:stCondLst>
                                        </p:cTn>
                                        <p:tgtEl>
                                          <p:spTgt spid="4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5E682E-491C-BFB9-7348-7352CC6F5C9D}"/>
              </a:ext>
            </a:extLst>
          </p:cNvPr>
          <p:cNvPicPr>
            <a:picLocks noChangeAspect="1"/>
          </p:cNvPicPr>
          <p:nvPr/>
        </p:nvPicPr>
        <p:blipFill>
          <a:blip r:embed="rId2"/>
          <a:stretch>
            <a:fillRect/>
          </a:stretch>
        </p:blipFill>
        <p:spPr>
          <a:xfrm>
            <a:off x="0" y="0"/>
            <a:ext cx="12192000" cy="6857999"/>
          </a:xfrm>
          <a:prstGeom prst="rect">
            <a:avLst/>
          </a:prstGeom>
        </p:spPr>
      </p:pic>
      <p:grpSp>
        <p:nvGrpSpPr>
          <p:cNvPr id="5" name="Group 4">
            <a:extLst>
              <a:ext uri="{FF2B5EF4-FFF2-40B4-BE49-F238E27FC236}">
                <a16:creationId xmlns:a16="http://schemas.microsoft.com/office/drawing/2014/main" id="{16C67096-7124-07E4-567E-67EF1894523A}"/>
              </a:ext>
            </a:extLst>
          </p:cNvPr>
          <p:cNvGrpSpPr/>
          <p:nvPr/>
        </p:nvGrpSpPr>
        <p:grpSpPr>
          <a:xfrm>
            <a:off x="242085" y="0"/>
            <a:ext cx="11754842" cy="6598148"/>
            <a:chOff x="211957" y="0"/>
            <a:chExt cx="11754842" cy="6598148"/>
          </a:xfrm>
        </p:grpSpPr>
        <p:sp>
          <p:nvSpPr>
            <p:cNvPr id="6" name="Hình chữ nhật: Góc Tròn 277">
              <a:extLst>
                <a:ext uri="{FF2B5EF4-FFF2-40B4-BE49-F238E27FC236}">
                  <a16:creationId xmlns:a16="http://schemas.microsoft.com/office/drawing/2014/main" id="{E268911F-92CC-BE05-66D8-8B2AEA23774E}"/>
                </a:ext>
              </a:extLst>
            </p:cNvPr>
            <p:cNvSpPr/>
            <p:nvPr/>
          </p:nvSpPr>
          <p:spPr>
            <a:xfrm>
              <a:off x="211957" y="259852"/>
              <a:ext cx="11754842" cy="6338296"/>
            </a:xfrm>
            <a:prstGeom prst="roundRect">
              <a:avLst>
                <a:gd name="adj" fmla="val 6568"/>
              </a:avLst>
            </a:prstGeom>
            <a:solidFill>
              <a:schemeClr val="bg1"/>
            </a:solidFill>
            <a:ln w="38100">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5CE0D3B8-F473-1E95-3F4D-B59A52C37322}"/>
                </a:ext>
              </a:extLst>
            </p:cNvPr>
            <p:cNvGrpSpPr/>
            <p:nvPr/>
          </p:nvGrpSpPr>
          <p:grpSpPr>
            <a:xfrm>
              <a:off x="1013460" y="0"/>
              <a:ext cx="10672005" cy="5825011"/>
              <a:chOff x="1006839" y="335693"/>
              <a:chExt cx="10672005" cy="5825011"/>
            </a:xfrm>
          </p:grpSpPr>
          <p:grpSp>
            <p:nvGrpSpPr>
              <p:cNvPr id="9" name="Group 8">
                <a:extLst>
                  <a:ext uri="{FF2B5EF4-FFF2-40B4-BE49-F238E27FC236}">
                    <a16:creationId xmlns:a16="http://schemas.microsoft.com/office/drawing/2014/main" id="{4748332B-3FFD-47DA-0D45-1FBB088C310A}"/>
                  </a:ext>
                </a:extLst>
              </p:cNvPr>
              <p:cNvGrpSpPr/>
              <p:nvPr/>
            </p:nvGrpSpPr>
            <p:grpSpPr>
              <a:xfrm rot="1554913">
                <a:off x="8009863" y="2486978"/>
                <a:ext cx="2353452" cy="725315"/>
                <a:chOff x="4423706" y="2037629"/>
                <a:chExt cx="3144688" cy="725315"/>
              </a:xfrm>
            </p:grpSpPr>
            <p:cxnSp>
              <p:nvCxnSpPr>
                <p:cNvPr id="34" name="Đường kết nối: Cong 30">
                  <a:extLst>
                    <a:ext uri="{FF2B5EF4-FFF2-40B4-BE49-F238E27FC236}">
                      <a16:creationId xmlns:a16="http://schemas.microsoft.com/office/drawing/2014/main" id="{9D0D71FB-4FAA-1336-D189-E942E2F731DF}"/>
                    </a:ext>
                  </a:extLst>
                </p:cNvPr>
                <p:cNvCxnSpPr>
                  <a:cxnSpLocks/>
                </p:cNvCxnSpPr>
                <p:nvPr/>
              </p:nvCxnSpPr>
              <p:spPr>
                <a:xfrm rot="10800000">
                  <a:off x="4423706" y="2037629"/>
                  <a:ext cx="3022165" cy="607667"/>
                </a:xfrm>
                <a:prstGeom prst="curvedConnector3">
                  <a:avLst>
                    <a:gd name="adj1" fmla="val 50000"/>
                  </a:avLst>
                </a:prstGeom>
                <a:ln w="28575">
                  <a:solidFill>
                    <a:srgbClr val="221F1F"/>
                  </a:solidFill>
                  <a:prstDash val="lgDashDot"/>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id="{9C55046B-C052-40A6-50E4-3F5F9F27E208}"/>
                    </a:ext>
                  </a:extLst>
                </p:cNvPr>
                <p:cNvSpPr/>
                <p:nvPr/>
              </p:nvSpPr>
              <p:spPr>
                <a:xfrm rot="5904122">
                  <a:off x="7399947" y="2594497"/>
                  <a:ext cx="194654" cy="14224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10" name="Group 9">
                <a:extLst>
                  <a:ext uri="{FF2B5EF4-FFF2-40B4-BE49-F238E27FC236}">
                    <a16:creationId xmlns:a16="http://schemas.microsoft.com/office/drawing/2014/main" id="{6CC21CD4-1F00-79A1-715A-842F10B93F12}"/>
                  </a:ext>
                </a:extLst>
              </p:cNvPr>
              <p:cNvGrpSpPr/>
              <p:nvPr/>
            </p:nvGrpSpPr>
            <p:grpSpPr>
              <a:xfrm rot="1189893">
                <a:off x="5570917" y="4125072"/>
                <a:ext cx="2239663" cy="1568502"/>
                <a:chOff x="6396340" y="3698237"/>
                <a:chExt cx="2239663" cy="1568502"/>
              </a:xfrm>
            </p:grpSpPr>
            <p:cxnSp>
              <p:nvCxnSpPr>
                <p:cNvPr id="32" name="Đường kết nối: Cong 30">
                  <a:extLst>
                    <a:ext uri="{FF2B5EF4-FFF2-40B4-BE49-F238E27FC236}">
                      <a16:creationId xmlns:a16="http://schemas.microsoft.com/office/drawing/2014/main" id="{1A388161-254E-A228-ED97-74C42512DDDC}"/>
                    </a:ext>
                  </a:extLst>
                </p:cNvPr>
                <p:cNvCxnSpPr>
                  <a:cxnSpLocks/>
                </p:cNvCxnSpPr>
                <p:nvPr/>
              </p:nvCxnSpPr>
              <p:spPr>
                <a:xfrm rot="10800000" flipV="1">
                  <a:off x="6500786" y="3698237"/>
                  <a:ext cx="2135217" cy="1470479"/>
                </a:xfrm>
                <a:prstGeom prst="curvedConnector3">
                  <a:avLst>
                    <a:gd name="adj1" fmla="val 50000"/>
                  </a:avLst>
                </a:prstGeom>
                <a:ln w="28575">
                  <a:solidFill>
                    <a:srgbClr val="221F1F"/>
                  </a:solidFill>
                  <a:prstDash val="lgDashDot"/>
                </a:ln>
              </p:spPr>
              <p:style>
                <a:lnRef idx="1">
                  <a:schemeClr val="accent1"/>
                </a:lnRef>
                <a:fillRef idx="0">
                  <a:schemeClr val="accent1"/>
                </a:fillRef>
                <a:effectRef idx="0">
                  <a:schemeClr val="accent1"/>
                </a:effectRef>
                <a:fontRef idx="minor">
                  <a:schemeClr val="tx1"/>
                </a:fontRef>
              </p:style>
            </p:cxnSp>
            <p:sp>
              <p:nvSpPr>
                <p:cNvPr id="33" name="Isosceles Triangle 32">
                  <a:extLst>
                    <a:ext uri="{FF2B5EF4-FFF2-40B4-BE49-F238E27FC236}">
                      <a16:creationId xmlns:a16="http://schemas.microsoft.com/office/drawing/2014/main" id="{86B8B555-6C28-6E95-7FD0-EB810FB6C764}"/>
                    </a:ext>
                  </a:extLst>
                </p:cNvPr>
                <p:cNvSpPr/>
                <p:nvPr/>
              </p:nvSpPr>
              <p:spPr>
                <a:xfrm rot="15913945">
                  <a:off x="6370133" y="5098292"/>
                  <a:ext cx="194654" cy="14224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11" name="Group 10">
                <a:extLst>
                  <a:ext uri="{FF2B5EF4-FFF2-40B4-BE49-F238E27FC236}">
                    <a16:creationId xmlns:a16="http://schemas.microsoft.com/office/drawing/2014/main" id="{3D3E2FA2-1280-2EBA-5321-A8629820391E}"/>
                  </a:ext>
                </a:extLst>
              </p:cNvPr>
              <p:cNvGrpSpPr/>
              <p:nvPr/>
            </p:nvGrpSpPr>
            <p:grpSpPr>
              <a:xfrm rot="20624572">
                <a:off x="3189234" y="1896982"/>
                <a:ext cx="2353448" cy="725313"/>
                <a:chOff x="4423710" y="2037631"/>
                <a:chExt cx="3144684" cy="725313"/>
              </a:xfrm>
            </p:grpSpPr>
            <p:cxnSp>
              <p:nvCxnSpPr>
                <p:cNvPr id="30" name="Đường kết nối: Cong 30">
                  <a:extLst>
                    <a:ext uri="{FF2B5EF4-FFF2-40B4-BE49-F238E27FC236}">
                      <a16:creationId xmlns:a16="http://schemas.microsoft.com/office/drawing/2014/main" id="{C10D764C-7E45-0CC2-A2D6-E4F21E1139DD}"/>
                    </a:ext>
                  </a:extLst>
                </p:cNvPr>
                <p:cNvCxnSpPr>
                  <a:cxnSpLocks/>
                </p:cNvCxnSpPr>
                <p:nvPr/>
              </p:nvCxnSpPr>
              <p:spPr>
                <a:xfrm rot="10800000">
                  <a:off x="4423710" y="2037631"/>
                  <a:ext cx="3022166" cy="607667"/>
                </a:xfrm>
                <a:prstGeom prst="curvedConnector3">
                  <a:avLst>
                    <a:gd name="adj1" fmla="val 50000"/>
                  </a:avLst>
                </a:prstGeom>
                <a:ln w="28575">
                  <a:solidFill>
                    <a:srgbClr val="221F1F"/>
                  </a:solidFill>
                  <a:prstDash val="lgDashDot"/>
                </a:ln>
              </p:spPr>
              <p:style>
                <a:lnRef idx="1">
                  <a:schemeClr val="accent1"/>
                </a:lnRef>
                <a:fillRef idx="0">
                  <a:schemeClr val="accent1"/>
                </a:fillRef>
                <a:effectRef idx="0">
                  <a:schemeClr val="accent1"/>
                </a:effectRef>
                <a:fontRef idx="minor">
                  <a:schemeClr val="tx1"/>
                </a:fontRef>
              </p:style>
            </p:cxnSp>
            <p:sp>
              <p:nvSpPr>
                <p:cNvPr id="31" name="Isosceles Triangle 30">
                  <a:extLst>
                    <a:ext uri="{FF2B5EF4-FFF2-40B4-BE49-F238E27FC236}">
                      <a16:creationId xmlns:a16="http://schemas.microsoft.com/office/drawing/2014/main" id="{50196905-2DF7-8E68-BA24-43124BDCA352}"/>
                    </a:ext>
                  </a:extLst>
                </p:cNvPr>
                <p:cNvSpPr/>
                <p:nvPr/>
              </p:nvSpPr>
              <p:spPr>
                <a:xfrm rot="5904122">
                  <a:off x="7399947" y="2594497"/>
                  <a:ext cx="194654" cy="14224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12" name="Group 11">
                <a:extLst>
                  <a:ext uri="{FF2B5EF4-FFF2-40B4-BE49-F238E27FC236}">
                    <a16:creationId xmlns:a16="http://schemas.microsoft.com/office/drawing/2014/main" id="{8BBCC14C-9559-CA50-1C86-864BE05F2ED7}"/>
                  </a:ext>
                </a:extLst>
              </p:cNvPr>
              <p:cNvGrpSpPr/>
              <p:nvPr/>
            </p:nvGrpSpPr>
            <p:grpSpPr>
              <a:xfrm>
                <a:off x="1006839" y="585679"/>
                <a:ext cx="2951603" cy="2068752"/>
                <a:chOff x="394116" y="574754"/>
                <a:chExt cx="2951603" cy="2068752"/>
              </a:xfrm>
            </p:grpSpPr>
            <p:pic>
              <p:nvPicPr>
                <p:cNvPr id="28" name="Picture 27">
                  <a:extLst>
                    <a:ext uri="{FF2B5EF4-FFF2-40B4-BE49-F238E27FC236}">
                      <a16:creationId xmlns:a16="http://schemas.microsoft.com/office/drawing/2014/main" id="{2A2A06A0-0615-BB53-820D-8F0089D46EEA}"/>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447451" y="1103138"/>
                  <a:ext cx="2224977" cy="1540368"/>
                </a:xfrm>
                <a:prstGeom prst="rect">
                  <a:avLst/>
                </a:prstGeom>
              </p:spPr>
            </p:pic>
            <p:sp>
              <p:nvSpPr>
                <p:cNvPr id="29" name="TextBox 28">
                  <a:extLst>
                    <a:ext uri="{FF2B5EF4-FFF2-40B4-BE49-F238E27FC236}">
                      <a16:creationId xmlns:a16="http://schemas.microsoft.com/office/drawing/2014/main" id="{AC47685A-079E-0FB5-693E-B96A14F425C7}"/>
                    </a:ext>
                  </a:extLst>
                </p:cNvPr>
                <p:cNvSpPr txBox="1"/>
                <p:nvPr/>
              </p:nvSpPr>
              <p:spPr>
                <a:xfrm>
                  <a:off x="394116" y="574754"/>
                  <a:ext cx="2951603" cy="584775"/>
                </a:xfrm>
                <a:prstGeom prst="rect">
                  <a:avLst/>
                </a:prstGeom>
                <a:noFill/>
              </p:spPr>
              <p:txBody>
                <a:bodyPr wrap="square" rtlCol="0">
                  <a:spAutoFit/>
                </a:bodyPr>
                <a:lstStyle/>
                <a:p>
                  <a:r>
                    <a:rPr lang="en-US" sz="3200" dirty="0" err="1">
                      <a:latin typeface="UTM Duepuntozero" panose="02040603050506020204" pitchFamily="18" charset="0"/>
                    </a:rPr>
                    <a:t>Nhà</a:t>
                  </a:r>
                  <a:r>
                    <a:rPr lang="en-US" sz="3200" dirty="0">
                      <a:latin typeface="UTM Duepuntozero" panose="02040603050506020204" pitchFamily="18" charset="0"/>
                    </a:rPr>
                    <a:t> </a:t>
                  </a:r>
                  <a:r>
                    <a:rPr lang="en-US" sz="3200" dirty="0" err="1">
                      <a:latin typeface="UTM Duepuntozero" panose="02040603050506020204" pitchFamily="18" charset="0"/>
                    </a:rPr>
                    <a:t>của</a:t>
                  </a:r>
                  <a:r>
                    <a:rPr lang="en-US" sz="3200" dirty="0">
                      <a:latin typeface="UTM Duepuntozero" panose="02040603050506020204" pitchFamily="18" charset="0"/>
                    </a:rPr>
                    <a:t> shipper</a:t>
                  </a:r>
                  <a:endParaRPr lang="vi-VN" sz="3200" dirty="0"/>
                </a:p>
              </p:txBody>
            </p:sp>
          </p:grpSp>
          <p:grpSp>
            <p:nvGrpSpPr>
              <p:cNvPr id="13" name="Group 12">
                <a:extLst>
                  <a:ext uri="{FF2B5EF4-FFF2-40B4-BE49-F238E27FC236}">
                    <a16:creationId xmlns:a16="http://schemas.microsoft.com/office/drawing/2014/main" id="{DA9C0D49-934D-0081-C15E-1FF8399C7A48}"/>
                  </a:ext>
                </a:extLst>
              </p:cNvPr>
              <p:cNvGrpSpPr/>
              <p:nvPr/>
            </p:nvGrpSpPr>
            <p:grpSpPr>
              <a:xfrm>
                <a:off x="8291562" y="3684689"/>
                <a:ext cx="3387282" cy="2476015"/>
                <a:chOff x="8510141" y="3145789"/>
                <a:chExt cx="3387282" cy="2476015"/>
              </a:xfrm>
            </p:grpSpPr>
            <p:pic>
              <p:nvPicPr>
                <p:cNvPr id="24" name="Picture 23">
                  <a:extLst>
                    <a:ext uri="{FF2B5EF4-FFF2-40B4-BE49-F238E27FC236}">
                      <a16:creationId xmlns:a16="http://schemas.microsoft.com/office/drawing/2014/main" id="{B8732E71-5E4E-8AFC-6FD6-BF31C0B0058C}"/>
                    </a:ext>
                  </a:extLst>
                </p:cNvPr>
                <p:cNvPicPr>
                  <a:picLocks noChangeAspect="1"/>
                </p:cNvPicPr>
                <p:nvPr/>
              </p:nvPicPr>
              <p:blipFill>
                <a:blip r:embed="rId5"/>
                <a:stretch>
                  <a:fillRect/>
                </a:stretch>
              </p:blipFill>
              <p:spPr>
                <a:xfrm>
                  <a:off x="8514086" y="3145789"/>
                  <a:ext cx="2837550" cy="2053702"/>
                </a:xfrm>
                <a:prstGeom prst="rect">
                  <a:avLst/>
                </a:prstGeom>
              </p:spPr>
            </p:pic>
            <p:sp>
              <p:nvSpPr>
                <p:cNvPr id="27" name="TextBox 26">
                  <a:extLst>
                    <a:ext uri="{FF2B5EF4-FFF2-40B4-BE49-F238E27FC236}">
                      <a16:creationId xmlns:a16="http://schemas.microsoft.com/office/drawing/2014/main" id="{48526E3C-A211-85DD-2D74-3CABA7599FA4}"/>
                    </a:ext>
                  </a:extLst>
                </p:cNvPr>
                <p:cNvSpPr txBox="1"/>
                <p:nvPr/>
              </p:nvSpPr>
              <p:spPr>
                <a:xfrm>
                  <a:off x="8510141" y="5037029"/>
                  <a:ext cx="3387282" cy="584775"/>
                </a:xfrm>
                <a:prstGeom prst="rect">
                  <a:avLst/>
                </a:prstGeom>
                <a:noFill/>
              </p:spPr>
              <p:txBody>
                <a:bodyPr wrap="square" rtlCol="0">
                  <a:spAutoFit/>
                </a:bodyPr>
                <a:lstStyle/>
                <a:p>
                  <a:r>
                    <a:rPr lang="en-US" sz="3200" dirty="0" err="1">
                      <a:latin typeface="UTM Duepuntozero" panose="02040603050506020204" pitchFamily="18" charset="0"/>
                    </a:rPr>
                    <a:t>Cửa</a:t>
                  </a:r>
                  <a:r>
                    <a:rPr lang="en-US" sz="3200" dirty="0">
                      <a:latin typeface="UTM Duepuntozero" panose="02040603050506020204" pitchFamily="18" charset="0"/>
                    </a:rPr>
                    <a:t> </a:t>
                  </a:r>
                  <a:r>
                    <a:rPr lang="en-US" sz="3200" dirty="0" err="1">
                      <a:latin typeface="UTM Duepuntozero" panose="02040603050506020204" pitchFamily="18" charset="0"/>
                    </a:rPr>
                    <a:t>hàng</a:t>
                  </a:r>
                  <a:r>
                    <a:rPr lang="en-US" sz="3200" dirty="0">
                      <a:latin typeface="UTM Duepuntozero" panose="02040603050506020204" pitchFamily="18" charset="0"/>
                    </a:rPr>
                    <a:t> </a:t>
                  </a:r>
                  <a:r>
                    <a:rPr lang="en-US" sz="3200" dirty="0" err="1">
                      <a:latin typeface="UTM Duepuntozero" panose="02040603050506020204" pitchFamily="18" charset="0"/>
                    </a:rPr>
                    <a:t>quần</a:t>
                  </a:r>
                  <a:r>
                    <a:rPr lang="en-US" sz="3200" dirty="0">
                      <a:latin typeface="UTM Duepuntozero" panose="02040603050506020204" pitchFamily="18" charset="0"/>
                    </a:rPr>
                    <a:t> </a:t>
                  </a:r>
                  <a:r>
                    <a:rPr lang="en-US" sz="3200" dirty="0" err="1">
                      <a:latin typeface="UTM Duepuntozero" panose="02040603050506020204" pitchFamily="18" charset="0"/>
                    </a:rPr>
                    <a:t>áo</a:t>
                  </a:r>
                  <a:endParaRPr lang="vi-VN" sz="3200" dirty="0"/>
                </a:p>
              </p:txBody>
            </p:sp>
          </p:grpSp>
          <p:grpSp>
            <p:nvGrpSpPr>
              <p:cNvPr id="14" name="Group 13">
                <a:extLst>
                  <a:ext uri="{FF2B5EF4-FFF2-40B4-BE49-F238E27FC236}">
                    <a16:creationId xmlns:a16="http://schemas.microsoft.com/office/drawing/2014/main" id="{E74087B7-1706-DA54-A514-3788A66E0DB4}"/>
                  </a:ext>
                </a:extLst>
              </p:cNvPr>
              <p:cNvGrpSpPr/>
              <p:nvPr/>
            </p:nvGrpSpPr>
            <p:grpSpPr>
              <a:xfrm>
                <a:off x="2516065" y="3602863"/>
                <a:ext cx="3836943" cy="2228097"/>
                <a:chOff x="3143784" y="3602988"/>
                <a:chExt cx="3836943" cy="2228097"/>
              </a:xfrm>
            </p:grpSpPr>
            <p:pic>
              <p:nvPicPr>
                <p:cNvPr id="20" name="Picture 19">
                  <a:extLst>
                    <a:ext uri="{FF2B5EF4-FFF2-40B4-BE49-F238E27FC236}">
                      <a16:creationId xmlns:a16="http://schemas.microsoft.com/office/drawing/2014/main" id="{291AAB3E-0651-D9B0-8AA7-CB1F5F524552}"/>
                    </a:ext>
                  </a:extLst>
                </p:cNvPr>
                <p:cNvPicPr>
                  <a:picLocks noChangeAspect="1"/>
                </p:cNvPicPr>
                <p:nvPr/>
              </p:nvPicPr>
              <p:blipFill>
                <a:blip r:embed="rId6">
                  <a:extLst>
                    <a:ext uri="{BEBA8EAE-BF5A-486C-A8C5-ECC9F3942E4B}">
                      <a14:imgProps xmlns:a14="http://schemas.microsoft.com/office/drawing/2010/main">
                        <a14:imgLayer r:embed="rId7">
                          <a14:imgEffect>
                            <a14:saturation sat="154000"/>
                          </a14:imgEffect>
                        </a14:imgLayer>
                      </a14:imgProps>
                    </a:ext>
                  </a:extLst>
                </a:blip>
                <a:stretch>
                  <a:fillRect/>
                </a:stretch>
              </p:blipFill>
              <p:spPr>
                <a:xfrm>
                  <a:off x="3143784" y="3990145"/>
                  <a:ext cx="2637669" cy="1840940"/>
                </a:xfrm>
                <a:prstGeom prst="rect">
                  <a:avLst/>
                </a:prstGeom>
              </p:spPr>
            </p:pic>
            <p:sp>
              <p:nvSpPr>
                <p:cNvPr id="23" name="TextBox 22">
                  <a:extLst>
                    <a:ext uri="{FF2B5EF4-FFF2-40B4-BE49-F238E27FC236}">
                      <a16:creationId xmlns:a16="http://schemas.microsoft.com/office/drawing/2014/main" id="{15CA2FB7-E21B-2476-3D11-3A5D00FFF23C}"/>
                    </a:ext>
                  </a:extLst>
                </p:cNvPr>
                <p:cNvSpPr txBox="1"/>
                <p:nvPr/>
              </p:nvSpPr>
              <p:spPr>
                <a:xfrm>
                  <a:off x="3593445" y="3602988"/>
                  <a:ext cx="3387282" cy="584775"/>
                </a:xfrm>
                <a:prstGeom prst="rect">
                  <a:avLst/>
                </a:prstGeom>
                <a:noFill/>
              </p:spPr>
              <p:txBody>
                <a:bodyPr wrap="square" rtlCol="0">
                  <a:spAutoFit/>
                </a:bodyPr>
                <a:lstStyle/>
                <a:p>
                  <a:r>
                    <a:rPr lang="en-US" sz="3200" dirty="0" err="1">
                      <a:latin typeface="UTM Duepuntozero" panose="02040603050506020204" pitchFamily="18" charset="0"/>
                    </a:rPr>
                    <a:t>Tiệm</a:t>
                  </a:r>
                  <a:r>
                    <a:rPr lang="en-US" sz="3200" dirty="0">
                      <a:latin typeface="UTM Duepuntozero" panose="02040603050506020204" pitchFamily="18" charset="0"/>
                    </a:rPr>
                    <a:t> bánh</a:t>
                  </a:r>
                  <a:endParaRPr lang="vi-VN" sz="3200" dirty="0"/>
                </a:p>
              </p:txBody>
            </p:sp>
          </p:grpSp>
          <p:grpSp>
            <p:nvGrpSpPr>
              <p:cNvPr id="15" name="Group 14">
                <a:extLst>
                  <a:ext uri="{FF2B5EF4-FFF2-40B4-BE49-F238E27FC236}">
                    <a16:creationId xmlns:a16="http://schemas.microsoft.com/office/drawing/2014/main" id="{39278F6B-285D-D7B1-9F60-7ED00FA52B99}"/>
                  </a:ext>
                </a:extLst>
              </p:cNvPr>
              <p:cNvGrpSpPr/>
              <p:nvPr/>
            </p:nvGrpSpPr>
            <p:grpSpPr>
              <a:xfrm>
                <a:off x="5443550" y="335693"/>
                <a:ext cx="4026489" cy="2426930"/>
                <a:chOff x="5443550" y="335693"/>
                <a:chExt cx="4026489" cy="2426930"/>
              </a:xfrm>
            </p:grpSpPr>
            <p:sp>
              <p:nvSpPr>
                <p:cNvPr id="19" name="TextBox 18">
                  <a:extLst>
                    <a:ext uri="{FF2B5EF4-FFF2-40B4-BE49-F238E27FC236}">
                      <a16:creationId xmlns:a16="http://schemas.microsoft.com/office/drawing/2014/main" id="{0C742582-0703-AE43-D3C8-99CA3F56ACA5}"/>
                    </a:ext>
                  </a:extLst>
                </p:cNvPr>
                <p:cNvSpPr txBox="1"/>
                <p:nvPr/>
              </p:nvSpPr>
              <p:spPr>
                <a:xfrm>
                  <a:off x="6082757" y="335693"/>
                  <a:ext cx="3387282" cy="584775"/>
                </a:xfrm>
                <a:prstGeom prst="rect">
                  <a:avLst/>
                </a:prstGeom>
                <a:noFill/>
              </p:spPr>
              <p:txBody>
                <a:bodyPr wrap="square" rtlCol="0">
                  <a:spAutoFit/>
                </a:bodyPr>
                <a:lstStyle/>
                <a:p>
                  <a:r>
                    <a:rPr lang="en-US" sz="3200" dirty="0" err="1">
                      <a:latin typeface="UTM Duepuntozero" panose="02040603050506020204" pitchFamily="18" charset="0"/>
                    </a:rPr>
                    <a:t>Quán</a:t>
                  </a:r>
                  <a:r>
                    <a:rPr lang="en-US" sz="3200" dirty="0">
                      <a:latin typeface="UTM Duepuntozero" panose="02040603050506020204" pitchFamily="18" charset="0"/>
                    </a:rPr>
                    <a:t> </a:t>
                  </a:r>
                  <a:r>
                    <a:rPr lang="en-US" sz="3200" dirty="0" err="1">
                      <a:latin typeface="UTM Duepuntozero" panose="02040603050506020204" pitchFamily="18" charset="0"/>
                    </a:rPr>
                    <a:t>hải</a:t>
                  </a:r>
                  <a:r>
                    <a:rPr lang="en-US" sz="3200" dirty="0">
                      <a:latin typeface="UTM Duepuntozero" panose="02040603050506020204" pitchFamily="18" charset="0"/>
                    </a:rPr>
                    <a:t> </a:t>
                  </a:r>
                  <a:r>
                    <a:rPr lang="en-US" sz="3200" dirty="0" err="1">
                      <a:latin typeface="UTM Duepuntozero" panose="02040603050506020204" pitchFamily="18" charset="0"/>
                    </a:rPr>
                    <a:t>sản</a:t>
                  </a:r>
                  <a:endParaRPr lang="vi-VN" sz="3200" dirty="0"/>
                </a:p>
              </p:txBody>
            </p:sp>
            <p:pic>
              <p:nvPicPr>
                <p:cNvPr id="17" name="Picture 16">
                  <a:extLst>
                    <a:ext uri="{FF2B5EF4-FFF2-40B4-BE49-F238E27FC236}">
                      <a16:creationId xmlns:a16="http://schemas.microsoft.com/office/drawing/2014/main" id="{2EBDC421-DE3F-26B3-69C3-A4589F1E5E8B}"/>
                    </a:ext>
                  </a:extLst>
                </p:cNvPr>
                <p:cNvPicPr>
                  <a:picLocks noChangeAspect="1"/>
                </p:cNvPicPr>
                <p:nvPr/>
              </p:nvPicPr>
              <p:blipFill>
                <a:blip r:embed="rId8"/>
                <a:stretch>
                  <a:fillRect/>
                </a:stretch>
              </p:blipFill>
              <p:spPr>
                <a:xfrm>
                  <a:off x="5443550" y="869732"/>
                  <a:ext cx="2981576" cy="1892891"/>
                </a:xfrm>
                <a:prstGeom prst="rect">
                  <a:avLst/>
                </a:prstGeom>
              </p:spPr>
            </p:pic>
          </p:grpSp>
        </p:grpSp>
      </p:grpSp>
      <p:pic>
        <p:nvPicPr>
          <p:cNvPr id="36" name="Picture 35">
            <a:extLst>
              <a:ext uri="{FF2B5EF4-FFF2-40B4-BE49-F238E27FC236}">
                <a16:creationId xmlns:a16="http://schemas.microsoft.com/office/drawing/2014/main" id="{ADE016D4-96BB-C510-8520-B4144F08952C}"/>
              </a:ext>
            </a:extLst>
          </p:cNvPr>
          <p:cNvPicPr>
            <a:picLocks noChangeAspect="1"/>
          </p:cNvPicPr>
          <p:nvPr/>
        </p:nvPicPr>
        <p:blipFill>
          <a:blip r:embed="rId9">
            <a:extLst>
              <a:ext uri="{BEBA8EAE-BF5A-486C-A8C5-ECC9F3942E4B}">
                <a14:imgProps xmlns:a14="http://schemas.microsoft.com/office/drawing/2010/main">
                  <a14:imgLayer r:embed="rId10">
                    <a14:imgEffect>
                      <a14:saturation sat="214000"/>
                    </a14:imgEffect>
                  </a14:imgLayer>
                </a14:imgProps>
              </a:ext>
            </a:extLst>
          </a:blip>
          <a:stretch>
            <a:fillRect/>
          </a:stretch>
        </p:blipFill>
        <p:spPr>
          <a:xfrm flipH="1">
            <a:off x="121091" y="1283572"/>
            <a:ext cx="1363807" cy="1247384"/>
          </a:xfrm>
          <a:prstGeom prst="rect">
            <a:avLst/>
          </a:prstGeom>
        </p:spPr>
      </p:pic>
      <p:sp>
        <p:nvSpPr>
          <p:cNvPr id="2" name="Rectangle: Rounded Corners 1">
            <a:extLst>
              <a:ext uri="{FF2B5EF4-FFF2-40B4-BE49-F238E27FC236}">
                <a16:creationId xmlns:a16="http://schemas.microsoft.com/office/drawing/2014/main" id="{8611E2CC-68C1-8EF0-C4E2-540B76437ED4}"/>
              </a:ext>
            </a:extLst>
          </p:cNvPr>
          <p:cNvSpPr/>
          <p:nvPr/>
        </p:nvSpPr>
        <p:spPr>
          <a:xfrm>
            <a:off x="480294" y="2578590"/>
            <a:ext cx="3378660" cy="685354"/>
          </a:xfrm>
          <a:prstGeom prst="roundRect">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UTM Avo" panose="02040603050506020204" pitchFamily="18" charset="0"/>
              </a:rPr>
              <a:t>6 + 6 ….. 11</a:t>
            </a:r>
          </a:p>
        </p:txBody>
      </p:sp>
      <p:sp>
        <p:nvSpPr>
          <p:cNvPr id="37" name="Rectangle: Rounded Corners 36">
            <a:extLst>
              <a:ext uri="{FF2B5EF4-FFF2-40B4-BE49-F238E27FC236}">
                <a16:creationId xmlns:a16="http://schemas.microsoft.com/office/drawing/2014/main" id="{04FCC2F0-DEC8-FF1E-CCF1-A961BE871D32}"/>
              </a:ext>
            </a:extLst>
          </p:cNvPr>
          <p:cNvSpPr/>
          <p:nvPr/>
        </p:nvSpPr>
        <p:spPr>
          <a:xfrm>
            <a:off x="5230200" y="2551520"/>
            <a:ext cx="3378660" cy="685354"/>
          </a:xfrm>
          <a:prstGeom prst="roundRect">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UTM Avo" panose="02040603050506020204" pitchFamily="18" charset="0"/>
              </a:rPr>
              <a:t>7 + 5 ….. 12</a:t>
            </a:r>
          </a:p>
        </p:txBody>
      </p:sp>
      <p:sp>
        <p:nvSpPr>
          <p:cNvPr id="18" name="Rectangle: Rounded Corners 17">
            <a:extLst>
              <a:ext uri="{FF2B5EF4-FFF2-40B4-BE49-F238E27FC236}">
                <a16:creationId xmlns:a16="http://schemas.microsoft.com/office/drawing/2014/main" id="{F47BE5B9-898B-E954-A91A-1131E8AB4588}"/>
              </a:ext>
            </a:extLst>
          </p:cNvPr>
          <p:cNvSpPr/>
          <p:nvPr/>
        </p:nvSpPr>
        <p:spPr>
          <a:xfrm>
            <a:off x="7929303" y="5795791"/>
            <a:ext cx="3892030" cy="685354"/>
          </a:xfrm>
          <a:prstGeom prst="roundRect">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UTM Avo" panose="02040603050506020204" pitchFamily="18" charset="0"/>
              </a:rPr>
              <a:t>9 + 3 ….. 3 + 9</a:t>
            </a:r>
          </a:p>
        </p:txBody>
      </p:sp>
      <p:sp>
        <p:nvSpPr>
          <p:cNvPr id="21" name="Rectangle: Rounded Corners 20">
            <a:extLst>
              <a:ext uri="{FF2B5EF4-FFF2-40B4-BE49-F238E27FC236}">
                <a16:creationId xmlns:a16="http://schemas.microsoft.com/office/drawing/2014/main" id="{DEAF68C7-546D-201B-8149-4BFC63CEBEFE}"/>
              </a:ext>
            </a:extLst>
          </p:cNvPr>
          <p:cNvSpPr/>
          <p:nvPr/>
        </p:nvSpPr>
        <p:spPr>
          <a:xfrm>
            <a:off x="2049176" y="5599071"/>
            <a:ext cx="3892030" cy="685354"/>
          </a:xfrm>
          <a:prstGeom prst="roundRect">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UTM Avo" panose="02040603050506020204" pitchFamily="18" charset="0"/>
              </a:rPr>
              <a:t>9 + 2 ….. 7 + 7</a:t>
            </a:r>
          </a:p>
        </p:txBody>
      </p:sp>
      <p:sp>
        <p:nvSpPr>
          <p:cNvPr id="60" name="Rectangle: Rounded Corners 59">
            <a:extLst>
              <a:ext uri="{FF2B5EF4-FFF2-40B4-BE49-F238E27FC236}">
                <a16:creationId xmlns:a16="http://schemas.microsoft.com/office/drawing/2014/main" id="{422A5598-A5A3-E87C-85E5-FCAF85721C6E}"/>
              </a:ext>
            </a:extLst>
          </p:cNvPr>
          <p:cNvSpPr/>
          <p:nvPr/>
        </p:nvSpPr>
        <p:spPr>
          <a:xfrm>
            <a:off x="2000546" y="2523163"/>
            <a:ext cx="795841" cy="685354"/>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rgbClr val="D71D27"/>
                </a:solidFill>
                <a:latin typeface="UTM Avo" panose="02040603050506020204" pitchFamily="18" charset="0"/>
              </a:rPr>
              <a:t>&gt;</a:t>
            </a:r>
          </a:p>
        </p:txBody>
      </p:sp>
      <p:grpSp>
        <p:nvGrpSpPr>
          <p:cNvPr id="61" name="Group 60">
            <a:extLst>
              <a:ext uri="{FF2B5EF4-FFF2-40B4-BE49-F238E27FC236}">
                <a16:creationId xmlns:a16="http://schemas.microsoft.com/office/drawing/2014/main" id="{AE2B9BF0-9C29-E7AD-8345-5B41CF648E24}"/>
              </a:ext>
            </a:extLst>
          </p:cNvPr>
          <p:cNvGrpSpPr/>
          <p:nvPr/>
        </p:nvGrpSpPr>
        <p:grpSpPr>
          <a:xfrm>
            <a:off x="10751629" y="183529"/>
            <a:ext cx="1197156" cy="1139395"/>
            <a:chOff x="10849967" y="239893"/>
            <a:chExt cx="1197156" cy="1139395"/>
          </a:xfrm>
        </p:grpSpPr>
        <p:sp>
          <p:nvSpPr>
            <p:cNvPr id="62" name="Isosceles Triangle 61">
              <a:extLst>
                <a:ext uri="{FF2B5EF4-FFF2-40B4-BE49-F238E27FC236}">
                  <a16:creationId xmlns:a16="http://schemas.microsoft.com/office/drawing/2014/main" id="{D87996B8-FB77-9DCF-710E-E47287BE3CE3}"/>
                </a:ext>
              </a:extLst>
            </p:cNvPr>
            <p:cNvSpPr/>
            <p:nvPr/>
          </p:nvSpPr>
          <p:spPr>
            <a:xfrm>
              <a:off x="10849967" y="239893"/>
              <a:ext cx="1197156" cy="1139395"/>
            </a:xfrm>
            <a:prstGeom prst="triangle">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p>
          </p:txBody>
        </p:sp>
        <p:sp>
          <p:nvSpPr>
            <p:cNvPr id="63" name="TextBox 62">
              <a:extLst>
                <a:ext uri="{FF2B5EF4-FFF2-40B4-BE49-F238E27FC236}">
                  <a16:creationId xmlns:a16="http://schemas.microsoft.com/office/drawing/2014/main" id="{7C0BDD0A-DBEB-53DF-B15F-981E77298ADA}"/>
                </a:ext>
              </a:extLst>
            </p:cNvPr>
            <p:cNvSpPr txBox="1"/>
            <p:nvPr/>
          </p:nvSpPr>
          <p:spPr>
            <a:xfrm>
              <a:off x="11257357" y="699191"/>
              <a:ext cx="609600" cy="584775"/>
            </a:xfrm>
            <a:prstGeom prst="rect">
              <a:avLst/>
            </a:prstGeom>
            <a:noFill/>
          </p:spPr>
          <p:txBody>
            <a:bodyPr wrap="square" rtlCol="0">
              <a:spAutoFit/>
            </a:bodyPr>
            <a:lstStyle/>
            <a:p>
              <a:r>
                <a:rPr lang="en-US" sz="3200">
                  <a:solidFill>
                    <a:schemeClr val="bg1"/>
                  </a:solidFill>
                  <a:latin typeface="UTM Cookies" panose="02040603050506020204" pitchFamily="18" charset="0"/>
                </a:rPr>
                <a:t>4</a:t>
              </a:r>
              <a:endParaRPr lang="vi-VN" sz="3200" dirty="0">
                <a:solidFill>
                  <a:schemeClr val="bg1"/>
                </a:solidFill>
              </a:endParaRPr>
            </a:p>
          </p:txBody>
        </p:sp>
      </p:grpSp>
    </p:spTree>
    <p:extLst>
      <p:ext uri="{BB962C8B-B14F-4D97-AF65-F5344CB8AC3E}">
        <p14:creationId xmlns:p14="http://schemas.microsoft.com/office/powerpoint/2010/main" val="73877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0.01002 0.03773 L 0.2375 -0.02292 L 0.3 0.0037 L 0.37421 0.00069 " pathEditMode="relative" rAng="0" ptsTypes="AAAA">
                                      <p:cBhvr>
                                        <p:cTn id="13" dur="2500" fill="hold"/>
                                        <p:tgtEl>
                                          <p:spTgt spid="36"/>
                                        </p:tgtEl>
                                        <p:attrNameLst>
                                          <p:attrName>ppt_x</p:attrName>
                                          <p:attrName>ppt_y</p:attrName>
                                        </p:attrNameLst>
                                      </p:cBhvr>
                                      <p:rCtr x="18203" y="-3032"/>
                                    </p:animMotion>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grpId="0" nodeType="clickEffect">
                                  <p:stCondLst>
                                    <p:cond delay="0"/>
                                  </p:stCondLst>
                                  <p:childTnLst>
                                    <p:animEffect transition="out" filter="fade">
                                      <p:cBhvr>
                                        <p:cTn id="17" dur="500" tmFilter="0, 0; .2, .5; .8, .5; 1, 0"/>
                                        <p:tgtEl>
                                          <p:spTgt spid="37"/>
                                        </p:tgtEl>
                                      </p:cBhvr>
                                    </p:animEffect>
                                    <p:animScale>
                                      <p:cBhvr>
                                        <p:cTn id="18" dur="250" autoRev="1" fill="hold"/>
                                        <p:tgtEl>
                                          <p:spTgt spid="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5E682E-491C-BFB9-7348-7352CC6F5C9D}"/>
              </a:ext>
            </a:extLst>
          </p:cNvPr>
          <p:cNvPicPr>
            <a:picLocks noChangeAspect="1"/>
          </p:cNvPicPr>
          <p:nvPr/>
        </p:nvPicPr>
        <p:blipFill>
          <a:blip r:embed="rId2"/>
          <a:stretch>
            <a:fillRect/>
          </a:stretch>
        </p:blipFill>
        <p:spPr>
          <a:xfrm>
            <a:off x="0" y="0"/>
            <a:ext cx="12192000" cy="6857999"/>
          </a:xfrm>
          <a:prstGeom prst="rect">
            <a:avLst/>
          </a:prstGeom>
        </p:spPr>
      </p:pic>
      <p:grpSp>
        <p:nvGrpSpPr>
          <p:cNvPr id="5" name="Group 4">
            <a:extLst>
              <a:ext uri="{FF2B5EF4-FFF2-40B4-BE49-F238E27FC236}">
                <a16:creationId xmlns:a16="http://schemas.microsoft.com/office/drawing/2014/main" id="{16C67096-7124-07E4-567E-67EF1894523A}"/>
              </a:ext>
            </a:extLst>
          </p:cNvPr>
          <p:cNvGrpSpPr/>
          <p:nvPr/>
        </p:nvGrpSpPr>
        <p:grpSpPr>
          <a:xfrm>
            <a:off x="211957" y="24217"/>
            <a:ext cx="11754842" cy="6573931"/>
            <a:chOff x="211957" y="24217"/>
            <a:chExt cx="11754842" cy="6573931"/>
          </a:xfrm>
        </p:grpSpPr>
        <p:sp>
          <p:nvSpPr>
            <p:cNvPr id="6" name="Hình chữ nhật: Góc Tròn 277">
              <a:extLst>
                <a:ext uri="{FF2B5EF4-FFF2-40B4-BE49-F238E27FC236}">
                  <a16:creationId xmlns:a16="http://schemas.microsoft.com/office/drawing/2014/main" id="{E268911F-92CC-BE05-66D8-8B2AEA23774E}"/>
                </a:ext>
              </a:extLst>
            </p:cNvPr>
            <p:cNvSpPr/>
            <p:nvPr/>
          </p:nvSpPr>
          <p:spPr>
            <a:xfrm>
              <a:off x="211957" y="259852"/>
              <a:ext cx="11754842" cy="6338296"/>
            </a:xfrm>
            <a:prstGeom prst="roundRect">
              <a:avLst>
                <a:gd name="adj" fmla="val 6568"/>
              </a:avLst>
            </a:prstGeom>
            <a:solidFill>
              <a:schemeClr val="bg1"/>
            </a:solidFill>
            <a:ln w="38100">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5CE0D3B8-F473-1E95-3F4D-B59A52C37322}"/>
                </a:ext>
              </a:extLst>
            </p:cNvPr>
            <p:cNvGrpSpPr/>
            <p:nvPr/>
          </p:nvGrpSpPr>
          <p:grpSpPr>
            <a:xfrm>
              <a:off x="1066795" y="24217"/>
              <a:ext cx="10618670" cy="5867241"/>
              <a:chOff x="1060174" y="359910"/>
              <a:chExt cx="10618670" cy="5867241"/>
            </a:xfrm>
          </p:grpSpPr>
          <p:grpSp>
            <p:nvGrpSpPr>
              <p:cNvPr id="9" name="Group 8">
                <a:extLst>
                  <a:ext uri="{FF2B5EF4-FFF2-40B4-BE49-F238E27FC236}">
                    <a16:creationId xmlns:a16="http://schemas.microsoft.com/office/drawing/2014/main" id="{4748332B-3FFD-47DA-0D45-1FBB088C310A}"/>
                  </a:ext>
                </a:extLst>
              </p:cNvPr>
              <p:cNvGrpSpPr/>
              <p:nvPr/>
            </p:nvGrpSpPr>
            <p:grpSpPr>
              <a:xfrm rot="1554913">
                <a:off x="8009863" y="2486978"/>
                <a:ext cx="2353452" cy="725315"/>
                <a:chOff x="4423706" y="2037629"/>
                <a:chExt cx="3144688" cy="725315"/>
              </a:xfrm>
            </p:grpSpPr>
            <p:cxnSp>
              <p:nvCxnSpPr>
                <p:cNvPr id="34" name="Đường kết nối: Cong 30">
                  <a:extLst>
                    <a:ext uri="{FF2B5EF4-FFF2-40B4-BE49-F238E27FC236}">
                      <a16:creationId xmlns:a16="http://schemas.microsoft.com/office/drawing/2014/main" id="{9D0D71FB-4FAA-1336-D189-E942E2F731DF}"/>
                    </a:ext>
                  </a:extLst>
                </p:cNvPr>
                <p:cNvCxnSpPr>
                  <a:cxnSpLocks/>
                </p:cNvCxnSpPr>
                <p:nvPr/>
              </p:nvCxnSpPr>
              <p:spPr>
                <a:xfrm rot="10800000">
                  <a:off x="4423706" y="2037629"/>
                  <a:ext cx="3022165" cy="607667"/>
                </a:xfrm>
                <a:prstGeom prst="curvedConnector3">
                  <a:avLst>
                    <a:gd name="adj1" fmla="val 50000"/>
                  </a:avLst>
                </a:prstGeom>
                <a:ln w="28575">
                  <a:solidFill>
                    <a:srgbClr val="221F1F"/>
                  </a:solidFill>
                  <a:prstDash val="lgDashDot"/>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id="{9C55046B-C052-40A6-50E4-3F5F9F27E208}"/>
                    </a:ext>
                  </a:extLst>
                </p:cNvPr>
                <p:cNvSpPr/>
                <p:nvPr/>
              </p:nvSpPr>
              <p:spPr>
                <a:xfrm rot="5904122">
                  <a:off x="7399947" y="2594497"/>
                  <a:ext cx="194654" cy="14224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10" name="Group 9">
                <a:extLst>
                  <a:ext uri="{FF2B5EF4-FFF2-40B4-BE49-F238E27FC236}">
                    <a16:creationId xmlns:a16="http://schemas.microsoft.com/office/drawing/2014/main" id="{6CC21CD4-1F00-79A1-715A-842F10B93F12}"/>
                  </a:ext>
                </a:extLst>
              </p:cNvPr>
              <p:cNvGrpSpPr/>
              <p:nvPr/>
            </p:nvGrpSpPr>
            <p:grpSpPr>
              <a:xfrm rot="1189893">
                <a:off x="5570917" y="4125072"/>
                <a:ext cx="2239663" cy="1568502"/>
                <a:chOff x="6396340" y="3698237"/>
                <a:chExt cx="2239663" cy="1568502"/>
              </a:xfrm>
            </p:grpSpPr>
            <p:cxnSp>
              <p:nvCxnSpPr>
                <p:cNvPr id="32" name="Đường kết nối: Cong 30">
                  <a:extLst>
                    <a:ext uri="{FF2B5EF4-FFF2-40B4-BE49-F238E27FC236}">
                      <a16:creationId xmlns:a16="http://schemas.microsoft.com/office/drawing/2014/main" id="{1A388161-254E-A228-ED97-74C42512DDDC}"/>
                    </a:ext>
                  </a:extLst>
                </p:cNvPr>
                <p:cNvCxnSpPr>
                  <a:cxnSpLocks/>
                </p:cNvCxnSpPr>
                <p:nvPr/>
              </p:nvCxnSpPr>
              <p:spPr>
                <a:xfrm rot="10800000" flipV="1">
                  <a:off x="6500786" y="3698237"/>
                  <a:ext cx="2135217" cy="1470479"/>
                </a:xfrm>
                <a:prstGeom prst="curvedConnector3">
                  <a:avLst>
                    <a:gd name="adj1" fmla="val 50000"/>
                  </a:avLst>
                </a:prstGeom>
                <a:ln w="28575">
                  <a:solidFill>
                    <a:srgbClr val="221F1F"/>
                  </a:solidFill>
                  <a:prstDash val="lgDashDot"/>
                </a:ln>
              </p:spPr>
              <p:style>
                <a:lnRef idx="1">
                  <a:schemeClr val="accent1"/>
                </a:lnRef>
                <a:fillRef idx="0">
                  <a:schemeClr val="accent1"/>
                </a:fillRef>
                <a:effectRef idx="0">
                  <a:schemeClr val="accent1"/>
                </a:effectRef>
                <a:fontRef idx="minor">
                  <a:schemeClr val="tx1"/>
                </a:fontRef>
              </p:style>
            </p:cxnSp>
            <p:sp>
              <p:nvSpPr>
                <p:cNvPr id="33" name="Isosceles Triangle 32">
                  <a:extLst>
                    <a:ext uri="{FF2B5EF4-FFF2-40B4-BE49-F238E27FC236}">
                      <a16:creationId xmlns:a16="http://schemas.microsoft.com/office/drawing/2014/main" id="{86B8B555-6C28-6E95-7FD0-EB810FB6C764}"/>
                    </a:ext>
                  </a:extLst>
                </p:cNvPr>
                <p:cNvSpPr/>
                <p:nvPr/>
              </p:nvSpPr>
              <p:spPr>
                <a:xfrm rot="15913945">
                  <a:off x="6370133" y="5098292"/>
                  <a:ext cx="194654" cy="14224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11" name="Group 10">
                <a:extLst>
                  <a:ext uri="{FF2B5EF4-FFF2-40B4-BE49-F238E27FC236}">
                    <a16:creationId xmlns:a16="http://schemas.microsoft.com/office/drawing/2014/main" id="{3D3E2FA2-1280-2EBA-5321-A8629820391E}"/>
                  </a:ext>
                </a:extLst>
              </p:cNvPr>
              <p:cNvGrpSpPr/>
              <p:nvPr/>
            </p:nvGrpSpPr>
            <p:grpSpPr>
              <a:xfrm rot="20624572">
                <a:off x="3189234" y="1896982"/>
                <a:ext cx="2353448" cy="725313"/>
                <a:chOff x="4423710" y="2037631"/>
                <a:chExt cx="3144684" cy="725313"/>
              </a:xfrm>
            </p:grpSpPr>
            <p:cxnSp>
              <p:nvCxnSpPr>
                <p:cNvPr id="30" name="Đường kết nối: Cong 30">
                  <a:extLst>
                    <a:ext uri="{FF2B5EF4-FFF2-40B4-BE49-F238E27FC236}">
                      <a16:creationId xmlns:a16="http://schemas.microsoft.com/office/drawing/2014/main" id="{C10D764C-7E45-0CC2-A2D6-E4F21E1139DD}"/>
                    </a:ext>
                  </a:extLst>
                </p:cNvPr>
                <p:cNvCxnSpPr>
                  <a:cxnSpLocks/>
                </p:cNvCxnSpPr>
                <p:nvPr/>
              </p:nvCxnSpPr>
              <p:spPr>
                <a:xfrm rot="10800000">
                  <a:off x="4423710" y="2037631"/>
                  <a:ext cx="3022166" cy="607667"/>
                </a:xfrm>
                <a:prstGeom prst="curvedConnector3">
                  <a:avLst>
                    <a:gd name="adj1" fmla="val 50000"/>
                  </a:avLst>
                </a:prstGeom>
                <a:ln w="28575">
                  <a:solidFill>
                    <a:srgbClr val="221F1F"/>
                  </a:solidFill>
                  <a:prstDash val="lgDashDot"/>
                </a:ln>
              </p:spPr>
              <p:style>
                <a:lnRef idx="1">
                  <a:schemeClr val="accent1"/>
                </a:lnRef>
                <a:fillRef idx="0">
                  <a:schemeClr val="accent1"/>
                </a:fillRef>
                <a:effectRef idx="0">
                  <a:schemeClr val="accent1"/>
                </a:effectRef>
                <a:fontRef idx="minor">
                  <a:schemeClr val="tx1"/>
                </a:fontRef>
              </p:style>
            </p:cxnSp>
            <p:sp>
              <p:nvSpPr>
                <p:cNvPr id="31" name="Isosceles Triangle 30">
                  <a:extLst>
                    <a:ext uri="{FF2B5EF4-FFF2-40B4-BE49-F238E27FC236}">
                      <a16:creationId xmlns:a16="http://schemas.microsoft.com/office/drawing/2014/main" id="{50196905-2DF7-8E68-BA24-43124BDCA352}"/>
                    </a:ext>
                  </a:extLst>
                </p:cNvPr>
                <p:cNvSpPr/>
                <p:nvPr/>
              </p:nvSpPr>
              <p:spPr>
                <a:xfrm rot="5904122">
                  <a:off x="7399947" y="2594497"/>
                  <a:ext cx="194654" cy="14224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12" name="Group 11">
                <a:extLst>
                  <a:ext uri="{FF2B5EF4-FFF2-40B4-BE49-F238E27FC236}">
                    <a16:creationId xmlns:a16="http://schemas.microsoft.com/office/drawing/2014/main" id="{8BBCC14C-9559-CA50-1C86-864BE05F2ED7}"/>
                  </a:ext>
                </a:extLst>
              </p:cNvPr>
              <p:cNvGrpSpPr/>
              <p:nvPr/>
            </p:nvGrpSpPr>
            <p:grpSpPr>
              <a:xfrm>
                <a:off x="1060174" y="681086"/>
                <a:ext cx="2977044" cy="1973345"/>
                <a:chOff x="447451" y="670161"/>
                <a:chExt cx="2977044" cy="1973345"/>
              </a:xfrm>
            </p:grpSpPr>
            <p:pic>
              <p:nvPicPr>
                <p:cNvPr id="28" name="Picture 27">
                  <a:extLst>
                    <a:ext uri="{FF2B5EF4-FFF2-40B4-BE49-F238E27FC236}">
                      <a16:creationId xmlns:a16="http://schemas.microsoft.com/office/drawing/2014/main" id="{2A2A06A0-0615-BB53-820D-8F0089D46EEA}"/>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447451" y="1103138"/>
                  <a:ext cx="2224977" cy="1540368"/>
                </a:xfrm>
                <a:prstGeom prst="rect">
                  <a:avLst/>
                </a:prstGeom>
              </p:spPr>
            </p:pic>
            <p:sp>
              <p:nvSpPr>
                <p:cNvPr id="29" name="TextBox 28">
                  <a:extLst>
                    <a:ext uri="{FF2B5EF4-FFF2-40B4-BE49-F238E27FC236}">
                      <a16:creationId xmlns:a16="http://schemas.microsoft.com/office/drawing/2014/main" id="{AC47685A-079E-0FB5-693E-B96A14F425C7}"/>
                    </a:ext>
                  </a:extLst>
                </p:cNvPr>
                <p:cNvSpPr txBox="1"/>
                <p:nvPr/>
              </p:nvSpPr>
              <p:spPr>
                <a:xfrm>
                  <a:off x="472892" y="670161"/>
                  <a:ext cx="2951603" cy="584775"/>
                </a:xfrm>
                <a:prstGeom prst="rect">
                  <a:avLst/>
                </a:prstGeom>
                <a:noFill/>
              </p:spPr>
              <p:txBody>
                <a:bodyPr wrap="square" rtlCol="0">
                  <a:spAutoFit/>
                </a:bodyPr>
                <a:lstStyle/>
                <a:p>
                  <a:r>
                    <a:rPr lang="en-US" sz="3200" dirty="0" err="1">
                      <a:latin typeface="UTM Duepuntozero" panose="02040603050506020204" pitchFamily="18" charset="0"/>
                    </a:rPr>
                    <a:t>Nhà</a:t>
                  </a:r>
                  <a:r>
                    <a:rPr lang="en-US" sz="3200" dirty="0">
                      <a:latin typeface="UTM Duepuntozero" panose="02040603050506020204" pitchFamily="18" charset="0"/>
                    </a:rPr>
                    <a:t> </a:t>
                  </a:r>
                  <a:r>
                    <a:rPr lang="en-US" sz="3200" dirty="0" err="1">
                      <a:latin typeface="UTM Duepuntozero" panose="02040603050506020204" pitchFamily="18" charset="0"/>
                    </a:rPr>
                    <a:t>của</a:t>
                  </a:r>
                  <a:r>
                    <a:rPr lang="en-US" sz="3200" dirty="0">
                      <a:latin typeface="UTM Duepuntozero" panose="02040603050506020204" pitchFamily="18" charset="0"/>
                    </a:rPr>
                    <a:t> shipper</a:t>
                  </a:r>
                  <a:endParaRPr lang="vi-VN" sz="3200" dirty="0"/>
                </a:p>
              </p:txBody>
            </p:sp>
          </p:grpSp>
          <p:grpSp>
            <p:nvGrpSpPr>
              <p:cNvPr id="13" name="Group 12">
                <a:extLst>
                  <a:ext uri="{FF2B5EF4-FFF2-40B4-BE49-F238E27FC236}">
                    <a16:creationId xmlns:a16="http://schemas.microsoft.com/office/drawing/2014/main" id="{DA9C0D49-934D-0081-C15E-1FF8399C7A48}"/>
                  </a:ext>
                </a:extLst>
              </p:cNvPr>
              <p:cNvGrpSpPr/>
              <p:nvPr/>
            </p:nvGrpSpPr>
            <p:grpSpPr>
              <a:xfrm>
                <a:off x="8291562" y="3684689"/>
                <a:ext cx="3387282" cy="2542462"/>
                <a:chOff x="8510141" y="3145789"/>
                <a:chExt cx="3387282" cy="2542462"/>
              </a:xfrm>
            </p:grpSpPr>
            <p:pic>
              <p:nvPicPr>
                <p:cNvPr id="24" name="Picture 23">
                  <a:extLst>
                    <a:ext uri="{FF2B5EF4-FFF2-40B4-BE49-F238E27FC236}">
                      <a16:creationId xmlns:a16="http://schemas.microsoft.com/office/drawing/2014/main" id="{B8732E71-5E4E-8AFC-6FD6-BF31C0B0058C}"/>
                    </a:ext>
                  </a:extLst>
                </p:cNvPr>
                <p:cNvPicPr>
                  <a:picLocks noChangeAspect="1"/>
                </p:cNvPicPr>
                <p:nvPr/>
              </p:nvPicPr>
              <p:blipFill>
                <a:blip r:embed="rId5"/>
                <a:stretch>
                  <a:fillRect/>
                </a:stretch>
              </p:blipFill>
              <p:spPr>
                <a:xfrm>
                  <a:off x="8514086" y="3145789"/>
                  <a:ext cx="2837550" cy="2053702"/>
                </a:xfrm>
                <a:prstGeom prst="rect">
                  <a:avLst/>
                </a:prstGeom>
              </p:spPr>
            </p:pic>
            <p:sp>
              <p:nvSpPr>
                <p:cNvPr id="27" name="TextBox 26">
                  <a:extLst>
                    <a:ext uri="{FF2B5EF4-FFF2-40B4-BE49-F238E27FC236}">
                      <a16:creationId xmlns:a16="http://schemas.microsoft.com/office/drawing/2014/main" id="{48526E3C-A211-85DD-2D74-3CABA7599FA4}"/>
                    </a:ext>
                  </a:extLst>
                </p:cNvPr>
                <p:cNvSpPr txBox="1"/>
                <p:nvPr/>
              </p:nvSpPr>
              <p:spPr>
                <a:xfrm>
                  <a:off x="8510141" y="5103476"/>
                  <a:ext cx="3387282" cy="584775"/>
                </a:xfrm>
                <a:prstGeom prst="rect">
                  <a:avLst/>
                </a:prstGeom>
                <a:noFill/>
              </p:spPr>
              <p:txBody>
                <a:bodyPr wrap="square" rtlCol="0">
                  <a:spAutoFit/>
                </a:bodyPr>
                <a:lstStyle/>
                <a:p>
                  <a:r>
                    <a:rPr lang="en-US" sz="3200" dirty="0" err="1">
                      <a:latin typeface="UTM Duepuntozero" panose="02040603050506020204" pitchFamily="18" charset="0"/>
                    </a:rPr>
                    <a:t>Cửa</a:t>
                  </a:r>
                  <a:r>
                    <a:rPr lang="en-US" sz="3200" dirty="0">
                      <a:latin typeface="UTM Duepuntozero" panose="02040603050506020204" pitchFamily="18" charset="0"/>
                    </a:rPr>
                    <a:t> </a:t>
                  </a:r>
                  <a:r>
                    <a:rPr lang="en-US" sz="3200" dirty="0" err="1">
                      <a:latin typeface="UTM Duepuntozero" panose="02040603050506020204" pitchFamily="18" charset="0"/>
                    </a:rPr>
                    <a:t>hàng</a:t>
                  </a:r>
                  <a:r>
                    <a:rPr lang="en-US" sz="3200" dirty="0">
                      <a:latin typeface="UTM Duepuntozero" panose="02040603050506020204" pitchFamily="18" charset="0"/>
                    </a:rPr>
                    <a:t> </a:t>
                  </a:r>
                  <a:r>
                    <a:rPr lang="en-US" sz="3200" dirty="0" err="1">
                      <a:latin typeface="UTM Duepuntozero" panose="02040603050506020204" pitchFamily="18" charset="0"/>
                    </a:rPr>
                    <a:t>quần</a:t>
                  </a:r>
                  <a:r>
                    <a:rPr lang="en-US" sz="3200" dirty="0">
                      <a:latin typeface="UTM Duepuntozero" panose="02040603050506020204" pitchFamily="18" charset="0"/>
                    </a:rPr>
                    <a:t> </a:t>
                  </a:r>
                  <a:r>
                    <a:rPr lang="en-US" sz="3200" dirty="0" err="1">
                      <a:latin typeface="UTM Duepuntozero" panose="02040603050506020204" pitchFamily="18" charset="0"/>
                    </a:rPr>
                    <a:t>áo</a:t>
                  </a:r>
                  <a:endParaRPr lang="vi-VN" sz="3200" dirty="0"/>
                </a:p>
              </p:txBody>
            </p:sp>
          </p:grpSp>
          <p:grpSp>
            <p:nvGrpSpPr>
              <p:cNvPr id="14" name="Group 13">
                <a:extLst>
                  <a:ext uri="{FF2B5EF4-FFF2-40B4-BE49-F238E27FC236}">
                    <a16:creationId xmlns:a16="http://schemas.microsoft.com/office/drawing/2014/main" id="{E74087B7-1706-DA54-A514-3788A66E0DB4}"/>
                  </a:ext>
                </a:extLst>
              </p:cNvPr>
              <p:cNvGrpSpPr/>
              <p:nvPr/>
            </p:nvGrpSpPr>
            <p:grpSpPr>
              <a:xfrm>
                <a:off x="2516065" y="3508008"/>
                <a:ext cx="3853229" cy="2322952"/>
                <a:chOff x="3143784" y="3508133"/>
                <a:chExt cx="3853229" cy="2322952"/>
              </a:xfrm>
            </p:grpSpPr>
            <p:pic>
              <p:nvPicPr>
                <p:cNvPr id="20" name="Picture 19">
                  <a:extLst>
                    <a:ext uri="{FF2B5EF4-FFF2-40B4-BE49-F238E27FC236}">
                      <a16:creationId xmlns:a16="http://schemas.microsoft.com/office/drawing/2014/main" id="{291AAB3E-0651-D9B0-8AA7-CB1F5F524552}"/>
                    </a:ext>
                  </a:extLst>
                </p:cNvPr>
                <p:cNvPicPr>
                  <a:picLocks noChangeAspect="1"/>
                </p:cNvPicPr>
                <p:nvPr/>
              </p:nvPicPr>
              <p:blipFill>
                <a:blip r:embed="rId6">
                  <a:extLst>
                    <a:ext uri="{BEBA8EAE-BF5A-486C-A8C5-ECC9F3942E4B}">
                      <a14:imgProps xmlns:a14="http://schemas.microsoft.com/office/drawing/2010/main">
                        <a14:imgLayer r:embed="rId7">
                          <a14:imgEffect>
                            <a14:saturation sat="154000"/>
                          </a14:imgEffect>
                        </a14:imgLayer>
                      </a14:imgProps>
                    </a:ext>
                  </a:extLst>
                </a:blip>
                <a:stretch>
                  <a:fillRect/>
                </a:stretch>
              </p:blipFill>
              <p:spPr>
                <a:xfrm>
                  <a:off x="3143784" y="3990145"/>
                  <a:ext cx="2637669" cy="1840940"/>
                </a:xfrm>
                <a:prstGeom prst="rect">
                  <a:avLst/>
                </a:prstGeom>
              </p:spPr>
            </p:pic>
            <p:sp>
              <p:nvSpPr>
                <p:cNvPr id="23" name="TextBox 22">
                  <a:extLst>
                    <a:ext uri="{FF2B5EF4-FFF2-40B4-BE49-F238E27FC236}">
                      <a16:creationId xmlns:a16="http://schemas.microsoft.com/office/drawing/2014/main" id="{15CA2FB7-E21B-2476-3D11-3A5D00FFF23C}"/>
                    </a:ext>
                  </a:extLst>
                </p:cNvPr>
                <p:cNvSpPr txBox="1"/>
                <p:nvPr/>
              </p:nvSpPr>
              <p:spPr>
                <a:xfrm>
                  <a:off x="3609731" y="3508133"/>
                  <a:ext cx="3387282" cy="584775"/>
                </a:xfrm>
                <a:prstGeom prst="rect">
                  <a:avLst/>
                </a:prstGeom>
                <a:noFill/>
              </p:spPr>
              <p:txBody>
                <a:bodyPr wrap="square" rtlCol="0">
                  <a:spAutoFit/>
                </a:bodyPr>
                <a:lstStyle/>
                <a:p>
                  <a:r>
                    <a:rPr lang="en-US" sz="3200" dirty="0" err="1">
                      <a:latin typeface="UTM Duepuntozero" panose="02040603050506020204" pitchFamily="18" charset="0"/>
                    </a:rPr>
                    <a:t>Tiệm</a:t>
                  </a:r>
                  <a:r>
                    <a:rPr lang="en-US" sz="3200" dirty="0">
                      <a:latin typeface="UTM Duepuntozero" panose="02040603050506020204" pitchFamily="18" charset="0"/>
                    </a:rPr>
                    <a:t> bánh</a:t>
                  </a:r>
                  <a:endParaRPr lang="vi-VN" sz="3200" dirty="0"/>
                </a:p>
              </p:txBody>
            </p:sp>
          </p:grpSp>
          <p:grpSp>
            <p:nvGrpSpPr>
              <p:cNvPr id="15" name="Group 14">
                <a:extLst>
                  <a:ext uri="{FF2B5EF4-FFF2-40B4-BE49-F238E27FC236}">
                    <a16:creationId xmlns:a16="http://schemas.microsoft.com/office/drawing/2014/main" id="{39278F6B-285D-D7B1-9F60-7ED00FA52B99}"/>
                  </a:ext>
                </a:extLst>
              </p:cNvPr>
              <p:cNvGrpSpPr/>
              <p:nvPr/>
            </p:nvGrpSpPr>
            <p:grpSpPr>
              <a:xfrm>
                <a:off x="5443550" y="359910"/>
                <a:ext cx="3782920" cy="2402713"/>
                <a:chOff x="5443550" y="359910"/>
                <a:chExt cx="3782920" cy="2402713"/>
              </a:xfrm>
            </p:grpSpPr>
            <p:sp>
              <p:nvSpPr>
                <p:cNvPr id="19" name="TextBox 18">
                  <a:extLst>
                    <a:ext uri="{FF2B5EF4-FFF2-40B4-BE49-F238E27FC236}">
                      <a16:creationId xmlns:a16="http://schemas.microsoft.com/office/drawing/2014/main" id="{0C742582-0703-AE43-D3C8-99CA3F56ACA5}"/>
                    </a:ext>
                  </a:extLst>
                </p:cNvPr>
                <p:cNvSpPr txBox="1"/>
                <p:nvPr/>
              </p:nvSpPr>
              <p:spPr>
                <a:xfrm>
                  <a:off x="5839188" y="359910"/>
                  <a:ext cx="3387282" cy="584775"/>
                </a:xfrm>
                <a:prstGeom prst="rect">
                  <a:avLst/>
                </a:prstGeom>
                <a:noFill/>
              </p:spPr>
              <p:txBody>
                <a:bodyPr wrap="square" rtlCol="0">
                  <a:spAutoFit/>
                </a:bodyPr>
                <a:lstStyle/>
                <a:p>
                  <a:r>
                    <a:rPr lang="en-US" sz="3200" dirty="0" err="1">
                      <a:latin typeface="UTM Duepuntozero" panose="02040603050506020204" pitchFamily="18" charset="0"/>
                    </a:rPr>
                    <a:t>Quán</a:t>
                  </a:r>
                  <a:r>
                    <a:rPr lang="en-US" sz="3200" dirty="0">
                      <a:latin typeface="UTM Duepuntozero" panose="02040603050506020204" pitchFamily="18" charset="0"/>
                    </a:rPr>
                    <a:t> </a:t>
                  </a:r>
                  <a:r>
                    <a:rPr lang="en-US" sz="3200" dirty="0" err="1">
                      <a:latin typeface="UTM Duepuntozero" panose="02040603050506020204" pitchFamily="18" charset="0"/>
                    </a:rPr>
                    <a:t>hải</a:t>
                  </a:r>
                  <a:r>
                    <a:rPr lang="en-US" sz="3200" dirty="0">
                      <a:latin typeface="UTM Duepuntozero" panose="02040603050506020204" pitchFamily="18" charset="0"/>
                    </a:rPr>
                    <a:t> </a:t>
                  </a:r>
                  <a:r>
                    <a:rPr lang="en-US" sz="3200" dirty="0" err="1">
                      <a:latin typeface="UTM Duepuntozero" panose="02040603050506020204" pitchFamily="18" charset="0"/>
                    </a:rPr>
                    <a:t>sản</a:t>
                  </a:r>
                  <a:endParaRPr lang="vi-VN" sz="3200" dirty="0"/>
                </a:p>
              </p:txBody>
            </p:sp>
            <p:pic>
              <p:nvPicPr>
                <p:cNvPr id="17" name="Picture 16">
                  <a:extLst>
                    <a:ext uri="{FF2B5EF4-FFF2-40B4-BE49-F238E27FC236}">
                      <a16:creationId xmlns:a16="http://schemas.microsoft.com/office/drawing/2014/main" id="{2EBDC421-DE3F-26B3-69C3-A4589F1E5E8B}"/>
                    </a:ext>
                  </a:extLst>
                </p:cNvPr>
                <p:cNvPicPr>
                  <a:picLocks noChangeAspect="1"/>
                </p:cNvPicPr>
                <p:nvPr/>
              </p:nvPicPr>
              <p:blipFill>
                <a:blip r:embed="rId8"/>
                <a:stretch>
                  <a:fillRect/>
                </a:stretch>
              </p:blipFill>
              <p:spPr>
                <a:xfrm>
                  <a:off x="5443550" y="869732"/>
                  <a:ext cx="2981576" cy="1892891"/>
                </a:xfrm>
                <a:prstGeom prst="rect">
                  <a:avLst/>
                </a:prstGeom>
              </p:spPr>
            </p:pic>
          </p:grpSp>
        </p:grpSp>
      </p:grpSp>
      <p:pic>
        <p:nvPicPr>
          <p:cNvPr id="36" name="Picture 35">
            <a:extLst>
              <a:ext uri="{FF2B5EF4-FFF2-40B4-BE49-F238E27FC236}">
                <a16:creationId xmlns:a16="http://schemas.microsoft.com/office/drawing/2014/main" id="{ADE016D4-96BB-C510-8520-B4144F08952C}"/>
              </a:ext>
            </a:extLst>
          </p:cNvPr>
          <p:cNvPicPr>
            <a:picLocks noChangeAspect="1"/>
          </p:cNvPicPr>
          <p:nvPr/>
        </p:nvPicPr>
        <p:blipFill>
          <a:blip r:embed="rId9">
            <a:extLst>
              <a:ext uri="{BEBA8EAE-BF5A-486C-A8C5-ECC9F3942E4B}">
                <a14:imgProps xmlns:a14="http://schemas.microsoft.com/office/drawing/2010/main">
                  <a14:imgLayer r:embed="rId10">
                    <a14:imgEffect>
                      <a14:saturation sat="214000"/>
                    </a14:imgEffect>
                  </a14:imgLayer>
                </a14:imgProps>
              </a:ext>
            </a:extLst>
          </a:blip>
          <a:stretch>
            <a:fillRect/>
          </a:stretch>
        </p:blipFill>
        <p:spPr>
          <a:xfrm flipH="1">
            <a:off x="4795906" y="1237716"/>
            <a:ext cx="1363807" cy="1247384"/>
          </a:xfrm>
          <a:prstGeom prst="rect">
            <a:avLst/>
          </a:prstGeom>
        </p:spPr>
      </p:pic>
      <p:pic>
        <p:nvPicPr>
          <p:cNvPr id="37" name="Picture 36">
            <a:extLst>
              <a:ext uri="{FF2B5EF4-FFF2-40B4-BE49-F238E27FC236}">
                <a16:creationId xmlns:a16="http://schemas.microsoft.com/office/drawing/2014/main" id="{79D4B8B1-D0BA-3965-EAA0-6ED8B8C85ABF}"/>
              </a:ext>
            </a:extLst>
          </p:cNvPr>
          <p:cNvPicPr>
            <a:picLocks noChangeAspect="1"/>
          </p:cNvPicPr>
          <p:nvPr/>
        </p:nvPicPr>
        <p:blipFill>
          <a:blip r:embed="rId9">
            <a:extLst>
              <a:ext uri="{BEBA8EAE-BF5A-486C-A8C5-ECC9F3942E4B}">
                <a14:imgProps xmlns:a14="http://schemas.microsoft.com/office/drawing/2010/main">
                  <a14:imgLayer r:embed="rId10">
                    <a14:imgEffect>
                      <a14:saturation sat="214000"/>
                    </a14:imgEffect>
                  </a14:imgLayer>
                </a14:imgProps>
              </a:ext>
            </a:extLst>
          </a:blip>
          <a:stretch>
            <a:fillRect/>
          </a:stretch>
        </p:blipFill>
        <p:spPr>
          <a:xfrm>
            <a:off x="10316579" y="4206384"/>
            <a:ext cx="1363807" cy="1247384"/>
          </a:xfrm>
          <a:prstGeom prst="rect">
            <a:avLst/>
          </a:prstGeom>
        </p:spPr>
      </p:pic>
      <p:sp>
        <p:nvSpPr>
          <p:cNvPr id="38" name="Rectangle: Rounded Corners 37">
            <a:extLst>
              <a:ext uri="{FF2B5EF4-FFF2-40B4-BE49-F238E27FC236}">
                <a16:creationId xmlns:a16="http://schemas.microsoft.com/office/drawing/2014/main" id="{7024A15B-8154-DDB4-1DAA-F0C00F0308A7}"/>
              </a:ext>
            </a:extLst>
          </p:cNvPr>
          <p:cNvSpPr/>
          <p:nvPr/>
        </p:nvSpPr>
        <p:spPr>
          <a:xfrm>
            <a:off x="5212122" y="2618269"/>
            <a:ext cx="3378660" cy="685354"/>
          </a:xfrm>
          <a:prstGeom prst="roundRect">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UTM Avo" panose="02040603050506020204" pitchFamily="18" charset="0"/>
              </a:rPr>
              <a:t>7 + 5 ….. 12</a:t>
            </a:r>
          </a:p>
        </p:txBody>
      </p:sp>
      <p:sp>
        <p:nvSpPr>
          <p:cNvPr id="39" name="Rectangle: Rounded Corners 38">
            <a:extLst>
              <a:ext uri="{FF2B5EF4-FFF2-40B4-BE49-F238E27FC236}">
                <a16:creationId xmlns:a16="http://schemas.microsoft.com/office/drawing/2014/main" id="{9F8EC67F-0F26-0C77-C918-B62F779A0BC6}"/>
              </a:ext>
            </a:extLst>
          </p:cNvPr>
          <p:cNvSpPr/>
          <p:nvPr/>
        </p:nvSpPr>
        <p:spPr>
          <a:xfrm>
            <a:off x="6695803" y="2544981"/>
            <a:ext cx="795841" cy="685354"/>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rgbClr val="D71D27"/>
                </a:solidFill>
                <a:latin typeface="UTM Avo" panose="02040603050506020204" pitchFamily="18" charset="0"/>
              </a:rPr>
              <a:t>=</a:t>
            </a:r>
          </a:p>
        </p:txBody>
      </p:sp>
      <p:sp>
        <p:nvSpPr>
          <p:cNvPr id="2" name="Rectangle: Rounded Corners 1">
            <a:extLst>
              <a:ext uri="{FF2B5EF4-FFF2-40B4-BE49-F238E27FC236}">
                <a16:creationId xmlns:a16="http://schemas.microsoft.com/office/drawing/2014/main" id="{9403AB28-0E31-B3D8-C3BD-74CC74A81915}"/>
              </a:ext>
            </a:extLst>
          </p:cNvPr>
          <p:cNvSpPr/>
          <p:nvPr/>
        </p:nvSpPr>
        <p:spPr>
          <a:xfrm>
            <a:off x="7836401" y="5825792"/>
            <a:ext cx="3892030" cy="685354"/>
          </a:xfrm>
          <a:prstGeom prst="roundRect">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UTM Avo" panose="02040603050506020204" pitchFamily="18" charset="0"/>
              </a:rPr>
              <a:t>9 + 3 ….. 3 + 9</a:t>
            </a:r>
          </a:p>
        </p:txBody>
      </p:sp>
      <p:sp>
        <p:nvSpPr>
          <p:cNvPr id="16" name="Rectangle: Rounded Corners 15">
            <a:extLst>
              <a:ext uri="{FF2B5EF4-FFF2-40B4-BE49-F238E27FC236}">
                <a16:creationId xmlns:a16="http://schemas.microsoft.com/office/drawing/2014/main" id="{3F0F7363-BCE7-3F9D-472C-C4BCAA70EDB8}"/>
              </a:ext>
            </a:extLst>
          </p:cNvPr>
          <p:cNvSpPr/>
          <p:nvPr/>
        </p:nvSpPr>
        <p:spPr>
          <a:xfrm>
            <a:off x="1892378" y="5553437"/>
            <a:ext cx="3892030" cy="685354"/>
          </a:xfrm>
          <a:prstGeom prst="roundRect">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UTM Avo" panose="02040603050506020204" pitchFamily="18" charset="0"/>
              </a:rPr>
              <a:t>9 + 2 ….. 7 + 7</a:t>
            </a:r>
          </a:p>
        </p:txBody>
      </p:sp>
      <p:sp>
        <p:nvSpPr>
          <p:cNvPr id="18" name="Rectangle: Rounded Corners 17">
            <a:extLst>
              <a:ext uri="{FF2B5EF4-FFF2-40B4-BE49-F238E27FC236}">
                <a16:creationId xmlns:a16="http://schemas.microsoft.com/office/drawing/2014/main" id="{F6D8B22F-D7C6-951C-7575-515A0FE8ECE1}"/>
              </a:ext>
            </a:extLst>
          </p:cNvPr>
          <p:cNvSpPr/>
          <p:nvPr/>
        </p:nvSpPr>
        <p:spPr>
          <a:xfrm>
            <a:off x="573127" y="2381540"/>
            <a:ext cx="3378660" cy="685354"/>
          </a:xfrm>
          <a:prstGeom prst="roundRect">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UTM Avo" panose="02040603050506020204" pitchFamily="18" charset="0"/>
              </a:rPr>
              <a:t>6 + 6 ….. 11</a:t>
            </a:r>
          </a:p>
        </p:txBody>
      </p:sp>
      <p:sp>
        <p:nvSpPr>
          <p:cNvPr id="25" name="Rectangle: Rounded Corners 24">
            <a:extLst>
              <a:ext uri="{FF2B5EF4-FFF2-40B4-BE49-F238E27FC236}">
                <a16:creationId xmlns:a16="http://schemas.microsoft.com/office/drawing/2014/main" id="{0C38D1EB-F928-E3BD-7C75-FF2B4D0FB3EB}"/>
              </a:ext>
            </a:extLst>
          </p:cNvPr>
          <p:cNvSpPr/>
          <p:nvPr/>
        </p:nvSpPr>
        <p:spPr>
          <a:xfrm>
            <a:off x="2131429" y="2290878"/>
            <a:ext cx="666114" cy="685354"/>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rgbClr val="D71D27"/>
                </a:solidFill>
                <a:latin typeface="UTM Avo" panose="02040603050506020204" pitchFamily="18" charset="0"/>
              </a:rPr>
              <a:t>&gt;</a:t>
            </a:r>
          </a:p>
        </p:txBody>
      </p:sp>
      <p:grpSp>
        <p:nvGrpSpPr>
          <p:cNvPr id="26" name="Group 25">
            <a:extLst>
              <a:ext uri="{FF2B5EF4-FFF2-40B4-BE49-F238E27FC236}">
                <a16:creationId xmlns:a16="http://schemas.microsoft.com/office/drawing/2014/main" id="{8CF11488-9184-A5B3-9154-F02063B8A3D8}"/>
              </a:ext>
            </a:extLst>
          </p:cNvPr>
          <p:cNvGrpSpPr/>
          <p:nvPr/>
        </p:nvGrpSpPr>
        <p:grpSpPr>
          <a:xfrm>
            <a:off x="10751629" y="183529"/>
            <a:ext cx="1197156" cy="1139395"/>
            <a:chOff x="10849967" y="239893"/>
            <a:chExt cx="1197156" cy="1139395"/>
          </a:xfrm>
        </p:grpSpPr>
        <p:sp>
          <p:nvSpPr>
            <p:cNvPr id="40" name="Isosceles Triangle 39">
              <a:extLst>
                <a:ext uri="{FF2B5EF4-FFF2-40B4-BE49-F238E27FC236}">
                  <a16:creationId xmlns:a16="http://schemas.microsoft.com/office/drawing/2014/main" id="{F3E141DA-EE04-1A85-F542-7B5C88F7E117}"/>
                </a:ext>
              </a:extLst>
            </p:cNvPr>
            <p:cNvSpPr/>
            <p:nvPr/>
          </p:nvSpPr>
          <p:spPr>
            <a:xfrm>
              <a:off x="10849967" y="239893"/>
              <a:ext cx="1197156" cy="1139395"/>
            </a:xfrm>
            <a:prstGeom prst="triangle">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p>
          </p:txBody>
        </p:sp>
        <p:sp>
          <p:nvSpPr>
            <p:cNvPr id="41" name="TextBox 40">
              <a:extLst>
                <a:ext uri="{FF2B5EF4-FFF2-40B4-BE49-F238E27FC236}">
                  <a16:creationId xmlns:a16="http://schemas.microsoft.com/office/drawing/2014/main" id="{D22AC7F8-F4CD-1AA6-2DF6-32CE0CA96C87}"/>
                </a:ext>
              </a:extLst>
            </p:cNvPr>
            <p:cNvSpPr txBox="1"/>
            <p:nvPr/>
          </p:nvSpPr>
          <p:spPr>
            <a:xfrm>
              <a:off x="11257357" y="699191"/>
              <a:ext cx="609600" cy="584775"/>
            </a:xfrm>
            <a:prstGeom prst="rect">
              <a:avLst/>
            </a:prstGeom>
            <a:noFill/>
          </p:spPr>
          <p:txBody>
            <a:bodyPr wrap="square" rtlCol="0">
              <a:spAutoFit/>
            </a:bodyPr>
            <a:lstStyle/>
            <a:p>
              <a:r>
                <a:rPr lang="en-US" sz="3200">
                  <a:solidFill>
                    <a:schemeClr val="bg1"/>
                  </a:solidFill>
                  <a:latin typeface="UTM Cookies" panose="02040603050506020204" pitchFamily="18" charset="0"/>
                </a:rPr>
                <a:t>4</a:t>
              </a:r>
              <a:endParaRPr lang="vi-VN" sz="3200" dirty="0">
                <a:solidFill>
                  <a:schemeClr val="bg1"/>
                </a:solidFill>
              </a:endParaRPr>
            </a:p>
          </p:txBody>
        </p:sp>
      </p:grpSp>
    </p:spTree>
    <p:extLst>
      <p:ext uri="{BB962C8B-B14F-4D97-AF65-F5344CB8AC3E}">
        <p14:creationId xmlns:p14="http://schemas.microsoft.com/office/powerpoint/2010/main" val="199974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2.25514E-17 1.11111E-6 L 0.22708 -0.04954 L 0.28125 0.02477 L 0.31445 0.11111 L 0.40977 0.16065 L 0.45117 0.42986 " pathEditMode="relative" rAng="0" ptsTypes="AAAAAA">
                                      <p:cBhvr>
                                        <p:cTn id="13" dur="2000" fill="hold"/>
                                        <p:tgtEl>
                                          <p:spTgt spid="36"/>
                                        </p:tgtEl>
                                        <p:attrNameLst>
                                          <p:attrName>ppt_x</p:attrName>
                                          <p:attrName>ppt_y</p:attrName>
                                        </p:attrNameLst>
                                      </p:cBhvr>
                                      <p:rCtr x="22552" y="19005"/>
                                    </p:animMotion>
                                  </p:childTnLst>
                                </p:cTn>
                              </p:par>
                            </p:childTnLst>
                          </p:cTn>
                        </p:par>
                        <p:par>
                          <p:cTn id="14" fill="hold">
                            <p:stCondLst>
                              <p:cond delay="2000"/>
                            </p:stCondLst>
                            <p:childTnLst>
                              <p:par>
                                <p:cTn id="15" presetID="1" presetClass="exit" presetSubtype="0" fill="hold" nodeType="afterEffect">
                                  <p:stCondLst>
                                    <p:cond delay="0"/>
                                  </p:stCondLst>
                                  <p:childTnLst>
                                    <p:set>
                                      <p:cBhvr>
                                        <p:cTn id="16" dur="1" fill="hold">
                                          <p:stCondLst>
                                            <p:cond delay="0"/>
                                          </p:stCondLst>
                                        </p:cTn>
                                        <p:tgtEl>
                                          <p:spTgt spid="3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500" tmFilter="0, 0; .2, .5; .8, .5; 1, 0"/>
                                        <p:tgtEl>
                                          <p:spTgt spid="2"/>
                                        </p:tgtEl>
                                      </p:cBhvr>
                                    </p:animEffect>
                                    <p:animScale>
                                      <p:cBhvr>
                                        <p:cTn id="23"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5E682E-491C-BFB9-7348-7352CC6F5C9D}"/>
              </a:ext>
            </a:extLst>
          </p:cNvPr>
          <p:cNvPicPr>
            <a:picLocks noChangeAspect="1"/>
          </p:cNvPicPr>
          <p:nvPr/>
        </p:nvPicPr>
        <p:blipFill>
          <a:blip r:embed="rId2"/>
          <a:stretch>
            <a:fillRect/>
          </a:stretch>
        </p:blipFill>
        <p:spPr>
          <a:xfrm>
            <a:off x="0" y="0"/>
            <a:ext cx="12192000" cy="6857999"/>
          </a:xfrm>
          <a:prstGeom prst="rect">
            <a:avLst/>
          </a:prstGeom>
        </p:spPr>
      </p:pic>
      <p:grpSp>
        <p:nvGrpSpPr>
          <p:cNvPr id="5" name="Group 4">
            <a:extLst>
              <a:ext uri="{FF2B5EF4-FFF2-40B4-BE49-F238E27FC236}">
                <a16:creationId xmlns:a16="http://schemas.microsoft.com/office/drawing/2014/main" id="{16C67096-7124-07E4-567E-67EF1894523A}"/>
              </a:ext>
            </a:extLst>
          </p:cNvPr>
          <p:cNvGrpSpPr/>
          <p:nvPr/>
        </p:nvGrpSpPr>
        <p:grpSpPr>
          <a:xfrm>
            <a:off x="211957" y="24217"/>
            <a:ext cx="11754842" cy="6573931"/>
            <a:chOff x="211957" y="24217"/>
            <a:chExt cx="11754842" cy="6573931"/>
          </a:xfrm>
        </p:grpSpPr>
        <p:sp>
          <p:nvSpPr>
            <p:cNvPr id="6" name="Hình chữ nhật: Góc Tròn 277">
              <a:extLst>
                <a:ext uri="{FF2B5EF4-FFF2-40B4-BE49-F238E27FC236}">
                  <a16:creationId xmlns:a16="http://schemas.microsoft.com/office/drawing/2014/main" id="{E268911F-92CC-BE05-66D8-8B2AEA23774E}"/>
                </a:ext>
              </a:extLst>
            </p:cNvPr>
            <p:cNvSpPr/>
            <p:nvPr/>
          </p:nvSpPr>
          <p:spPr>
            <a:xfrm>
              <a:off x="211957" y="259852"/>
              <a:ext cx="11754842" cy="6338296"/>
            </a:xfrm>
            <a:prstGeom prst="roundRect">
              <a:avLst>
                <a:gd name="adj" fmla="val 6568"/>
              </a:avLst>
            </a:prstGeom>
            <a:solidFill>
              <a:schemeClr val="bg1"/>
            </a:solidFill>
            <a:ln w="38100">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5CE0D3B8-F473-1E95-3F4D-B59A52C37322}"/>
                </a:ext>
              </a:extLst>
            </p:cNvPr>
            <p:cNvGrpSpPr/>
            <p:nvPr/>
          </p:nvGrpSpPr>
          <p:grpSpPr>
            <a:xfrm>
              <a:off x="1017733" y="24217"/>
              <a:ext cx="10667732" cy="5867241"/>
              <a:chOff x="1011112" y="359910"/>
              <a:chExt cx="10667732" cy="5867241"/>
            </a:xfrm>
          </p:grpSpPr>
          <p:grpSp>
            <p:nvGrpSpPr>
              <p:cNvPr id="9" name="Group 8">
                <a:extLst>
                  <a:ext uri="{FF2B5EF4-FFF2-40B4-BE49-F238E27FC236}">
                    <a16:creationId xmlns:a16="http://schemas.microsoft.com/office/drawing/2014/main" id="{4748332B-3FFD-47DA-0D45-1FBB088C310A}"/>
                  </a:ext>
                </a:extLst>
              </p:cNvPr>
              <p:cNvGrpSpPr/>
              <p:nvPr/>
            </p:nvGrpSpPr>
            <p:grpSpPr>
              <a:xfrm rot="1554913">
                <a:off x="8009863" y="2486978"/>
                <a:ext cx="2353452" cy="725315"/>
                <a:chOff x="4423706" y="2037629"/>
                <a:chExt cx="3144688" cy="725315"/>
              </a:xfrm>
            </p:grpSpPr>
            <p:cxnSp>
              <p:nvCxnSpPr>
                <p:cNvPr id="34" name="Đường kết nối: Cong 30">
                  <a:extLst>
                    <a:ext uri="{FF2B5EF4-FFF2-40B4-BE49-F238E27FC236}">
                      <a16:creationId xmlns:a16="http://schemas.microsoft.com/office/drawing/2014/main" id="{9D0D71FB-4FAA-1336-D189-E942E2F731DF}"/>
                    </a:ext>
                  </a:extLst>
                </p:cNvPr>
                <p:cNvCxnSpPr>
                  <a:cxnSpLocks/>
                </p:cNvCxnSpPr>
                <p:nvPr/>
              </p:nvCxnSpPr>
              <p:spPr>
                <a:xfrm rot="10800000">
                  <a:off x="4423706" y="2037629"/>
                  <a:ext cx="3022165" cy="607667"/>
                </a:xfrm>
                <a:prstGeom prst="curvedConnector3">
                  <a:avLst>
                    <a:gd name="adj1" fmla="val 50000"/>
                  </a:avLst>
                </a:prstGeom>
                <a:ln w="28575">
                  <a:solidFill>
                    <a:srgbClr val="221F1F"/>
                  </a:solidFill>
                  <a:prstDash val="lgDashDot"/>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id="{9C55046B-C052-40A6-50E4-3F5F9F27E208}"/>
                    </a:ext>
                  </a:extLst>
                </p:cNvPr>
                <p:cNvSpPr/>
                <p:nvPr/>
              </p:nvSpPr>
              <p:spPr>
                <a:xfrm rot="5904122">
                  <a:off x="7399947" y="2594497"/>
                  <a:ext cx="194654" cy="14224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10" name="Group 9">
                <a:extLst>
                  <a:ext uri="{FF2B5EF4-FFF2-40B4-BE49-F238E27FC236}">
                    <a16:creationId xmlns:a16="http://schemas.microsoft.com/office/drawing/2014/main" id="{6CC21CD4-1F00-79A1-715A-842F10B93F12}"/>
                  </a:ext>
                </a:extLst>
              </p:cNvPr>
              <p:cNvGrpSpPr/>
              <p:nvPr/>
            </p:nvGrpSpPr>
            <p:grpSpPr>
              <a:xfrm rot="1189893">
                <a:off x="5570917" y="4125072"/>
                <a:ext cx="2239663" cy="1568502"/>
                <a:chOff x="6396340" y="3698237"/>
                <a:chExt cx="2239663" cy="1568502"/>
              </a:xfrm>
            </p:grpSpPr>
            <p:cxnSp>
              <p:nvCxnSpPr>
                <p:cNvPr id="32" name="Đường kết nối: Cong 30">
                  <a:extLst>
                    <a:ext uri="{FF2B5EF4-FFF2-40B4-BE49-F238E27FC236}">
                      <a16:creationId xmlns:a16="http://schemas.microsoft.com/office/drawing/2014/main" id="{1A388161-254E-A228-ED97-74C42512DDDC}"/>
                    </a:ext>
                  </a:extLst>
                </p:cNvPr>
                <p:cNvCxnSpPr>
                  <a:cxnSpLocks/>
                </p:cNvCxnSpPr>
                <p:nvPr/>
              </p:nvCxnSpPr>
              <p:spPr>
                <a:xfrm rot="10800000" flipV="1">
                  <a:off x="6500786" y="3698237"/>
                  <a:ext cx="2135217" cy="1470479"/>
                </a:xfrm>
                <a:prstGeom prst="curvedConnector3">
                  <a:avLst>
                    <a:gd name="adj1" fmla="val 50000"/>
                  </a:avLst>
                </a:prstGeom>
                <a:ln w="28575">
                  <a:solidFill>
                    <a:srgbClr val="221F1F"/>
                  </a:solidFill>
                  <a:prstDash val="lgDashDot"/>
                </a:ln>
              </p:spPr>
              <p:style>
                <a:lnRef idx="1">
                  <a:schemeClr val="accent1"/>
                </a:lnRef>
                <a:fillRef idx="0">
                  <a:schemeClr val="accent1"/>
                </a:fillRef>
                <a:effectRef idx="0">
                  <a:schemeClr val="accent1"/>
                </a:effectRef>
                <a:fontRef idx="minor">
                  <a:schemeClr val="tx1"/>
                </a:fontRef>
              </p:style>
            </p:cxnSp>
            <p:sp>
              <p:nvSpPr>
                <p:cNvPr id="33" name="Isosceles Triangle 32">
                  <a:extLst>
                    <a:ext uri="{FF2B5EF4-FFF2-40B4-BE49-F238E27FC236}">
                      <a16:creationId xmlns:a16="http://schemas.microsoft.com/office/drawing/2014/main" id="{86B8B555-6C28-6E95-7FD0-EB810FB6C764}"/>
                    </a:ext>
                  </a:extLst>
                </p:cNvPr>
                <p:cNvSpPr/>
                <p:nvPr/>
              </p:nvSpPr>
              <p:spPr>
                <a:xfrm rot="15913945">
                  <a:off x="6370133" y="5098292"/>
                  <a:ext cx="194654" cy="14224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11" name="Group 10">
                <a:extLst>
                  <a:ext uri="{FF2B5EF4-FFF2-40B4-BE49-F238E27FC236}">
                    <a16:creationId xmlns:a16="http://schemas.microsoft.com/office/drawing/2014/main" id="{3D3E2FA2-1280-2EBA-5321-A8629820391E}"/>
                  </a:ext>
                </a:extLst>
              </p:cNvPr>
              <p:cNvGrpSpPr/>
              <p:nvPr/>
            </p:nvGrpSpPr>
            <p:grpSpPr>
              <a:xfrm rot="20624572">
                <a:off x="3189234" y="1896982"/>
                <a:ext cx="2353448" cy="725313"/>
                <a:chOff x="4423710" y="2037631"/>
                <a:chExt cx="3144684" cy="725313"/>
              </a:xfrm>
            </p:grpSpPr>
            <p:cxnSp>
              <p:nvCxnSpPr>
                <p:cNvPr id="30" name="Đường kết nối: Cong 30">
                  <a:extLst>
                    <a:ext uri="{FF2B5EF4-FFF2-40B4-BE49-F238E27FC236}">
                      <a16:creationId xmlns:a16="http://schemas.microsoft.com/office/drawing/2014/main" id="{C10D764C-7E45-0CC2-A2D6-E4F21E1139DD}"/>
                    </a:ext>
                  </a:extLst>
                </p:cNvPr>
                <p:cNvCxnSpPr>
                  <a:cxnSpLocks/>
                </p:cNvCxnSpPr>
                <p:nvPr/>
              </p:nvCxnSpPr>
              <p:spPr>
                <a:xfrm rot="10800000">
                  <a:off x="4423710" y="2037631"/>
                  <a:ext cx="3022166" cy="607667"/>
                </a:xfrm>
                <a:prstGeom prst="curvedConnector3">
                  <a:avLst>
                    <a:gd name="adj1" fmla="val 50000"/>
                  </a:avLst>
                </a:prstGeom>
                <a:ln w="28575">
                  <a:solidFill>
                    <a:srgbClr val="221F1F"/>
                  </a:solidFill>
                  <a:prstDash val="lgDashDot"/>
                </a:ln>
              </p:spPr>
              <p:style>
                <a:lnRef idx="1">
                  <a:schemeClr val="accent1"/>
                </a:lnRef>
                <a:fillRef idx="0">
                  <a:schemeClr val="accent1"/>
                </a:fillRef>
                <a:effectRef idx="0">
                  <a:schemeClr val="accent1"/>
                </a:effectRef>
                <a:fontRef idx="minor">
                  <a:schemeClr val="tx1"/>
                </a:fontRef>
              </p:style>
            </p:cxnSp>
            <p:sp>
              <p:nvSpPr>
                <p:cNvPr id="31" name="Isosceles Triangle 30">
                  <a:extLst>
                    <a:ext uri="{FF2B5EF4-FFF2-40B4-BE49-F238E27FC236}">
                      <a16:creationId xmlns:a16="http://schemas.microsoft.com/office/drawing/2014/main" id="{50196905-2DF7-8E68-BA24-43124BDCA352}"/>
                    </a:ext>
                  </a:extLst>
                </p:cNvPr>
                <p:cNvSpPr/>
                <p:nvPr/>
              </p:nvSpPr>
              <p:spPr>
                <a:xfrm rot="5904122">
                  <a:off x="7399947" y="2594497"/>
                  <a:ext cx="194654" cy="14224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12" name="Group 11">
                <a:extLst>
                  <a:ext uri="{FF2B5EF4-FFF2-40B4-BE49-F238E27FC236}">
                    <a16:creationId xmlns:a16="http://schemas.microsoft.com/office/drawing/2014/main" id="{8BBCC14C-9559-CA50-1C86-864BE05F2ED7}"/>
                  </a:ext>
                </a:extLst>
              </p:cNvPr>
              <p:cNvGrpSpPr/>
              <p:nvPr/>
            </p:nvGrpSpPr>
            <p:grpSpPr>
              <a:xfrm>
                <a:off x="1011112" y="612748"/>
                <a:ext cx="2951603" cy="2041683"/>
                <a:chOff x="398389" y="601823"/>
                <a:chExt cx="2951603" cy="2041683"/>
              </a:xfrm>
            </p:grpSpPr>
            <p:pic>
              <p:nvPicPr>
                <p:cNvPr id="28" name="Picture 27">
                  <a:extLst>
                    <a:ext uri="{FF2B5EF4-FFF2-40B4-BE49-F238E27FC236}">
                      <a16:creationId xmlns:a16="http://schemas.microsoft.com/office/drawing/2014/main" id="{2A2A06A0-0615-BB53-820D-8F0089D46EEA}"/>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447451" y="1103138"/>
                  <a:ext cx="2224977" cy="1540368"/>
                </a:xfrm>
                <a:prstGeom prst="rect">
                  <a:avLst/>
                </a:prstGeom>
              </p:spPr>
            </p:pic>
            <p:sp>
              <p:nvSpPr>
                <p:cNvPr id="29" name="TextBox 28">
                  <a:extLst>
                    <a:ext uri="{FF2B5EF4-FFF2-40B4-BE49-F238E27FC236}">
                      <a16:creationId xmlns:a16="http://schemas.microsoft.com/office/drawing/2014/main" id="{AC47685A-079E-0FB5-693E-B96A14F425C7}"/>
                    </a:ext>
                  </a:extLst>
                </p:cNvPr>
                <p:cNvSpPr txBox="1"/>
                <p:nvPr/>
              </p:nvSpPr>
              <p:spPr>
                <a:xfrm>
                  <a:off x="398389" y="601823"/>
                  <a:ext cx="2951603" cy="584775"/>
                </a:xfrm>
                <a:prstGeom prst="rect">
                  <a:avLst/>
                </a:prstGeom>
                <a:noFill/>
              </p:spPr>
              <p:txBody>
                <a:bodyPr wrap="square" rtlCol="0">
                  <a:spAutoFit/>
                </a:bodyPr>
                <a:lstStyle/>
                <a:p>
                  <a:r>
                    <a:rPr lang="en-US" sz="3200" dirty="0" err="1">
                      <a:latin typeface="UTM Duepuntozero" panose="02040603050506020204" pitchFamily="18" charset="0"/>
                    </a:rPr>
                    <a:t>Nhà</a:t>
                  </a:r>
                  <a:r>
                    <a:rPr lang="en-US" sz="3200" dirty="0">
                      <a:latin typeface="UTM Duepuntozero" panose="02040603050506020204" pitchFamily="18" charset="0"/>
                    </a:rPr>
                    <a:t> </a:t>
                  </a:r>
                  <a:r>
                    <a:rPr lang="en-US" sz="3200" dirty="0" err="1">
                      <a:latin typeface="UTM Duepuntozero" panose="02040603050506020204" pitchFamily="18" charset="0"/>
                    </a:rPr>
                    <a:t>của</a:t>
                  </a:r>
                  <a:r>
                    <a:rPr lang="en-US" sz="3200" dirty="0">
                      <a:latin typeface="UTM Duepuntozero" panose="02040603050506020204" pitchFamily="18" charset="0"/>
                    </a:rPr>
                    <a:t> shipper</a:t>
                  </a:r>
                  <a:endParaRPr lang="vi-VN" sz="3200" dirty="0"/>
                </a:p>
              </p:txBody>
            </p:sp>
          </p:grpSp>
          <p:grpSp>
            <p:nvGrpSpPr>
              <p:cNvPr id="13" name="Group 12">
                <a:extLst>
                  <a:ext uri="{FF2B5EF4-FFF2-40B4-BE49-F238E27FC236}">
                    <a16:creationId xmlns:a16="http://schemas.microsoft.com/office/drawing/2014/main" id="{DA9C0D49-934D-0081-C15E-1FF8399C7A48}"/>
                  </a:ext>
                </a:extLst>
              </p:cNvPr>
              <p:cNvGrpSpPr/>
              <p:nvPr/>
            </p:nvGrpSpPr>
            <p:grpSpPr>
              <a:xfrm>
                <a:off x="8291562" y="3684689"/>
                <a:ext cx="3387282" cy="2542462"/>
                <a:chOff x="8510141" y="3145789"/>
                <a:chExt cx="3387282" cy="2542462"/>
              </a:xfrm>
            </p:grpSpPr>
            <p:pic>
              <p:nvPicPr>
                <p:cNvPr id="24" name="Picture 23">
                  <a:extLst>
                    <a:ext uri="{FF2B5EF4-FFF2-40B4-BE49-F238E27FC236}">
                      <a16:creationId xmlns:a16="http://schemas.microsoft.com/office/drawing/2014/main" id="{B8732E71-5E4E-8AFC-6FD6-BF31C0B0058C}"/>
                    </a:ext>
                  </a:extLst>
                </p:cNvPr>
                <p:cNvPicPr>
                  <a:picLocks noChangeAspect="1"/>
                </p:cNvPicPr>
                <p:nvPr/>
              </p:nvPicPr>
              <p:blipFill>
                <a:blip r:embed="rId5"/>
                <a:stretch>
                  <a:fillRect/>
                </a:stretch>
              </p:blipFill>
              <p:spPr>
                <a:xfrm>
                  <a:off x="8514086" y="3145789"/>
                  <a:ext cx="2837550" cy="2053702"/>
                </a:xfrm>
                <a:prstGeom prst="rect">
                  <a:avLst/>
                </a:prstGeom>
              </p:spPr>
            </p:pic>
            <p:sp>
              <p:nvSpPr>
                <p:cNvPr id="27" name="TextBox 26">
                  <a:extLst>
                    <a:ext uri="{FF2B5EF4-FFF2-40B4-BE49-F238E27FC236}">
                      <a16:creationId xmlns:a16="http://schemas.microsoft.com/office/drawing/2014/main" id="{48526E3C-A211-85DD-2D74-3CABA7599FA4}"/>
                    </a:ext>
                  </a:extLst>
                </p:cNvPr>
                <p:cNvSpPr txBox="1"/>
                <p:nvPr/>
              </p:nvSpPr>
              <p:spPr>
                <a:xfrm>
                  <a:off x="8510141" y="5103476"/>
                  <a:ext cx="3387282" cy="584775"/>
                </a:xfrm>
                <a:prstGeom prst="rect">
                  <a:avLst/>
                </a:prstGeom>
                <a:noFill/>
              </p:spPr>
              <p:txBody>
                <a:bodyPr wrap="square" rtlCol="0">
                  <a:spAutoFit/>
                </a:bodyPr>
                <a:lstStyle/>
                <a:p>
                  <a:r>
                    <a:rPr lang="en-US" sz="3200" dirty="0" err="1">
                      <a:latin typeface="UTM Duepuntozero" panose="02040603050506020204" pitchFamily="18" charset="0"/>
                    </a:rPr>
                    <a:t>Cửa</a:t>
                  </a:r>
                  <a:r>
                    <a:rPr lang="en-US" sz="3200" dirty="0">
                      <a:latin typeface="UTM Duepuntozero" panose="02040603050506020204" pitchFamily="18" charset="0"/>
                    </a:rPr>
                    <a:t> </a:t>
                  </a:r>
                  <a:r>
                    <a:rPr lang="en-US" sz="3200" dirty="0" err="1">
                      <a:latin typeface="UTM Duepuntozero" panose="02040603050506020204" pitchFamily="18" charset="0"/>
                    </a:rPr>
                    <a:t>hàng</a:t>
                  </a:r>
                  <a:r>
                    <a:rPr lang="en-US" sz="3200" dirty="0">
                      <a:latin typeface="UTM Duepuntozero" panose="02040603050506020204" pitchFamily="18" charset="0"/>
                    </a:rPr>
                    <a:t> </a:t>
                  </a:r>
                  <a:r>
                    <a:rPr lang="en-US" sz="3200" dirty="0" err="1">
                      <a:latin typeface="UTM Duepuntozero" panose="02040603050506020204" pitchFamily="18" charset="0"/>
                    </a:rPr>
                    <a:t>quần</a:t>
                  </a:r>
                  <a:r>
                    <a:rPr lang="en-US" sz="3200" dirty="0">
                      <a:latin typeface="UTM Duepuntozero" panose="02040603050506020204" pitchFamily="18" charset="0"/>
                    </a:rPr>
                    <a:t> </a:t>
                  </a:r>
                  <a:r>
                    <a:rPr lang="en-US" sz="3200" dirty="0" err="1">
                      <a:latin typeface="UTM Duepuntozero" panose="02040603050506020204" pitchFamily="18" charset="0"/>
                    </a:rPr>
                    <a:t>áo</a:t>
                  </a:r>
                  <a:endParaRPr lang="vi-VN" sz="3200" dirty="0"/>
                </a:p>
              </p:txBody>
            </p:sp>
          </p:grpSp>
          <p:grpSp>
            <p:nvGrpSpPr>
              <p:cNvPr id="14" name="Group 13">
                <a:extLst>
                  <a:ext uri="{FF2B5EF4-FFF2-40B4-BE49-F238E27FC236}">
                    <a16:creationId xmlns:a16="http://schemas.microsoft.com/office/drawing/2014/main" id="{E74087B7-1706-DA54-A514-3788A66E0DB4}"/>
                  </a:ext>
                </a:extLst>
              </p:cNvPr>
              <p:cNvGrpSpPr/>
              <p:nvPr/>
            </p:nvGrpSpPr>
            <p:grpSpPr>
              <a:xfrm>
                <a:off x="2516065" y="3544070"/>
                <a:ext cx="3868835" cy="2286890"/>
                <a:chOff x="3143784" y="3544195"/>
                <a:chExt cx="3868835" cy="2286890"/>
              </a:xfrm>
            </p:grpSpPr>
            <p:pic>
              <p:nvPicPr>
                <p:cNvPr id="20" name="Picture 19">
                  <a:extLst>
                    <a:ext uri="{FF2B5EF4-FFF2-40B4-BE49-F238E27FC236}">
                      <a16:creationId xmlns:a16="http://schemas.microsoft.com/office/drawing/2014/main" id="{291AAB3E-0651-D9B0-8AA7-CB1F5F524552}"/>
                    </a:ext>
                  </a:extLst>
                </p:cNvPr>
                <p:cNvPicPr>
                  <a:picLocks noChangeAspect="1"/>
                </p:cNvPicPr>
                <p:nvPr/>
              </p:nvPicPr>
              <p:blipFill>
                <a:blip r:embed="rId6">
                  <a:extLst>
                    <a:ext uri="{BEBA8EAE-BF5A-486C-A8C5-ECC9F3942E4B}">
                      <a14:imgProps xmlns:a14="http://schemas.microsoft.com/office/drawing/2010/main">
                        <a14:imgLayer r:embed="rId7">
                          <a14:imgEffect>
                            <a14:saturation sat="154000"/>
                          </a14:imgEffect>
                        </a14:imgLayer>
                      </a14:imgProps>
                    </a:ext>
                  </a:extLst>
                </a:blip>
                <a:stretch>
                  <a:fillRect/>
                </a:stretch>
              </p:blipFill>
              <p:spPr>
                <a:xfrm>
                  <a:off x="3143784" y="3990145"/>
                  <a:ext cx="2637669" cy="1840940"/>
                </a:xfrm>
                <a:prstGeom prst="rect">
                  <a:avLst/>
                </a:prstGeom>
              </p:spPr>
            </p:pic>
            <p:sp>
              <p:nvSpPr>
                <p:cNvPr id="23" name="TextBox 22">
                  <a:extLst>
                    <a:ext uri="{FF2B5EF4-FFF2-40B4-BE49-F238E27FC236}">
                      <a16:creationId xmlns:a16="http://schemas.microsoft.com/office/drawing/2014/main" id="{15CA2FB7-E21B-2476-3D11-3A5D00FFF23C}"/>
                    </a:ext>
                  </a:extLst>
                </p:cNvPr>
                <p:cNvSpPr txBox="1"/>
                <p:nvPr/>
              </p:nvSpPr>
              <p:spPr>
                <a:xfrm>
                  <a:off x="3625337" y="3544195"/>
                  <a:ext cx="3387282" cy="584775"/>
                </a:xfrm>
                <a:prstGeom prst="rect">
                  <a:avLst/>
                </a:prstGeom>
                <a:noFill/>
              </p:spPr>
              <p:txBody>
                <a:bodyPr wrap="square" rtlCol="0">
                  <a:spAutoFit/>
                </a:bodyPr>
                <a:lstStyle/>
                <a:p>
                  <a:r>
                    <a:rPr lang="en-US" sz="3200" dirty="0" err="1">
                      <a:latin typeface="UTM Duepuntozero" panose="02040603050506020204" pitchFamily="18" charset="0"/>
                    </a:rPr>
                    <a:t>Tiệm</a:t>
                  </a:r>
                  <a:r>
                    <a:rPr lang="en-US" sz="3200" dirty="0">
                      <a:latin typeface="UTM Duepuntozero" panose="02040603050506020204" pitchFamily="18" charset="0"/>
                    </a:rPr>
                    <a:t> bánh</a:t>
                  </a:r>
                  <a:endParaRPr lang="vi-VN" sz="3200" dirty="0"/>
                </a:p>
              </p:txBody>
            </p:sp>
          </p:grpSp>
          <p:grpSp>
            <p:nvGrpSpPr>
              <p:cNvPr id="15" name="Group 14">
                <a:extLst>
                  <a:ext uri="{FF2B5EF4-FFF2-40B4-BE49-F238E27FC236}">
                    <a16:creationId xmlns:a16="http://schemas.microsoft.com/office/drawing/2014/main" id="{39278F6B-285D-D7B1-9F60-7ED00FA52B99}"/>
                  </a:ext>
                </a:extLst>
              </p:cNvPr>
              <p:cNvGrpSpPr/>
              <p:nvPr/>
            </p:nvGrpSpPr>
            <p:grpSpPr>
              <a:xfrm>
                <a:off x="5443550" y="359910"/>
                <a:ext cx="3782920" cy="2402713"/>
                <a:chOff x="5443550" y="359910"/>
                <a:chExt cx="3782920" cy="2402713"/>
              </a:xfrm>
            </p:grpSpPr>
            <p:sp>
              <p:nvSpPr>
                <p:cNvPr id="19" name="TextBox 18">
                  <a:extLst>
                    <a:ext uri="{FF2B5EF4-FFF2-40B4-BE49-F238E27FC236}">
                      <a16:creationId xmlns:a16="http://schemas.microsoft.com/office/drawing/2014/main" id="{0C742582-0703-AE43-D3C8-99CA3F56ACA5}"/>
                    </a:ext>
                  </a:extLst>
                </p:cNvPr>
                <p:cNvSpPr txBox="1"/>
                <p:nvPr/>
              </p:nvSpPr>
              <p:spPr>
                <a:xfrm>
                  <a:off x="5839188" y="359910"/>
                  <a:ext cx="3387282" cy="584775"/>
                </a:xfrm>
                <a:prstGeom prst="rect">
                  <a:avLst/>
                </a:prstGeom>
                <a:noFill/>
              </p:spPr>
              <p:txBody>
                <a:bodyPr wrap="square" rtlCol="0">
                  <a:spAutoFit/>
                </a:bodyPr>
                <a:lstStyle/>
                <a:p>
                  <a:r>
                    <a:rPr lang="en-US" sz="3200" dirty="0" err="1">
                      <a:latin typeface="UTM Duepuntozero" panose="02040603050506020204" pitchFamily="18" charset="0"/>
                    </a:rPr>
                    <a:t>Quán</a:t>
                  </a:r>
                  <a:r>
                    <a:rPr lang="en-US" sz="3200" dirty="0">
                      <a:latin typeface="UTM Duepuntozero" panose="02040603050506020204" pitchFamily="18" charset="0"/>
                    </a:rPr>
                    <a:t> </a:t>
                  </a:r>
                  <a:r>
                    <a:rPr lang="en-US" sz="3200" dirty="0" err="1">
                      <a:latin typeface="UTM Duepuntozero" panose="02040603050506020204" pitchFamily="18" charset="0"/>
                    </a:rPr>
                    <a:t>hải</a:t>
                  </a:r>
                  <a:r>
                    <a:rPr lang="en-US" sz="3200" dirty="0">
                      <a:latin typeface="UTM Duepuntozero" panose="02040603050506020204" pitchFamily="18" charset="0"/>
                    </a:rPr>
                    <a:t> </a:t>
                  </a:r>
                  <a:r>
                    <a:rPr lang="en-US" sz="3200" dirty="0" err="1">
                      <a:latin typeface="UTM Duepuntozero" panose="02040603050506020204" pitchFamily="18" charset="0"/>
                    </a:rPr>
                    <a:t>sản</a:t>
                  </a:r>
                  <a:endParaRPr lang="vi-VN" sz="3200" dirty="0"/>
                </a:p>
              </p:txBody>
            </p:sp>
            <p:pic>
              <p:nvPicPr>
                <p:cNvPr id="17" name="Picture 16">
                  <a:extLst>
                    <a:ext uri="{FF2B5EF4-FFF2-40B4-BE49-F238E27FC236}">
                      <a16:creationId xmlns:a16="http://schemas.microsoft.com/office/drawing/2014/main" id="{2EBDC421-DE3F-26B3-69C3-A4589F1E5E8B}"/>
                    </a:ext>
                  </a:extLst>
                </p:cNvPr>
                <p:cNvPicPr>
                  <a:picLocks noChangeAspect="1"/>
                </p:cNvPicPr>
                <p:nvPr/>
              </p:nvPicPr>
              <p:blipFill>
                <a:blip r:embed="rId8"/>
                <a:stretch>
                  <a:fillRect/>
                </a:stretch>
              </p:blipFill>
              <p:spPr>
                <a:xfrm>
                  <a:off x="5443550" y="869732"/>
                  <a:ext cx="2981576" cy="1892891"/>
                </a:xfrm>
                <a:prstGeom prst="rect">
                  <a:avLst/>
                </a:prstGeom>
              </p:spPr>
            </p:pic>
          </p:grpSp>
        </p:grpSp>
      </p:grpSp>
      <p:pic>
        <p:nvPicPr>
          <p:cNvPr id="37" name="Picture 36">
            <a:extLst>
              <a:ext uri="{FF2B5EF4-FFF2-40B4-BE49-F238E27FC236}">
                <a16:creationId xmlns:a16="http://schemas.microsoft.com/office/drawing/2014/main" id="{79D4B8B1-D0BA-3965-EAA0-6ED8B8C85ABF}"/>
              </a:ext>
            </a:extLst>
          </p:cNvPr>
          <p:cNvPicPr>
            <a:picLocks noChangeAspect="1"/>
          </p:cNvPicPr>
          <p:nvPr/>
        </p:nvPicPr>
        <p:blipFill>
          <a:blip r:embed="rId9">
            <a:extLst>
              <a:ext uri="{BEBA8EAE-BF5A-486C-A8C5-ECC9F3942E4B}">
                <a14:imgProps xmlns:a14="http://schemas.microsoft.com/office/drawing/2010/main">
                  <a14:imgLayer r:embed="rId10">
                    <a14:imgEffect>
                      <a14:saturation sat="214000"/>
                    </a14:imgEffect>
                  </a14:imgLayer>
                </a14:imgProps>
              </a:ext>
            </a:extLst>
          </a:blip>
          <a:stretch>
            <a:fillRect/>
          </a:stretch>
        </p:blipFill>
        <p:spPr>
          <a:xfrm>
            <a:off x="10316579" y="4206384"/>
            <a:ext cx="1363807" cy="1247384"/>
          </a:xfrm>
          <a:prstGeom prst="rect">
            <a:avLst/>
          </a:prstGeom>
        </p:spPr>
      </p:pic>
      <p:sp>
        <p:nvSpPr>
          <p:cNvPr id="38" name="Rectangle: Rounded Corners 37">
            <a:extLst>
              <a:ext uri="{FF2B5EF4-FFF2-40B4-BE49-F238E27FC236}">
                <a16:creationId xmlns:a16="http://schemas.microsoft.com/office/drawing/2014/main" id="{7024A15B-8154-DDB4-1DAA-F0C00F0308A7}"/>
              </a:ext>
            </a:extLst>
          </p:cNvPr>
          <p:cNvSpPr/>
          <p:nvPr/>
        </p:nvSpPr>
        <p:spPr>
          <a:xfrm>
            <a:off x="5212122" y="2618269"/>
            <a:ext cx="3378660" cy="685354"/>
          </a:xfrm>
          <a:prstGeom prst="roundRect">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UTM Avo" panose="02040603050506020204" pitchFamily="18" charset="0"/>
              </a:rPr>
              <a:t>7 + 5 ….. 12</a:t>
            </a:r>
          </a:p>
        </p:txBody>
      </p:sp>
      <p:sp>
        <p:nvSpPr>
          <p:cNvPr id="39" name="Rectangle: Rounded Corners 38">
            <a:extLst>
              <a:ext uri="{FF2B5EF4-FFF2-40B4-BE49-F238E27FC236}">
                <a16:creationId xmlns:a16="http://schemas.microsoft.com/office/drawing/2014/main" id="{9F8EC67F-0F26-0C77-C918-B62F779A0BC6}"/>
              </a:ext>
            </a:extLst>
          </p:cNvPr>
          <p:cNvSpPr/>
          <p:nvPr/>
        </p:nvSpPr>
        <p:spPr>
          <a:xfrm>
            <a:off x="6709184" y="2482646"/>
            <a:ext cx="795841" cy="685354"/>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rgbClr val="D71D27"/>
                </a:solidFill>
                <a:latin typeface="UTM Avo" panose="02040603050506020204" pitchFamily="18" charset="0"/>
              </a:rPr>
              <a:t>=</a:t>
            </a:r>
          </a:p>
        </p:txBody>
      </p:sp>
      <p:sp>
        <p:nvSpPr>
          <p:cNvPr id="2" name="Rectangle: Rounded Corners 1">
            <a:extLst>
              <a:ext uri="{FF2B5EF4-FFF2-40B4-BE49-F238E27FC236}">
                <a16:creationId xmlns:a16="http://schemas.microsoft.com/office/drawing/2014/main" id="{9403AB28-0E31-B3D8-C3BD-74CC74A81915}"/>
              </a:ext>
            </a:extLst>
          </p:cNvPr>
          <p:cNvSpPr/>
          <p:nvPr/>
        </p:nvSpPr>
        <p:spPr>
          <a:xfrm>
            <a:off x="7836401" y="5825792"/>
            <a:ext cx="3892030" cy="685354"/>
          </a:xfrm>
          <a:prstGeom prst="roundRect">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UTM Avo" panose="02040603050506020204" pitchFamily="18" charset="0"/>
              </a:rPr>
              <a:t>9 + 3 ….. 3 + 9</a:t>
            </a:r>
          </a:p>
        </p:txBody>
      </p:sp>
      <p:sp>
        <p:nvSpPr>
          <p:cNvPr id="3" name="Rectangle: Rounded Corners 2">
            <a:extLst>
              <a:ext uri="{FF2B5EF4-FFF2-40B4-BE49-F238E27FC236}">
                <a16:creationId xmlns:a16="http://schemas.microsoft.com/office/drawing/2014/main" id="{5BF2CD1A-5B36-31AE-3679-9E8492321492}"/>
              </a:ext>
            </a:extLst>
          </p:cNvPr>
          <p:cNvSpPr/>
          <p:nvPr/>
        </p:nvSpPr>
        <p:spPr>
          <a:xfrm>
            <a:off x="9390763" y="5715898"/>
            <a:ext cx="795841" cy="685354"/>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rgbClr val="FF0000"/>
                </a:solidFill>
                <a:latin typeface="UTM Avo" panose="02040603050506020204" pitchFamily="18" charset="0"/>
              </a:rPr>
              <a:t>=</a:t>
            </a:r>
          </a:p>
        </p:txBody>
      </p:sp>
      <p:sp>
        <p:nvSpPr>
          <p:cNvPr id="25" name="Rectangle: Rounded Corners 24">
            <a:extLst>
              <a:ext uri="{FF2B5EF4-FFF2-40B4-BE49-F238E27FC236}">
                <a16:creationId xmlns:a16="http://schemas.microsoft.com/office/drawing/2014/main" id="{8871A4BB-A4A8-F298-FB4B-5088AA6157CE}"/>
              </a:ext>
            </a:extLst>
          </p:cNvPr>
          <p:cNvSpPr/>
          <p:nvPr/>
        </p:nvSpPr>
        <p:spPr>
          <a:xfrm>
            <a:off x="1857690" y="5639132"/>
            <a:ext cx="3892030" cy="685354"/>
          </a:xfrm>
          <a:prstGeom prst="roundRect">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UTM Avo" panose="02040603050506020204" pitchFamily="18" charset="0"/>
              </a:rPr>
              <a:t>9 + 2 ….. 7 + 7</a:t>
            </a:r>
          </a:p>
        </p:txBody>
      </p:sp>
      <p:sp>
        <p:nvSpPr>
          <p:cNvPr id="26" name="Rectangle: Rounded Corners 25">
            <a:extLst>
              <a:ext uri="{FF2B5EF4-FFF2-40B4-BE49-F238E27FC236}">
                <a16:creationId xmlns:a16="http://schemas.microsoft.com/office/drawing/2014/main" id="{4C1F9EBF-B00E-ADBC-2B51-420B88EA7652}"/>
              </a:ext>
            </a:extLst>
          </p:cNvPr>
          <p:cNvSpPr/>
          <p:nvPr/>
        </p:nvSpPr>
        <p:spPr>
          <a:xfrm>
            <a:off x="461933" y="2391997"/>
            <a:ext cx="3378660" cy="685354"/>
          </a:xfrm>
          <a:prstGeom prst="roundRect">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UTM Avo" panose="02040603050506020204" pitchFamily="18" charset="0"/>
              </a:rPr>
              <a:t>6 + 6 ….. 11</a:t>
            </a:r>
          </a:p>
        </p:txBody>
      </p:sp>
      <p:sp>
        <p:nvSpPr>
          <p:cNvPr id="40" name="Rectangle: Rounded Corners 39">
            <a:extLst>
              <a:ext uri="{FF2B5EF4-FFF2-40B4-BE49-F238E27FC236}">
                <a16:creationId xmlns:a16="http://schemas.microsoft.com/office/drawing/2014/main" id="{8745FE41-F97E-02E7-9EC8-294CDDCB5DF0}"/>
              </a:ext>
            </a:extLst>
          </p:cNvPr>
          <p:cNvSpPr/>
          <p:nvPr/>
        </p:nvSpPr>
        <p:spPr>
          <a:xfrm>
            <a:off x="1994930" y="2275592"/>
            <a:ext cx="795841" cy="685354"/>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rgbClr val="D71D27"/>
                </a:solidFill>
                <a:latin typeface="UTM Avo" panose="02040603050506020204" pitchFamily="18" charset="0"/>
              </a:rPr>
              <a:t>&gt;</a:t>
            </a:r>
          </a:p>
        </p:txBody>
      </p:sp>
      <p:grpSp>
        <p:nvGrpSpPr>
          <p:cNvPr id="41" name="Group 40">
            <a:extLst>
              <a:ext uri="{FF2B5EF4-FFF2-40B4-BE49-F238E27FC236}">
                <a16:creationId xmlns:a16="http://schemas.microsoft.com/office/drawing/2014/main" id="{CAC0179F-C66B-2C1D-DFD4-F028BAD57B6E}"/>
              </a:ext>
            </a:extLst>
          </p:cNvPr>
          <p:cNvGrpSpPr/>
          <p:nvPr/>
        </p:nvGrpSpPr>
        <p:grpSpPr>
          <a:xfrm>
            <a:off x="10751629" y="183529"/>
            <a:ext cx="1197156" cy="1139395"/>
            <a:chOff x="10849967" y="239893"/>
            <a:chExt cx="1197156" cy="1139395"/>
          </a:xfrm>
        </p:grpSpPr>
        <p:sp>
          <p:nvSpPr>
            <p:cNvPr id="42" name="Isosceles Triangle 41">
              <a:extLst>
                <a:ext uri="{FF2B5EF4-FFF2-40B4-BE49-F238E27FC236}">
                  <a16:creationId xmlns:a16="http://schemas.microsoft.com/office/drawing/2014/main" id="{73BC9EE8-1EA1-8D47-4283-4F359C0668FD}"/>
                </a:ext>
              </a:extLst>
            </p:cNvPr>
            <p:cNvSpPr/>
            <p:nvPr/>
          </p:nvSpPr>
          <p:spPr>
            <a:xfrm>
              <a:off x="10849967" y="239893"/>
              <a:ext cx="1197156" cy="1139395"/>
            </a:xfrm>
            <a:prstGeom prst="triangle">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p>
          </p:txBody>
        </p:sp>
        <p:sp>
          <p:nvSpPr>
            <p:cNvPr id="43" name="TextBox 42">
              <a:extLst>
                <a:ext uri="{FF2B5EF4-FFF2-40B4-BE49-F238E27FC236}">
                  <a16:creationId xmlns:a16="http://schemas.microsoft.com/office/drawing/2014/main" id="{39D098AE-CAE9-E8A3-7111-F097974E74F3}"/>
                </a:ext>
              </a:extLst>
            </p:cNvPr>
            <p:cNvSpPr txBox="1"/>
            <p:nvPr/>
          </p:nvSpPr>
          <p:spPr>
            <a:xfrm>
              <a:off x="11257357" y="699191"/>
              <a:ext cx="609600" cy="584775"/>
            </a:xfrm>
            <a:prstGeom prst="rect">
              <a:avLst/>
            </a:prstGeom>
            <a:noFill/>
          </p:spPr>
          <p:txBody>
            <a:bodyPr wrap="square" rtlCol="0">
              <a:spAutoFit/>
            </a:bodyPr>
            <a:lstStyle/>
            <a:p>
              <a:r>
                <a:rPr lang="en-US" sz="3200">
                  <a:solidFill>
                    <a:schemeClr val="bg1"/>
                  </a:solidFill>
                  <a:latin typeface="UTM Cookies" panose="02040603050506020204" pitchFamily="18" charset="0"/>
                </a:rPr>
                <a:t>4</a:t>
              </a:r>
              <a:endParaRPr lang="vi-VN" sz="3200" dirty="0">
                <a:solidFill>
                  <a:schemeClr val="bg1"/>
                </a:solidFill>
              </a:endParaRPr>
            </a:p>
          </p:txBody>
        </p:sp>
      </p:grpSp>
    </p:spTree>
    <p:extLst>
      <p:ext uri="{BB962C8B-B14F-4D97-AF65-F5344CB8AC3E}">
        <p14:creationId xmlns:p14="http://schemas.microsoft.com/office/powerpoint/2010/main" val="283292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0.05442 0.05532 L -0.05442 0.05532 C -0.06041 0.05949 -0.06614 0.06527 -0.07239 0.06782 C -0.07734 0.0699 -0.08229 0.06921 -0.08724 0.06921 C -0.10013 0.06921 -0.11276 0.06828 -0.12552 0.06782 C -0.13307 0.06458 -0.14062 0.06064 -0.14817 0.0581 C -0.15677 0.05532 -0.16562 0.05625 -0.17395 0.05254 C -0.18007 0.05 -0.20651 0.02754 -0.21145 0.02199 C -0.21705 0.01597 -0.22213 0.00856 -0.22708 0.00115 C -0.23437 -0.00949 -0.24205 -0.02361 -0.24817 -0.03635 C -0.25612 -0.05209 -0.25442 -0.05278 -0.26458 -0.06551 C -0.27617 -0.07963 -0.27916 -0.07871 -0.29427 -0.08496 C -0.30156 -0.08773 -0.30885 -0.09051 -0.31614 -0.09306 C -0.32109 -0.09005 -0.32643 -0.08773 -0.33099 -0.08357 C -0.33398 -0.08079 -0.33619 -0.07593 -0.3388 -0.07246 C -0.3414 -0.06898 -0.34427 -0.06644 -0.34661 -0.06273 C -0.35299 -0.05255 -0.35898 -0.0419 -0.36458 -0.03079 C -0.36666 -0.02662 -0.36862 -0.02199 -0.37083 -0.01829 C -0.37409 -0.01273 -0.37773 -0.00811 -0.38099 -0.00301 C -0.38242 -0.0007 -0.38346 0.00231 -0.38489 0.00393 C -0.38841 0.00787 -0.39231 0.01018 -0.39583 0.01365 C -0.39961 0.01713 -0.40299 0.02176 -0.40677 0.02477 C -0.41237 0.02916 -0.41588 0.02916 -0.42161 0.03032 C -0.43099 0.02801 -0.44049 0.02639 -0.44974 0.02338 C -0.45364 0.02222 -0.45586 0.01805 -0.45911 0.01504 C -0.45989 0.01435 -0.4608 0.01435 -0.46145 0.01365 C -0.46237 0.01296 -0.46289 0.01111 -0.4638 0.01088 C -0.4664 0.01018 -0.46901 0.01088 -0.47161 0.01088 " pathEditMode="relative" ptsTypes="AAAAAAAAAAAAAAAAAAAAAAAAAAAA">
                                      <p:cBhvr>
                                        <p:cTn id="13" dur="2000" fill="hold"/>
                                        <p:tgtEl>
                                          <p:spTgt spid="37"/>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grpId="0" nodeType="clickEffect">
                                  <p:stCondLst>
                                    <p:cond delay="0"/>
                                  </p:stCondLst>
                                  <p:childTnLst>
                                    <p:animEffect transition="out" filter="fade">
                                      <p:cBhvr>
                                        <p:cTn id="17" dur="500" tmFilter="0, 0; .2, .5; .8, .5; 1, 0"/>
                                        <p:tgtEl>
                                          <p:spTgt spid="25"/>
                                        </p:tgtEl>
                                      </p:cBhvr>
                                    </p:animEffect>
                                    <p:animScale>
                                      <p:cBhvr>
                                        <p:cTn id="18" dur="25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5E682E-491C-BFB9-7348-7352CC6F5C9D}"/>
              </a:ext>
            </a:extLst>
          </p:cNvPr>
          <p:cNvPicPr>
            <a:picLocks noChangeAspect="1"/>
          </p:cNvPicPr>
          <p:nvPr/>
        </p:nvPicPr>
        <p:blipFill>
          <a:blip r:embed="rId2"/>
          <a:stretch>
            <a:fillRect/>
          </a:stretch>
        </p:blipFill>
        <p:spPr>
          <a:xfrm>
            <a:off x="0" y="0"/>
            <a:ext cx="12192000" cy="6857999"/>
          </a:xfrm>
          <a:prstGeom prst="rect">
            <a:avLst/>
          </a:prstGeom>
        </p:spPr>
      </p:pic>
      <p:grpSp>
        <p:nvGrpSpPr>
          <p:cNvPr id="5" name="Group 4">
            <a:extLst>
              <a:ext uri="{FF2B5EF4-FFF2-40B4-BE49-F238E27FC236}">
                <a16:creationId xmlns:a16="http://schemas.microsoft.com/office/drawing/2014/main" id="{16C67096-7124-07E4-567E-67EF1894523A}"/>
              </a:ext>
            </a:extLst>
          </p:cNvPr>
          <p:cNvGrpSpPr/>
          <p:nvPr/>
        </p:nvGrpSpPr>
        <p:grpSpPr>
          <a:xfrm>
            <a:off x="218579" y="16657"/>
            <a:ext cx="11754842" cy="6573931"/>
            <a:chOff x="211957" y="24217"/>
            <a:chExt cx="11754842" cy="6573931"/>
          </a:xfrm>
        </p:grpSpPr>
        <p:sp>
          <p:nvSpPr>
            <p:cNvPr id="6" name="Hình chữ nhật: Góc Tròn 277">
              <a:extLst>
                <a:ext uri="{FF2B5EF4-FFF2-40B4-BE49-F238E27FC236}">
                  <a16:creationId xmlns:a16="http://schemas.microsoft.com/office/drawing/2014/main" id="{E268911F-92CC-BE05-66D8-8B2AEA23774E}"/>
                </a:ext>
              </a:extLst>
            </p:cNvPr>
            <p:cNvSpPr/>
            <p:nvPr/>
          </p:nvSpPr>
          <p:spPr>
            <a:xfrm>
              <a:off x="211957" y="259852"/>
              <a:ext cx="11754842" cy="6338296"/>
            </a:xfrm>
            <a:prstGeom prst="roundRect">
              <a:avLst>
                <a:gd name="adj" fmla="val 6568"/>
              </a:avLst>
            </a:prstGeom>
            <a:solidFill>
              <a:schemeClr val="bg1"/>
            </a:solidFill>
            <a:ln w="38100">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5CE0D3B8-F473-1E95-3F4D-B59A52C37322}"/>
                </a:ext>
              </a:extLst>
            </p:cNvPr>
            <p:cNvGrpSpPr/>
            <p:nvPr/>
          </p:nvGrpSpPr>
          <p:grpSpPr>
            <a:xfrm>
              <a:off x="1017733" y="24217"/>
              <a:ext cx="10667732" cy="5867241"/>
              <a:chOff x="1011112" y="359910"/>
              <a:chExt cx="10667732" cy="5867241"/>
            </a:xfrm>
          </p:grpSpPr>
          <p:grpSp>
            <p:nvGrpSpPr>
              <p:cNvPr id="9" name="Group 8">
                <a:extLst>
                  <a:ext uri="{FF2B5EF4-FFF2-40B4-BE49-F238E27FC236}">
                    <a16:creationId xmlns:a16="http://schemas.microsoft.com/office/drawing/2014/main" id="{4748332B-3FFD-47DA-0D45-1FBB088C310A}"/>
                  </a:ext>
                </a:extLst>
              </p:cNvPr>
              <p:cNvGrpSpPr/>
              <p:nvPr/>
            </p:nvGrpSpPr>
            <p:grpSpPr>
              <a:xfrm rot="1554913">
                <a:off x="8009863" y="2486978"/>
                <a:ext cx="2353452" cy="725315"/>
                <a:chOff x="4423706" y="2037629"/>
                <a:chExt cx="3144688" cy="725315"/>
              </a:xfrm>
            </p:grpSpPr>
            <p:cxnSp>
              <p:nvCxnSpPr>
                <p:cNvPr id="34" name="Đường kết nối: Cong 30">
                  <a:extLst>
                    <a:ext uri="{FF2B5EF4-FFF2-40B4-BE49-F238E27FC236}">
                      <a16:creationId xmlns:a16="http://schemas.microsoft.com/office/drawing/2014/main" id="{9D0D71FB-4FAA-1336-D189-E942E2F731DF}"/>
                    </a:ext>
                  </a:extLst>
                </p:cNvPr>
                <p:cNvCxnSpPr>
                  <a:cxnSpLocks/>
                </p:cNvCxnSpPr>
                <p:nvPr/>
              </p:nvCxnSpPr>
              <p:spPr>
                <a:xfrm rot="10800000">
                  <a:off x="4423706" y="2037629"/>
                  <a:ext cx="3022165" cy="607667"/>
                </a:xfrm>
                <a:prstGeom prst="curvedConnector3">
                  <a:avLst>
                    <a:gd name="adj1" fmla="val 50000"/>
                  </a:avLst>
                </a:prstGeom>
                <a:ln w="28575">
                  <a:solidFill>
                    <a:srgbClr val="221F1F"/>
                  </a:solidFill>
                  <a:prstDash val="lgDashDot"/>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id="{9C55046B-C052-40A6-50E4-3F5F9F27E208}"/>
                    </a:ext>
                  </a:extLst>
                </p:cNvPr>
                <p:cNvSpPr/>
                <p:nvPr/>
              </p:nvSpPr>
              <p:spPr>
                <a:xfrm rot="5904122">
                  <a:off x="7399947" y="2594497"/>
                  <a:ext cx="194654" cy="14224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10" name="Group 9">
                <a:extLst>
                  <a:ext uri="{FF2B5EF4-FFF2-40B4-BE49-F238E27FC236}">
                    <a16:creationId xmlns:a16="http://schemas.microsoft.com/office/drawing/2014/main" id="{6CC21CD4-1F00-79A1-715A-842F10B93F12}"/>
                  </a:ext>
                </a:extLst>
              </p:cNvPr>
              <p:cNvGrpSpPr/>
              <p:nvPr/>
            </p:nvGrpSpPr>
            <p:grpSpPr>
              <a:xfrm rot="1189893">
                <a:off x="5570917" y="4125072"/>
                <a:ext cx="2239663" cy="1568502"/>
                <a:chOff x="6396340" y="3698237"/>
                <a:chExt cx="2239663" cy="1568502"/>
              </a:xfrm>
            </p:grpSpPr>
            <p:cxnSp>
              <p:nvCxnSpPr>
                <p:cNvPr id="32" name="Đường kết nối: Cong 30">
                  <a:extLst>
                    <a:ext uri="{FF2B5EF4-FFF2-40B4-BE49-F238E27FC236}">
                      <a16:creationId xmlns:a16="http://schemas.microsoft.com/office/drawing/2014/main" id="{1A388161-254E-A228-ED97-74C42512DDDC}"/>
                    </a:ext>
                  </a:extLst>
                </p:cNvPr>
                <p:cNvCxnSpPr>
                  <a:cxnSpLocks/>
                </p:cNvCxnSpPr>
                <p:nvPr/>
              </p:nvCxnSpPr>
              <p:spPr>
                <a:xfrm rot="10800000" flipV="1">
                  <a:off x="6500786" y="3698237"/>
                  <a:ext cx="2135217" cy="1470479"/>
                </a:xfrm>
                <a:prstGeom prst="curvedConnector3">
                  <a:avLst>
                    <a:gd name="adj1" fmla="val 50000"/>
                  </a:avLst>
                </a:prstGeom>
                <a:ln w="28575">
                  <a:solidFill>
                    <a:srgbClr val="221F1F"/>
                  </a:solidFill>
                  <a:prstDash val="lgDashDot"/>
                </a:ln>
              </p:spPr>
              <p:style>
                <a:lnRef idx="1">
                  <a:schemeClr val="accent1"/>
                </a:lnRef>
                <a:fillRef idx="0">
                  <a:schemeClr val="accent1"/>
                </a:fillRef>
                <a:effectRef idx="0">
                  <a:schemeClr val="accent1"/>
                </a:effectRef>
                <a:fontRef idx="minor">
                  <a:schemeClr val="tx1"/>
                </a:fontRef>
              </p:style>
            </p:cxnSp>
            <p:sp>
              <p:nvSpPr>
                <p:cNvPr id="33" name="Isosceles Triangle 32">
                  <a:extLst>
                    <a:ext uri="{FF2B5EF4-FFF2-40B4-BE49-F238E27FC236}">
                      <a16:creationId xmlns:a16="http://schemas.microsoft.com/office/drawing/2014/main" id="{86B8B555-6C28-6E95-7FD0-EB810FB6C764}"/>
                    </a:ext>
                  </a:extLst>
                </p:cNvPr>
                <p:cNvSpPr/>
                <p:nvPr/>
              </p:nvSpPr>
              <p:spPr>
                <a:xfrm rot="15913945">
                  <a:off x="6370133" y="5098292"/>
                  <a:ext cx="194654" cy="14224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11" name="Group 10">
                <a:extLst>
                  <a:ext uri="{FF2B5EF4-FFF2-40B4-BE49-F238E27FC236}">
                    <a16:creationId xmlns:a16="http://schemas.microsoft.com/office/drawing/2014/main" id="{3D3E2FA2-1280-2EBA-5321-A8629820391E}"/>
                  </a:ext>
                </a:extLst>
              </p:cNvPr>
              <p:cNvGrpSpPr/>
              <p:nvPr/>
            </p:nvGrpSpPr>
            <p:grpSpPr>
              <a:xfrm rot="20624572">
                <a:off x="3189234" y="1896982"/>
                <a:ext cx="2353448" cy="725313"/>
                <a:chOff x="4423710" y="2037631"/>
                <a:chExt cx="3144684" cy="725313"/>
              </a:xfrm>
            </p:grpSpPr>
            <p:cxnSp>
              <p:nvCxnSpPr>
                <p:cNvPr id="30" name="Đường kết nối: Cong 30">
                  <a:extLst>
                    <a:ext uri="{FF2B5EF4-FFF2-40B4-BE49-F238E27FC236}">
                      <a16:creationId xmlns:a16="http://schemas.microsoft.com/office/drawing/2014/main" id="{C10D764C-7E45-0CC2-A2D6-E4F21E1139DD}"/>
                    </a:ext>
                  </a:extLst>
                </p:cNvPr>
                <p:cNvCxnSpPr>
                  <a:cxnSpLocks/>
                </p:cNvCxnSpPr>
                <p:nvPr/>
              </p:nvCxnSpPr>
              <p:spPr>
                <a:xfrm rot="10800000">
                  <a:off x="4423710" y="2037631"/>
                  <a:ext cx="3022166" cy="607667"/>
                </a:xfrm>
                <a:prstGeom prst="curvedConnector3">
                  <a:avLst>
                    <a:gd name="adj1" fmla="val 50000"/>
                  </a:avLst>
                </a:prstGeom>
                <a:ln w="28575">
                  <a:solidFill>
                    <a:srgbClr val="221F1F"/>
                  </a:solidFill>
                  <a:prstDash val="lgDashDot"/>
                </a:ln>
              </p:spPr>
              <p:style>
                <a:lnRef idx="1">
                  <a:schemeClr val="accent1"/>
                </a:lnRef>
                <a:fillRef idx="0">
                  <a:schemeClr val="accent1"/>
                </a:fillRef>
                <a:effectRef idx="0">
                  <a:schemeClr val="accent1"/>
                </a:effectRef>
                <a:fontRef idx="minor">
                  <a:schemeClr val="tx1"/>
                </a:fontRef>
              </p:style>
            </p:cxnSp>
            <p:sp>
              <p:nvSpPr>
                <p:cNvPr id="31" name="Isosceles Triangle 30">
                  <a:extLst>
                    <a:ext uri="{FF2B5EF4-FFF2-40B4-BE49-F238E27FC236}">
                      <a16:creationId xmlns:a16="http://schemas.microsoft.com/office/drawing/2014/main" id="{50196905-2DF7-8E68-BA24-43124BDCA352}"/>
                    </a:ext>
                  </a:extLst>
                </p:cNvPr>
                <p:cNvSpPr/>
                <p:nvPr/>
              </p:nvSpPr>
              <p:spPr>
                <a:xfrm rot="5904122">
                  <a:off x="7399947" y="2594497"/>
                  <a:ext cx="194654" cy="14224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12" name="Group 11">
                <a:extLst>
                  <a:ext uri="{FF2B5EF4-FFF2-40B4-BE49-F238E27FC236}">
                    <a16:creationId xmlns:a16="http://schemas.microsoft.com/office/drawing/2014/main" id="{8BBCC14C-9559-CA50-1C86-864BE05F2ED7}"/>
                  </a:ext>
                </a:extLst>
              </p:cNvPr>
              <p:cNvGrpSpPr/>
              <p:nvPr/>
            </p:nvGrpSpPr>
            <p:grpSpPr>
              <a:xfrm>
                <a:off x="1011112" y="612748"/>
                <a:ext cx="2951603" cy="2041683"/>
                <a:chOff x="398389" y="601823"/>
                <a:chExt cx="2951603" cy="2041683"/>
              </a:xfrm>
            </p:grpSpPr>
            <p:pic>
              <p:nvPicPr>
                <p:cNvPr id="28" name="Picture 27">
                  <a:extLst>
                    <a:ext uri="{FF2B5EF4-FFF2-40B4-BE49-F238E27FC236}">
                      <a16:creationId xmlns:a16="http://schemas.microsoft.com/office/drawing/2014/main" id="{2A2A06A0-0615-BB53-820D-8F0089D46EEA}"/>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447451" y="1103138"/>
                  <a:ext cx="2224977" cy="1540368"/>
                </a:xfrm>
                <a:prstGeom prst="rect">
                  <a:avLst/>
                </a:prstGeom>
              </p:spPr>
            </p:pic>
            <p:sp>
              <p:nvSpPr>
                <p:cNvPr id="29" name="TextBox 28">
                  <a:extLst>
                    <a:ext uri="{FF2B5EF4-FFF2-40B4-BE49-F238E27FC236}">
                      <a16:creationId xmlns:a16="http://schemas.microsoft.com/office/drawing/2014/main" id="{AC47685A-079E-0FB5-693E-B96A14F425C7}"/>
                    </a:ext>
                  </a:extLst>
                </p:cNvPr>
                <p:cNvSpPr txBox="1"/>
                <p:nvPr/>
              </p:nvSpPr>
              <p:spPr>
                <a:xfrm>
                  <a:off x="398389" y="601823"/>
                  <a:ext cx="2951603" cy="584775"/>
                </a:xfrm>
                <a:prstGeom prst="rect">
                  <a:avLst/>
                </a:prstGeom>
                <a:noFill/>
              </p:spPr>
              <p:txBody>
                <a:bodyPr wrap="square" rtlCol="0">
                  <a:spAutoFit/>
                </a:bodyPr>
                <a:lstStyle/>
                <a:p>
                  <a:r>
                    <a:rPr lang="en-US" sz="3200" dirty="0" err="1">
                      <a:latin typeface="UTM Duepuntozero" panose="02040603050506020204" pitchFamily="18" charset="0"/>
                    </a:rPr>
                    <a:t>Nhà</a:t>
                  </a:r>
                  <a:r>
                    <a:rPr lang="en-US" sz="3200" dirty="0">
                      <a:latin typeface="UTM Duepuntozero" panose="02040603050506020204" pitchFamily="18" charset="0"/>
                    </a:rPr>
                    <a:t> </a:t>
                  </a:r>
                  <a:r>
                    <a:rPr lang="en-US" sz="3200" dirty="0" err="1">
                      <a:latin typeface="UTM Duepuntozero" panose="02040603050506020204" pitchFamily="18" charset="0"/>
                    </a:rPr>
                    <a:t>của</a:t>
                  </a:r>
                  <a:r>
                    <a:rPr lang="en-US" sz="3200" dirty="0">
                      <a:latin typeface="UTM Duepuntozero" panose="02040603050506020204" pitchFamily="18" charset="0"/>
                    </a:rPr>
                    <a:t> shipper</a:t>
                  </a:r>
                  <a:endParaRPr lang="vi-VN" sz="3200" dirty="0"/>
                </a:p>
              </p:txBody>
            </p:sp>
          </p:grpSp>
          <p:grpSp>
            <p:nvGrpSpPr>
              <p:cNvPr id="13" name="Group 12">
                <a:extLst>
                  <a:ext uri="{FF2B5EF4-FFF2-40B4-BE49-F238E27FC236}">
                    <a16:creationId xmlns:a16="http://schemas.microsoft.com/office/drawing/2014/main" id="{DA9C0D49-934D-0081-C15E-1FF8399C7A48}"/>
                  </a:ext>
                </a:extLst>
              </p:cNvPr>
              <p:cNvGrpSpPr/>
              <p:nvPr/>
            </p:nvGrpSpPr>
            <p:grpSpPr>
              <a:xfrm>
                <a:off x="8291562" y="3684689"/>
                <a:ext cx="3387282" cy="2542462"/>
                <a:chOff x="8510141" y="3145789"/>
                <a:chExt cx="3387282" cy="2542462"/>
              </a:xfrm>
            </p:grpSpPr>
            <p:pic>
              <p:nvPicPr>
                <p:cNvPr id="24" name="Picture 23">
                  <a:extLst>
                    <a:ext uri="{FF2B5EF4-FFF2-40B4-BE49-F238E27FC236}">
                      <a16:creationId xmlns:a16="http://schemas.microsoft.com/office/drawing/2014/main" id="{B8732E71-5E4E-8AFC-6FD6-BF31C0B0058C}"/>
                    </a:ext>
                  </a:extLst>
                </p:cNvPr>
                <p:cNvPicPr>
                  <a:picLocks noChangeAspect="1"/>
                </p:cNvPicPr>
                <p:nvPr/>
              </p:nvPicPr>
              <p:blipFill>
                <a:blip r:embed="rId5"/>
                <a:stretch>
                  <a:fillRect/>
                </a:stretch>
              </p:blipFill>
              <p:spPr>
                <a:xfrm>
                  <a:off x="8514086" y="3145789"/>
                  <a:ext cx="2837550" cy="2053702"/>
                </a:xfrm>
                <a:prstGeom prst="rect">
                  <a:avLst/>
                </a:prstGeom>
              </p:spPr>
            </p:pic>
            <p:sp>
              <p:nvSpPr>
                <p:cNvPr id="27" name="TextBox 26">
                  <a:extLst>
                    <a:ext uri="{FF2B5EF4-FFF2-40B4-BE49-F238E27FC236}">
                      <a16:creationId xmlns:a16="http://schemas.microsoft.com/office/drawing/2014/main" id="{48526E3C-A211-85DD-2D74-3CABA7599FA4}"/>
                    </a:ext>
                  </a:extLst>
                </p:cNvPr>
                <p:cNvSpPr txBox="1"/>
                <p:nvPr/>
              </p:nvSpPr>
              <p:spPr>
                <a:xfrm>
                  <a:off x="8510141" y="5103476"/>
                  <a:ext cx="3387282" cy="584775"/>
                </a:xfrm>
                <a:prstGeom prst="rect">
                  <a:avLst/>
                </a:prstGeom>
                <a:noFill/>
              </p:spPr>
              <p:txBody>
                <a:bodyPr wrap="square" rtlCol="0">
                  <a:spAutoFit/>
                </a:bodyPr>
                <a:lstStyle/>
                <a:p>
                  <a:r>
                    <a:rPr lang="en-US" sz="3200" dirty="0" err="1">
                      <a:latin typeface="UTM Duepuntozero" panose="02040603050506020204" pitchFamily="18" charset="0"/>
                    </a:rPr>
                    <a:t>Cửa</a:t>
                  </a:r>
                  <a:r>
                    <a:rPr lang="en-US" sz="3200" dirty="0">
                      <a:latin typeface="UTM Duepuntozero" panose="02040603050506020204" pitchFamily="18" charset="0"/>
                    </a:rPr>
                    <a:t> </a:t>
                  </a:r>
                  <a:r>
                    <a:rPr lang="en-US" sz="3200" dirty="0" err="1">
                      <a:latin typeface="UTM Duepuntozero" panose="02040603050506020204" pitchFamily="18" charset="0"/>
                    </a:rPr>
                    <a:t>hàng</a:t>
                  </a:r>
                  <a:r>
                    <a:rPr lang="en-US" sz="3200" dirty="0">
                      <a:latin typeface="UTM Duepuntozero" panose="02040603050506020204" pitchFamily="18" charset="0"/>
                    </a:rPr>
                    <a:t> </a:t>
                  </a:r>
                  <a:r>
                    <a:rPr lang="en-US" sz="3200" dirty="0" err="1">
                      <a:latin typeface="UTM Duepuntozero" panose="02040603050506020204" pitchFamily="18" charset="0"/>
                    </a:rPr>
                    <a:t>quần</a:t>
                  </a:r>
                  <a:r>
                    <a:rPr lang="en-US" sz="3200" dirty="0">
                      <a:latin typeface="UTM Duepuntozero" panose="02040603050506020204" pitchFamily="18" charset="0"/>
                    </a:rPr>
                    <a:t> </a:t>
                  </a:r>
                  <a:r>
                    <a:rPr lang="en-US" sz="3200" dirty="0" err="1">
                      <a:latin typeface="UTM Duepuntozero" panose="02040603050506020204" pitchFamily="18" charset="0"/>
                    </a:rPr>
                    <a:t>áo</a:t>
                  </a:r>
                  <a:endParaRPr lang="vi-VN" sz="3200" dirty="0"/>
                </a:p>
              </p:txBody>
            </p:sp>
          </p:grpSp>
          <p:grpSp>
            <p:nvGrpSpPr>
              <p:cNvPr id="14" name="Group 13">
                <a:extLst>
                  <a:ext uri="{FF2B5EF4-FFF2-40B4-BE49-F238E27FC236}">
                    <a16:creationId xmlns:a16="http://schemas.microsoft.com/office/drawing/2014/main" id="{E74087B7-1706-DA54-A514-3788A66E0DB4}"/>
                  </a:ext>
                </a:extLst>
              </p:cNvPr>
              <p:cNvGrpSpPr/>
              <p:nvPr/>
            </p:nvGrpSpPr>
            <p:grpSpPr>
              <a:xfrm>
                <a:off x="2516065" y="3544070"/>
                <a:ext cx="3868835" cy="2286890"/>
                <a:chOff x="3143784" y="3544195"/>
                <a:chExt cx="3868835" cy="2286890"/>
              </a:xfrm>
            </p:grpSpPr>
            <p:pic>
              <p:nvPicPr>
                <p:cNvPr id="20" name="Picture 19">
                  <a:extLst>
                    <a:ext uri="{FF2B5EF4-FFF2-40B4-BE49-F238E27FC236}">
                      <a16:creationId xmlns:a16="http://schemas.microsoft.com/office/drawing/2014/main" id="{291AAB3E-0651-D9B0-8AA7-CB1F5F524552}"/>
                    </a:ext>
                  </a:extLst>
                </p:cNvPr>
                <p:cNvPicPr>
                  <a:picLocks noChangeAspect="1"/>
                </p:cNvPicPr>
                <p:nvPr/>
              </p:nvPicPr>
              <p:blipFill>
                <a:blip r:embed="rId6">
                  <a:extLst>
                    <a:ext uri="{BEBA8EAE-BF5A-486C-A8C5-ECC9F3942E4B}">
                      <a14:imgProps xmlns:a14="http://schemas.microsoft.com/office/drawing/2010/main">
                        <a14:imgLayer r:embed="rId7">
                          <a14:imgEffect>
                            <a14:saturation sat="154000"/>
                          </a14:imgEffect>
                        </a14:imgLayer>
                      </a14:imgProps>
                    </a:ext>
                  </a:extLst>
                </a:blip>
                <a:stretch>
                  <a:fillRect/>
                </a:stretch>
              </p:blipFill>
              <p:spPr>
                <a:xfrm>
                  <a:off x="3143784" y="3990145"/>
                  <a:ext cx="2637669" cy="1840940"/>
                </a:xfrm>
                <a:prstGeom prst="rect">
                  <a:avLst/>
                </a:prstGeom>
              </p:spPr>
            </p:pic>
            <p:sp>
              <p:nvSpPr>
                <p:cNvPr id="23" name="TextBox 22">
                  <a:extLst>
                    <a:ext uri="{FF2B5EF4-FFF2-40B4-BE49-F238E27FC236}">
                      <a16:creationId xmlns:a16="http://schemas.microsoft.com/office/drawing/2014/main" id="{15CA2FB7-E21B-2476-3D11-3A5D00FFF23C}"/>
                    </a:ext>
                  </a:extLst>
                </p:cNvPr>
                <p:cNvSpPr txBox="1"/>
                <p:nvPr/>
              </p:nvSpPr>
              <p:spPr>
                <a:xfrm>
                  <a:off x="3625337" y="3544195"/>
                  <a:ext cx="3387282" cy="584775"/>
                </a:xfrm>
                <a:prstGeom prst="rect">
                  <a:avLst/>
                </a:prstGeom>
                <a:noFill/>
              </p:spPr>
              <p:txBody>
                <a:bodyPr wrap="square" rtlCol="0">
                  <a:spAutoFit/>
                </a:bodyPr>
                <a:lstStyle/>
                <a:p>
                  <a:r>
                    <a:rPr lang="en-US" sz="3200" dirty="0" err="1">
                      <a:latin typeface="UTM Duepuntozero" panose="02040603050506020204" pitchFamily="18" charset="0"/>
                    </a:rPr>
                    <a:t>Tiệm</a:t>
                  </a:r>
                  <a:r>
                    <a:rPr lang="en-US" sz="3200" dirty="0">
                      <a:latin typeface="UTM Duepuntozero" panose="02040603050506020204" pitchFamily="18" charset="0"/>
                    </a:rPr>
                    <a:t> bánh</a:t>
                  </a:r>
                  <a:endParaRPr lang="vi-VN" sz="3200" dirty="0"/>
                </a:p>
              </p:txBody>
            </p:sp>
          </p:grpSp>
          <p:grpSp>
            <p:nvGrpSpPr>
              <p:cNvPr id="15" name="Group 14">
                <a:extLst>
                  <a:ext uri="{FF2B5EF4-FFF2-40B4-BE49-F238E27FC236}">
                    <a16:creationId xmlns:a16="http://schemas.microsoft.com/office/drawing/2014/main" id="{39278F6B-285D-D7B1-9F60-7ED00FA52B99}"/>
                  </a:ext>
                </a:extLst>
              </p:cNvPr>
              <p:cNvGrpSpPr/>
              <p:nvPr/>
            </p:nvGrpSpPr>
            <p:grpSpPr>
              <a:xfrm>
                <a:off x="5443550" y="359910"/>
                <a:ext cx="3782920" cy="2402713"/>
                <a:chOff x="5443550" y="359910"/>
                <a:chExt cx="3782920" cy="2402713"/>
              </a:xfrm>
            </p:grpSpPr>
            <p:sp>
              <p:nvSpPr>
                <p:cNvPr id="19" name="TextBox 18">
                  <a:extLst>
                    <a:ext uri="{FF2B5EF4-FFF2-40B4-BE49-F238E27FC236}">
                      <a16:creationId xmlns:a16="http://schemas.microsoft.com/office/drawing/2014/main" id="{0C742582-0703-AE43-D3C8-99CA3F56ACA5}"/>
                    </a:ext>
                  </a:extLst>
                </p:cNvPr>
                <p:cNvSpPr txBox="1"/>
                <p:nvPr/>
              </p:nvSpPr>
              <p:spPr>
                <a:xfrm>
                  <a:off x="5839188" y="359910"/>
                  <a:ext cx="3387282" cy="584775"/>
                </a:xfrm>
                <a:prstGeom prst="rect">
                  <a:avLst/>
                </a:prstGeom>
                <a:noFill/>
              </p:spPr>
              <p:txBody>
                <a:bodyPr wrap="square" rtlCol="0">
                  <a:spAutoFit/>
                </a:bodyPr>
                <a:lstStyle/>
                <a:p>
                  <a:r>
                    <a:rPr lang="en-US" sz="3200" dirty="0" err="1">
                      <a:latin typeface="UTM Duepuntozero" panose="02040603050506020204" pitchFamily="18" charset="0"/>
                    </a:rPr>
                    <a:t>Quán</a:t>
                  </a:r>
                  <a:r>
                    <a:rPr lang="en-US" sz="3200" dirty="0">
                      <a:latin typeface="UTM Duepuntozero" panose="02040603050506020204" pitchFamily="18" charset="0"/>
                    </a:rPr>
                    <a:t> </a:t>
                  </a:r>
                  <a:r>
                    <a:rPr lang="en-US" sz="3200" dirty="0" err="1">
                      <a:latin typeface="UTM Duepuntozero" panose="02040603050506020204" pitchFamily="18" charset="0"/>
                    </a:rPr>
                    <a:t>hải</a:t>
                  </a:r>
                  <a:r>
                    <a:rPr lang="en-US" sz="3200" dirty="0">
                      <a:latin typeface="UTM Duepuntozero" panose="02040603050506020204" pitchFamily="18" charset="0"/>
                    </a:rPr>
                    <a:t> </a:t>
                  </a:r>
                  <a:r>
                    <a:rPr lang="en-US" sz="3200" dirty="0" err="1">
                      <a:latin typeface="UTM Duepuntozero" panose="02040603050506020204" pitchFamily="18" charset="0"/>
                    </a:rPr>
                    <a:t>sản</a:t>
                  </a:r>
                  <a:endParaRPr lang="vi-VN" sz="3200" dirty="0"/>
                </a:p>
              </p:txBody>
            </p:sp>
            <p:pic>
              <p:nvPicPr>
                <p:cNvPr id="17" name="Picture 16">
                  <a:extLst>
                    <a:ext uri="{FF2B5EF4-FFF2-40B4-BE49-F238E27FC236}">
                      <a16:creationId xmlns:a16="http://schemas.microsoft.com/office/drawing/2014/main" id="{2EBDC421-DE3F-26B3-69C3-A4589F1E5E8B}"/>
                    </a:ext>
                  </a:extLst>
                </p:cNvPr>
                <p:cNvPicPr>
                  <a:picLocks noChangeAspect="1"/>
                </p:cNvPicPr>
                <p:nvPr/>
              </p:nvPicPr>
              <p:blipFill>
                <a:blip r:embed="rId8"/>
                <a:stretch>
                  <a:fillRect/>
                </a:stretch>
              </p:blipFill>
              <p:spPr>
                <a:xfrm>
                  <a:off x="5443550" y="869732"/>
                  <a:ext cx="2981576" cy="1892891"/>
                </a:xfrm>
                <a:prstGeom prst="rect">
                  <a:avLst/>
                </a:prstGeom>
              </p:spPr>
            </p:pic>
          </p:grpSp>
        </p:grpSp>
      </p:grpSp>
      <p:pic>
        <p:nvPicPr>
          <p:cNvPr id="37" name="Picture 36">
            <a:extLst>
              <a:ext uri="{FF2B5EF4-FFF2-40B4-BE49-F238E27FC236}">
                <a16:creationId xmlns:a16="http://schemas.microsoft.com/office/drawing/2014/main" id="{79D4B8B1-D0BA-3965-EAA0-6ED8B8C85ABF}"/>
              </a:ext>
            </a:extLst>
          </p:cNvPr>
          <p:cNvPicPr>
            <a:picLocks noChangeAspect="1"/>
          </p:cNvPicPr>
          <p:nvPr/>
        </p:nvPicPr>
        <p:blipFill>
          <a:blip r:embed="rId9">
            <a:extLst>
              <a:ext uri="{BEBA8EAE-BF5A-486C-A8C5-ECC9F3942E4B}">
                <a14:imgProps xmlns:a14="http://schemas.microsoft.com/office/drawing/2010/main">
                  <a14:imgLayer r:embed="rId10">
                    <a14:imgEffect>
                      <a14:saturation sat="214000"/>
                    </a14:imgEffect>
                  </a14:imgLayer>
                </a14:imgProps>
              </a:ext>
            </a:extLst>
          </a:blip>
          <a:stretch>
            <a:fillRect/>
          </a:stretch>
        </p:blipFill>
        <p:spPr>
          <a:xfrm>
            <a:off x="4602290" y="4281276"/>
            <a:ext cx="1363807" cy="1247384"/>
          </a:xfrm>
          <a:prstGeom prst="rect">
            <a:avLst/>
          </a:prstGeom>
        </p:spPr>
      </p:pic>
      <p:sp>
        <p:nvSpPr>
          <p:cNvPr id="38" name="Rectangle: Rounded Corners 37">
            <a:extLst>
              <a:ext uri="{FF2B5EF4-FFF2-40B4-BE49-F238E27FC236}">
                <a16:creationId xmlns:a16="http://schemas.microsoft.com/office/drawing/2014/main" id="{7024A15B-8154-DDB4-1DAA-F0C00F0308A7}"/>
              </a:ext>
            </a:extLst>
          </p:cNvPr>
          <p:cNvSpPr/>
          <p:nvPr/>
        </p:nvSpPr>
        <p:spPr>
          <a:xfrm>
            <a:off x="5212122" y="2618269"/>
            <a:ext cx="3378660" cy="685354"/>
          </a:xfrm>
          <a:prstGeom prst="roundRect">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UTM Avo" panose="02040603050506020204" pitchFamily="18" charset="0"/>
              </a:rPr>
              <a:t>7 + 5 ….. 12</a:t>
            </a:r>
          </a:p>
        </p:txBody>
      </p:sp>
      <p:sp>
        <p:nvSpPr>
          <p:cNvPr id="39" name="Rectangle: Rounded Corners 38">
            <a:extLst>
              <a:ext uri="{FF2B5EF4-FFF2-40B4-BE49-F238E27FC236}">
                <a16:creationId xmlns:a16="http://schemas.microsoft.com/office/drawing/2014/main" id="{9F8EC67F-0F26-0C77-C918-B62F779A0BC6}"/>
              </a:ext>
            </a:extLst>
          </p:cNvPr>
          <p:cNvSpPr/>
          <p:nvPr/>
        </p:nvSpPr>
        <p:spPr>
          <a:xfrm>
            <a:off x="6709184" y="2482646"/>
            <a:ext cx="795841" cy="685354"/>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rgbClr val="D71D27"/>
                </a:solidFill>
                <a:latin typeface="UTM Avo" panose="02040603050506020204" pitchFamily="18" charset="0"/>
              </a:rPr>
              <a:t>=</a:t>
            </a:r>
          </a:p>
        </p:txBody>
      </p:sp>
      <p:sp>
        <p:nvSpPr>
          <p:cNvPr id="2" name="Rectangle: Rounded Corners 1">
            <a:extLst>
              <a:ext uri="{FF2B5EF4-FFF2-40B4-BE49-F238E27FC236}">
                <a16:creationId xmlns:a16="http://schemas.microsoft.com/office/drawing/2014/main" id="{9403AB28-0E31-B3D8-C3BD-74CC74A81915}"/>
              </a:ext>
            </a:extLst>
          </p:cNvPr>
          <p:cNvSpPr/>
          <p:nvPr/>
        </p:nvSpPr>
        <p:spPr>
          <a:xfrm>
            <a:off x="7836401" y="5825792"/>
            <a:ext cx="3892030" cy="685354"/>
          </a:xfrm>
          <a:prstGeom prst="roundRect">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UTM Avo" panose="02040603050506020204" pitchFamily="18" charset="0"/>
              </a:rPr>
              <a:t>9 + 3 ….. 3 + 9</a:t>
            </a:r>
          </a:p>
        </p:txBody>
      </p:sp>
      <p:sp>
        <p:nvSpPr>
          <p:cNvPr id="3" name="Rectangle: Rounded Corners 2">
            <a:extLst>
              <a:ext uri="{FF2B5EF4-FFF2-40B4-BE49-F238E27FC236}">
                <a16:creationId xmlns:a16="http://schemas.microsoft.com/office/drawing/2014/main" id="{5BF2CD1A-5B36-31AE-3679-9E8492321492}"/>
              </a:ext>
            </a:extLst>
          </p:cNvPr>
          <p:cNvSpPr/>
          <p:nvPr/>
        </p:nvSpPr>
        <p:spPr>
          <a:xfrm>
            <a:off x="9390763" y="5715898"/>
            <a:ext cx="795841" cy="685354"/>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rgbClr val="FF0000"/>
                </a:solidFill>
                <a:latin typeface="UTM Avo" panose="02040603050506020204" pitchFamily="18" charset="0"/>
              </a:rPr>
              <a:t>=</a:t>
            </a:r>
          </a:p>
        </p:txBody>
      </p:sp>
      <p:sp>
        <p:nvSpPr>
          <p:cNvPr id="25" name="Rectangle: Rounded Corners 24">
            <a:extLst>
              <a:ext uri="{FF2B5EF4-FFF2-40B4-BE49-F238E27FC236}">
                <a16:creationId xmlns:a16="http://schemas.microsoft.com/office/drawing/2014/main" id="{8871A4BB-A4A8-F298-FB4B-5088AA6157CE}"/>
              </a:ext>
            </a:extLst>
          </p:cNvPr>
          <p:cNvSpPr/>
          <p:nvPr/>
        </p:nvSpPr>
        <p:spPr>
          <a:xfrm>
            <a:off x="1857690" y="5639132"/>
            <a:ext cx="3892030" cy="685354"/>
          </a:xfrm>
          <a:prstGeom prst="roundRect">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UTM Avo" panose="02040603050506020204" pitchFamily="18" charset="0"/>
              </a:rPr>
              <a:t>9 + 2 ….. 7 + 7</a:t>
            </a:r>
          </a:p>
        </p:txBody>
      </p:sp>
      <p:sp>
        <p:nvSpPr>
          <p:cNvPr id="16" name="Rectangle: Rounded Corners 15">
            <a:extLst>
              <a:ext uri="{FF2B5EF4-FFF2-40B4-BE49-F238E27FC236}">
                <a16:creationId xmlns:a16="http://schemas.microsoft.com/office/drawing/2014/main" id="{C34DE83B-1340-3B3A-7A30-0E67E92A079F}"/>
              </a:ext>
            </a:extLst>
          </p:cNvPr>
          <p:cNvSpPr/>
          <p:nvPr/>
        </p:nvSpPr>
        <p:spPr>
          <a:xfrm>
            <a:off x="3302550" y="5520463"/>
            <a:ext cx="795841" cy="685354"/>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rgbClr val="D71D27"/>
                </a:solidFill>
                <a:latin typeface="UTM Avo" panose="02040603050506020204" pitchFamily="18" charset="0"/>
              </a:rPr>
              <a:t>&lt;</a:t>
            </a:r>
          </a:p>
        </p:txBody>
      </p:sp>
      <p:sp>
        <p:nvSpPr>
          <p:cNvPr id="18" name="Rectangle: Rounded Corners 17">
            <a:extLst>
              <a:ext uri="{FF2B5EF4-FFF2-40B4-BE49-F238E27FC236}">
                <a16:creationId xmlns:a16="http://schemas.microsoft.com/office/drawing/2014/main" id="{5A571908-3E84-1336-9AF4-8F3BC066F16D}"/>
              </a:ext>
            </a:extLst>
          </p:cNvPr>
          <p:cNvSpPr/>
          <p:nvPr/>
        </p:nvSpPr>
        <p:spPr>
          <a:xfrm>
            <a:off x="462860" y="2429210"/>
            <a:ext cx="3378660" cy="685354"/>
          </a:xfrm>
          <a:prstGeom prst="roundRect">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UTM Avo" panose="02040603050506020204" pitchFamily="18" charset="0"/>
              </a:rPr>
              <a:t>6 + 6 ….. 11</a:t>
            </a:r>
          </a:p>
        </p:txBody>
      </p:sp>
      <p:sp>
        <p:nvSpPr>
          <p:cNvPr id="21" name="Rectangle: Rounded Corners 20">
            <a:extLst>
              <a:ext uri="{FF2B5EF4-FFF2-40B4-BE49-F238E27FC236}">
                <a16:creationId xmlns:a16="http://schemas.microsoft.com/office/drawing/2014/main" id="{8FF8773D-3749-A551-2DF4-694E87E263D9}"/>
              </a:ext>
            </a:extLst>
          </p:cNvPr>
          <p:cNvSpPr/>
          <p:nvPr/>
        </p:nvSpPr>
        <p:spPr>
          <a:xfrm>
            <a:off x="2003043" y="2322688"/>
            <a:ext cx="795841" cy="685354"/>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rgbClr val="D71D27"/>
                </a:solidFill>
                <a:latin typeface="UTM Avo" panose="02040603050506020204" pitchFamily="18" charset="0"/>
              </a:rPr>
              <a:t>&gt;</a:t>
            </a:r>
          </a:p>
        </p:txBody>
      </p:sp>
      <p:grpSp>
        <p:nvGrpSpPr>
          <p:cNvPr id="22" name="Group 21">
            <a:extLst>
              <a:ext uri="{FF2B5EF4-FFF2-40B4-BE49-F238E27FC236}">
                <a16:creationId xmlns:a16="http://schemas.microsoft.com/office/drawing/2014/main" id="{4841BD3E-1124-887C-684E-6B8C5D94200D}"/>
              </a:ext>
            </a:extLst>
          </p:cNvPr>
          <p:cNvGrpSpPr/>
          <p:nvPr/>
        </p:nvGrpSpPr>
        <p:grpSpPr>
          <a:xfrm>
            <a:off x="10751629" y="183529"/>
            <a:ext cx="1197156" cy="1139395"/>
            <a:chOff x="10849967" y="239893"/>
            <a:chExt cx="1197156" cy="1139395"/>
          </a:xfrm>
        </p:grpSpPr>
        <p:sp>
          <p:nvSpPr>
            <p:cNvPr id="26" name="Isosceles Triangle 25">
              <a:extLst>
                <a:ext uri="{FF2B5EF4-FFF2-40B4-BE49-F238E27FC236}">
                  <a16:creationId xmlns:a16="http://schemas.microsoft.com/office/drawing/2014/main" id="{942C3997-4B66-5BB0-FF52-5C00FC467FBD}"/>
                </a:ext>
              </a:extLst>
            </p:cNvPr>
            <p:cNvSpPr/>
            <p:nvPr/>
          </p:nvSpPr>
          <p:spPr>
            <a:xfrm>
              <a:off x="10849967" y="239893"/>
              <a:ext cx="1197156" cy="1139395"/>
            </a:xfrm>
            <a:prstGeom prst="triangle">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p>
          </p:txBody>
        </p:sp>
        <p:sp>
          <p:nvSpPr>
            <p:cNvPr id="36" name="TextBox 35">
              <a:extLst>
                <a:ext uri="{FF2B5EF4-FFF2-40B4-BE49-F238E27FC236}">
                  <a16:creationId xmlns:a16="http://schemas.microsoft.com/office/drawing/2014/main" id="{72F36BC8-0627-2537-34CE-36C4274F7149}"/>
                </a:ext>
              </a:extLst>
            </p:cNvPr>
            <p:cNvSpPr txBox="1"/>
            <p:nvPr/>
          </p:nvSpPr>
          <p:spPr>
            <a:xfrm>
              <a:off x="11257357" y="699191"/>
              <a:ext cx="609600" cy="584775"/>
            </a:xfrm>
            <a:prstGeom prst="rect">
              <a:avLst/>
            </a:prstGeom>
            <a:noFill/>
          </p:spPr>
          <p:txBody>
            <a:bodyPr wrap="square" rtlCol="0">
              <a:spAutoFit/>
            </a:bodyPr>
            <a:lstStyle/>
            <a:p>
              <a:r>
                <a:rPr lang="en-US" sz="3200">
                  <a:solidFill>
                    <a:schemeClr val="bg1"/>
                  </a:solidFill>
                  <a:latin typeface="UTM Cookies" panose="02040603050506020204" pitchFamily="18" charset="0"/>
                </a:rPr>
                <a:t>4</a:t>
              </a:r>
              <a:endParaRPr lang="vi-VN" sz="3200" dirty="0">
                <a:solidFill>
                  <a:schemeClr val="bg1"/>
                </a:solidFill>
              </a:endParaRPr>
            </a:p>
          </p:txBody>
        </p:sp>
      </p:grpSp>
    </p:spTree>
    <p:extLst>
      <p:ext uri="{BB962C8B-B14F-4D97-AF65-F5344CB8AC3E}">
        <p14:creationId xmlns:p14="http://schemas.microsoft.com/office/powerpoint/2010/main" val="279757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0.05586 -0.0132 L -0.05586 -0.01297 C -0.07669 -0.0294 -0.06328 -0.02084 -0.1108 -0.0132 C -0.12382 -0.01111 -0.12682 -0.00417 -0.13997 0.00162 C -0.15468 0.00787 -0.14765 0.00509 -0.16132 0.01041 C -0.16302 0.00949 -0.1651 0.00972 -0.1664 0.00787 C -0.18997 -0.02616 -0.17304 -0.01204 -0.18632 -0.02199 C -0.19062 -0.02153 -0.19492 -0.02222 -0.19909 -0.0206 C -0.2039 -0.01922 -0.20833 -0.01597 -0.21263 -0.0132 C -0.21901 -0.00972 -0.2181 -0.0088 -0.22474 -0.00718 C -0.23099 -0.00556 -0.24336 -0.00324 -0.24336 -0.00324 C -0.24804 -0.00371 -0.25286 -0.00324 -0.25755 -0.00463 C -0.26106 -0.00579 -0.26419 -0.00903 -0.26757 -0.01088 C -0.272 -0.01343 -0.27643 -0.01667 -0.28112 -0.01829 C -0.28659 -0.02014 -0.29192 -0.01991 -0.29739 -0.0206 C -0.30976 -0.01829 -0.32226 -0.01644 -0.3345 -0.0132 C -0.33606 -0.01297 -0.3375 -0.01181 -0.3388 -0.01088 C -0.34127 -0.00903 -0.34583 -0.00463 -0.34583 -0.0044 " pathEditMode="relative" rAng="0" ptsTypes="AAAAAAAAAAAAAAAAAA">
                                      <p:cBhvr>
                                        <p:cTn id="13" dur="2000" fill="hold"/>
                                        <p:tgtEl>
                                          <p:spTgt spid="37"/>
                                        </p:tgtEl>
                                        <p:attrNameLst>
                                          <p:attrName>ppt_x</p:attrName>
                                          <p:attrName>ppt_y</p:attrName>
                                        </p:attrNameLst>
                                      </p:cBhvr>
                                      <p:rCtr x="-14505" y="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3 điểm nhấn chỉ có tại Huy Academy - Huyacademy - Trung tâm đào tạo thiết  kế chuyên nghiệp | Thiết kế đồ họa | Đào tạo lớp thiết kế | Dạy vẽ">
            <a:extLst>
              <a:ext uri="{FF2B5EF4-FFF2-40B4-BE49-F238E27FC236}">
                <a16:creationId xmlns:a16="http://schemas.microsoft.com/office/drawing/2014/main" id="{075C3F8C-AE84-B088-A24D-9EA4BB1DA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696"/>
            <a:ext cx="12311292" cy="682830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BCB39E34-2F80-01C6-4CA4-C6EC709EDB87}"/>
              </a:ext>
            </a:extLst>
          </p:cNvPr>
          <p:cNvSpPr/>
          <p:nvPr/>
        </p:nvSpPr>
        <p:spPr>
          <a:xfrm>
            <a:off x="1867930" y="2491449"/>
            <a:ext cx="8575432" cy="3757190"/>
          </a:xfrm>
          <a:prstGeom prst="roundRect">
            <a:avLst>
              <a:gd name="adj" fmla="val 4248"/>
            </a:avLst>
          </a:prstGeom>
          <a:solidFill>
            <a:schemeClr val="bg1">
              <a:alpha val="94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 name="Group 7">
            <a:extLst>
              <a:ext uri="{FF2B5EF4-FFF2-40B4-BE49-F238E27FC236}">
                <a16:creationId xmlns:a16="http://schemas.microsoft.com/office/drawing/2014/main" id="{FEA48E55-00ED-E683-0267-5A1226B90D49}"/>
              </a:ext>
            </a:extLst>
          </p:cNvPr>
          <p:cNvGrpSpPr/>
          <p:nvPr/>
        </p:nvGrpSpPr>
        <p:grpSpPr>
          <a:xfrm>
            <a:off x="674199" y="189545"/>
            <a:ext cx="10843602" cy="2212781"/>
            <a:chOff x="674199" y="189545"/>
            <a:chExt cx="10843602" cy="2212781"/>
          </a:xfrm>
        </p:grpSpPr>
        <p:sp>
          <p:nvSpPr>
            <p:cNvPr id="11" name="TextBox 10">
              <a:extLst>
                <a:ext uri="{FF2B5EF4-FFF2-40B4-BE49-F238E27FC236}">
                  <a16:creationId xmlns:a16="http://schemas.microsoft.com/office/drawing/2014/main" id="{2619AB34-CD14-8AEE-DDA1-B53057275D05}"/>
                </a:ext>
              </a:extLst>
            </p:cNvPr>
            <p:cNvSpPr txBox="1"/>
            <p:nvPr/>
          </p:nvSpPr>
          <p:spPr>
            <a:xfrm>
              <a:off x="1227660" y="278668"/>
              <a:ext cx="10290141" cy="2123658"/>
            </a:xfrm>
            <a:prstGeom prst="rect">
              <a:avLst/>
            </a:prstGeom>
            <a:solidFill>
              <a:srgbClr val="CCFFFF"/>
            </a:solidFill>
          </p:spPr>
          <p:txBody>
            <a:bodyPr wrap="square" rtlCol="0">
              <a:spAutoFit/>
            </a:bodyPr>
            <a:lstStyle/>
            <a:p>
              <a:r>
                <a:rPr lang="en-US" sz="4400" b="1">
                  <a:solidFill>
                    <a:srgbClr val="FF5050"/>
                  </a:solidFill>
                  <a:latin typeface="UTM Duepuntozero" panose="02040603050506020204" pitchFamily="18" charset="0"/>
                </a:rPr>
                <a:t>Trong ca-bin thứ nhất có 7 người, trong ca-bin thứ hai có 8 người. Hỏi trong hai ca-bin có tất cả bao nhiêu người?</a:t>
              </a:r>
              <a:endParaRPr lang="vi-VN" sz="4400" b="1" dirty="0">
                <a:solidFill>
                  <a:srgbClr val="FF5050"/>
                </a:solidFill>
              </a:endParaRPr>
            </a:p>
          </p:txBody>
        </p:sp>
        <p:grpSp>
          <p:nvGrpSpPr>
            <p:cNvPr id="15" name="Group 14">
              <a:extLst>
                <a:ext uri="{FF2B5EF4-FFF2-40B4-BE49-F238E27FC236}">
                  <a16:creationId xmlns:a16="http://schemas.microsoft.com/office/drawing/2014/main" id="{A3978F12-4DFB-A4A3-B768-5043B84387F3}"/>
                </a:ext>
              </a:extLst>
            </p:cNvPr>
            <p:cNvGrpSpPr/>
            <p:nvPr/>
          </p:nvGrpSpPr>
          <p:grpSpPr>
            <a:xfrm>
              <a:off x="674199" y="189545"/>
              <a:ext cx="704965" cy="713911"/>
              <a:chOff x="603942" y="257531"/>
              <a:chExt cx="772160" cy="701040"/>
            </a:xfrm>
            <a:solidFill>
              <a:schemeClr val="bg1">
                <a:alpha val="73000"/>
              </a:schemeClr>
            </a:solidFill>
          </p:grpSpPr>
          <p:sp>
            <p:nvSpPr>
              <p:cNvPr id="20" name="Oval 19">
                <a:extLst>
                  <a:ext uri="{FF2B5EF4-FFF2-40B4-BE49-F238E27FC236}">
                    <a16:creationId xmlns:a16="http://schemas.microsoft.com/office/drawing/2014/main" id="{20203D60-8AE9-F1A3-F2E2-B81919D07187}"/>
                  </a:ext>
                </a:extLst>
              </p:cNvPr>
              <p:cNvSpPr/>
              <p:nvPr/>
            </p:nvSpPr>
            <p:spPr>
              <a:xfrm>
                <a:off x="603942" y="257531"/>
                <a:ext cx="772160"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p>
            </p:txBody>
          </p:sp>
          <p:sp>
            <p:nvSpPr>
              <p:cNvPr id="21" name="TextBox 20">
                <a:extLst>
                  <a:ext uri="{FF2B5EF4-FFF2-40B4-BE49-F238E27FC236}">
                    <a16:creationId xmlns:a16="http://schemas.microsoft.com/office/drawing/2014/main" id="{62D62A7F-968E-C243-4EC2-B6D2EFD02B04}"/>
                  </a:ext>
                </a:extLst>
              </p:cNvPr>
              <p:cNvSpPr txBox="1"/>
              <p:nvPr/>
            </p:nvSpPr>
            <p:spPr>
              <a:xfrm>
                <a:off x="747863" y="315663"/>
                <a:ext cx="609600" cy="584775"/>
              </a:xfrm>
              <a:prstGeom prst="rect">
                <a:avLst/>
              </a:prstGeom>
              <a:noFill/>
            </p:spPr>
            <p:txBody>
              <a:bodyPr wrap="square" rtlCol="0">
                <a:spAutoFit/>
              </a:bodyPr>
              <a:lstStyle/>
              <a:p>
                <a:r>
                  <a:rPr lang="en-US" sz="3200">
                    <a:solidFill>
                      <a:schemeClr val="bg1"/>
                    </a:solidFill>
                    <a:latin typeface="UTM Cookies" panose="02040603050506020204" pitchFamily="18" charset="0"/>
                  </a:rPr>
                  <a:t>5</a:t>
                </a:r>
                <a:endParaRPr lang="vi-VN" sz="3200" dirty="0">
                  <a:solidFill>
                    <a:schemeClr val="bg1"/>
                  </a:solidFill>
                </a:endParaRPr>
              </a:p>
            </p:txBody>
          </p:sp>
        </p:grpSp>
      </p:grpSp>
      <p:sp>
        <p:nvSpPr>
          <p:cNvPr id="18" name="TextBox 17">
            <a:extLst>
              <a:ext uri="{FF2B5EF4-FFF2-40B4-BE49-F238E27FC236}">
                <a16:creationId xmlns:a16="http://schemas.microsoft.com/office/drawing/2014/main" id="{7499E2A5-29E4-73BF-8DA7-8F76B1ED323A}"/>
              </a:ext>
            </a:extLst>
          </p:cNvPr>
          <p:cNvSpPr txBox="1"/>
          <p:nvPr/>
        </p:nvSpPr>
        <p:spPr>
          <a:xfrm>
            <a:off x="4966055" y="2515594"/>
            <a:ext cx="2139826" cy="769441"/>
          </a:xfrm>
          <a:prstGeom prst="rect">
            <a:avLst/>
          </a:prstGeom>
          <a:solidFill>
            <a:schemeClr val="bg1">
              <a:alpha val="73000"/>
            </a:schemeClr>
          </a:solidFill>
        </p:spPr>
        <p:txBody>
          <a:bodyPr wrap="square" rtlCol="0">
            <a:spAutoFit/>
          </a:bodyPr>
          <a:lstStyle/>
          <a:p>
            <a:pPr algn="ctr"/>
            <a:r>
              <a:rPr lang="en-US" sz="4400" b="1" u="sng">
                <a:solidFill>
                  <a:schemeClr val="accent6">
                    <a:lumMod val="50000"/>
                  </a:schemeClr>
                </a:solidFill>
              </a:rPr>
              <a:t>Bài giải</a:t>
            </a:r>
            <a:endParaRPr lang="vi-VN" sz="4400" b="1" u="sng" dirty="0">
              <a:solidFill>
                <a:schemeClr val="accent6">
                  <a:lumMod val="50000"/>
                </a:schemeClr>
              </a:solidFill>
            </a:endParaRPr>
          </a:p>
        </p:txBody>
      </p:sp>
      <p:sp>
        <p:nvSpPr>
          <p:cNvPr id="3" name="TextBox 2">
            <a:extLst>
              <a:ext uri="{FF2B5EF4-FFF2-40B4-BE49-F238E27FC236}">
                <a16:creationId xmlns:a16="http://schemas.microsoft.com/office/drawing/2014/main" id="{0775BFAB-5ABF-52CF-E79D-34920D9B62AF}"/>
              </a:ext>
            </a:extLst>
          </p:cNvPr>
          <p:cNvSpPr txBox="1"/>
          <p:nvPr/>
        </p:nvSpPr>
        <p:spPr>
          <a:xfrm>
            <a:off x="2666084" y="3459460"/>
            <a:ext cx="8086379" cy="769441"/>
          </a:xfrm>
          <a:prstGeom prst="rect">
            <a:avLst/>
          </a:prstGeom>
          <a:noFill/>
        </p:spPr>
        <p:txBody>
          <a:bodyPr wrap="square" rtlCol="0">
            <a:spAutoFit/>
          </a:bodyPr>
          <a:lstStyle/>
          <a:p>
            <a:r>
              <a:rPr lang="en-US" sz="4400" b="1">
                <a:solidFill>
                  <a:srgbClr val="002060"/>
                </a:solidFill>
              </a:rPr>
              <a:t>Số người trong hai ca-bin là:</a:t>
            </a:r>
            <a:endParaRPr lang="vi-VN" sz="4400" b="1" dirty="0">
              <a:solidFill>
                <a:srgbClr val="002060"/>
              </a:solidFill>
            </a:endParaRPr>
          </a:p>
        </p:txBody>
      </p:sp>
      <p:sp>
        <p:nvSpPr>
          <p:cNvPr id="4" name="TextBox 3">
            <a:extLst>
              <a:ext uri="{FF2B5EF4-FFF2-40B4-BE49-F238E27FC236}">
                <a16:creationId xmlns:a16="http://schemas.microsoft.com/office/drawing/2014/main" id="{D3D2557D-FCBF-83AE-55FE-3EB4CFB26866}"/>
              </a:ext>
            </a:extLst>
          </p:cNvPr>
          <p:cNvSpPr txBox="1"/>
          <p:nvPr/>
        </p:nvSpPr>
        <p:spPr>
          <a:xfrm>
            <a:off x="3723702" y="4344299"/>
            <a:ext cx="8086379" cy="769441"/>
          </a:xfrm>
          <a:prstGeom prst="rect">
            <a:avLst/>
          </a:prstGeom>
          <a:noFill/>
        </p:spPr>
        <p:txBody>
          <a:bodyPr wrap="square" rtlCol="0">
            <a:spAutoFit/>
          </a:bodyPr>
          <a:lstStyle/>
          <a:p>
            <a:r>
              <a:rPr lang="en-US" sz="4400" b="1">
                <a:solidFill>
                  <a:srgbClr val="002060"/>
                </a:solidFill>
              </a:rPr>
              <a:t>7 + 8 = </a:t>
            </a:r>
            <a:r>
              <a:rPr lang="en-US" sz="4400" b="1">
                <a:solidFill>
                  <a:srgbClr val="FF0066"/>
                </a:solidFill>
              </a:rPr>
              <a:t>15</a:t>
            </a:r>
            <a:r>
              <a:rPr lang="en-US" sz="4400" b="1">
                <a:solidFill>
                  <a:srgbClr val="002060"/>
                </a:solidFill>
              </a:rPr>
              <a:t> (người)</a:t>
            </a:r>
            <a:endParaRPr lang="vi-VN" sz="4400" b="1" dirty="0">
              <a:solidFill>
                <a:srgbClr val="002060"/>
              </a:solidFill>
            </a:endParaRPr>
          </a:p>
        </p:txBody>
      </p:sp>
      <p:sp>
        <p:nvSpPr>
          <p:cNvPr id="5" name="TextBox 4">
            <a:extLst>
              <a:ext uri="{FF2B5EF4-FFF2-40B4-BE49-F238E27FC236}">
                <a16:creationId xmlns:a16="http://schemas.microsoft.com/office/drawing/2014/main" id="{081884A2-CE89-C7F7-2A59-2A80DDF6A52D}"/>
              </a:ext>
            </a:extLst>
          </p:cNvPr>
          <p:cNvSpPr txBox="1"/>
          <p:nvPr/>
        </p:nvSpPr>
        <p:spPr>
          <a:xfrm>
            <a:off x="5174257" y="5322228"/>
            <a:ext cx="8086379" cy="769441"/>
          </a:xfrm>
          <a:prstGeom prst="rect">
            <a:avLst/>
          </a:prstGeom>
          <a:noFill/>
        </p:spPr>
        <p:txBody>
          <a:bodyPr wrap="square" rtlCol="0">
            <a:spAutoFit/>
          </a:bodyPr>
          <a:lstStyle/>
          <a:p>
            <a:r>
              <a:rPr lang="en-US" sz="4400" b="1">
                <a:solidFill>
                  <a:srgbClr val="002060"/>
                </a:solidFill>
              </a:rPr>
              <a:t>Đáp số: 15 (người)</a:t>
            </a:r>
            <a:endParaRPr lang="vi-VN" sz="4400" b="1" dirty="0">
              <a:solidFill>
                <a:srgbClr val="002060"/>
              </a:solidFill>
            </a:endParaRPr>
          </a:p>
        </p:txBody>
      </p:sp>
    </p:spTree>
    <p:extLst>
      <p:ext uri="{BB962C8B-B14F-4D97-AF65-F5344CB8AC3E}">
        <p14:creationId xmlns:p14="http://schemas.microsoft.com/office/powerpoint/2010/main" val="95999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5000"/>
          </a:schemeClr>
        </a:solid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6163F4D-2FA2-ED83-14FB-847FC58944BC}"/>
              </a:ext>
            </a:extLst>
          </p:cNvPr>
          <p:cNvPicPr>
            <a:picLocks noChangeAspect="1"/>
          </p:cNvPicPr>
          <p:nvPr/>
        </p:nvPicPr>
        <p:blipFill>
          <a:blip r:embed="rId2"/>
          <a:stretch>
            <a:fillRect/>
          </a:stretch>
        </p:blipFill>
        <p:spPr>
          <a:xfrm>
            <a:off x="-93528" y="-426720"/>
            <a:ext cx="12366808" cy="7284720"/>
          </a:xfrm>
          <a:prstGeom prst="rect">
            <a:avLst/>
          </a:prstGeom>
        </p:spPr>
      </p:pic>
      <p:sp>
        <p:nvSpPr>
          <p:cNvPr id="5" name="Rectangle: Rounded Corners 4">
            <a:extLst>
              <a:ext uri="{FF2B5EF4-FFF2-40B4-BE49-F238E27FC236}">
                <a16:creationId xmlns:a16="http://schemas.microsoft.com/office/drawing/2014/main" id="{C2A58A3C-091C-400A-98DA-D931DBB990F4}"/>
              </a:ext>
            </a:extLst>
          </p:cNvPr>
          <p:cNvSpPr/>
          <p:nvPr/>
        </p:nvSpPr>
        <p:spPr>
          <a:xfrm>
            <a:off x="257453" y="225468"/>
            <a:ext cx="11635666" cy="6384331"/>
          </a:xfrm>
          <a:prstGeom prst="roundRect">
            <a:avLst>
              <a:gd name="adj" fmla="val 3287"/>
            </a:avLst>
          </a:prstGeom>
          <a:solidFill>
            <a:srgbClr val="B8FBFE">
              <a:alpha val="97000"/>
            </a:srgb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1E15C239-F2F8-8052-F969-F144097D07DF}"/>
              </a:ext>
            </a:extLst>
          </p:cNvPr>
          <p:cNvSpPr txBox="1"/>
          <p:nvPr/>
        </p:nvSpPr>
        <p:spPr>
          <a:xfrm>
            <a:off x="4268937" y="1191859"/>
            <a:ext cx="4625266" cy="707886"/>
          </a:xfrm>
          <a:prstGeom prst="rect">
            <a:avLst/>
          </a:prstGeom>
          <a:noFill/>
        </p:spPr>
        <p:txBody>
          <a:bodyPr wrap="square" rtlCol="0">
            <a:spAutoFit/>
          </a:bodyPr>
          <a:lstStyle/>
          <a:p>
            <a:endParaRPr lang="vi-VN" sz="4000" b="1" dirty="0">
              <a:solidFill>
                <a:srgbClr val="FF0066"/>
              </a:solidFill>
            </a:endParaRPr>
          </a:p>
        </p:txBody>
      </p:sp>
      <p:grpSp>
        <p:nvGrpSpPr>
          <p:cNvPr id="16" name="Group 15">
            <a:extLst>
              <a:ext uri="{FF2B5EF4-FFF2-40B4-BE49-F238E27FC236}">
                <a16:creationId xmlns:a16="http://schemas.microsoft.com/office/drawing/2014/main" id="{744C64CF-CB63-C619-4276-BCA0676B6C16}"/>
              </a:ext>
            </a:extLst>
          </p:cNvPr>
          <p:cNvGrpSpPr/>
          <p:nvPr/>
        </p:nvGrpSpPr>
        <p:grpSpPr>
          <a:xfrm>
            <a:off x="401550" y="1955720"/>
            <a:ext cx="11149428" cy="2465803"/>
            <a:chOff x="741653" y="2004776"/>
            <a:chExt cx="11288697" cy="2465803"/>
          </a:xfrm>
        </p:grpSpPr>
        <p:pic>
          <p:nvPicPr>
            <p:cNvPr id="4100" name="Picture 4">
              <a:extLst>
                <a:ext uri="{FF2B5EF4-FFF2-40B4-BE49-F238E27FC236}">
                  <a16:creationId xmlns:a16="http://schemas.microsoft.com/office/drawing/2014/main" id="{07ED85BF-FC96-87D6-BBC7-2622BB2C72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653" y="2067448"/>
              <a:ext cx="417990" cy="41799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2B3822B-8FD6-E4EA-BBF7-3B649E2585F3}"/>
                </a:ext>
              </a:extLst>
            </p:cNvPr>
            <p:cNvSpPr txBox="1"/>
            <p:nvPr/>
          </p:nvSpPr>
          <p:spPr>
            <a:xfrm>
              <a:off x="1159643" y="2004776"/>
              <a:ext cx="10870707" cy="2465803"/>
            </a:xfrm>
            <a:prstGeom prst="rect">
              <a:avLst/>
            </a:prstGeom>
            <a:noFill/>
          </p:spPr>
          <p:txBody>
            <a:bodyPr wrap="square" rtlCol="0">
              <a:spAutoFit/>
            </a:bodyPr>
            <a:lstStyle/>
            <a:p>
              <a:pPr algn="just">
                <a:lnSpc>
                  <a:spcPct val="107000"/>
                </a:lnSpc>
                <a:spcAft>
                  <a:spcPts val="800"/>
                </a:spcAft>
              </a:pPr>
              <a:r>
                <a:rPr lang="en-US" sz="2800" b="1">
                  <a:solidFill>
                    <a:srgbClr val="002060"/>
                  </a:solidFill>
                  <a:effectLst/>
                  <a:latin typeface="UTM Avo" panose="02040603050506020204" pitchFamily="18" charset="0"/>
                  <a:ea typeface="Times New Roman" panose="02020603050405020304" pitchFamily="18" charset="0"/>
                  <a:cs typeface="Times New Roman" panose="02020603050405020304" pitchFamily="18" charset="0"/>
                </a:rPr>
                <a:t>- Thực hành, vận dụng được bảng cộng (qua 10) vào giải các bài tập và bài toán thực tế liên quan đến phép cộng (qua 10) và so sánh các số.</a:t>
              </a:r>
            </a:p>
            <a:p>
              <a:pPr algn="just">
                <a:lnSpc>
                  <a:spcPct val="107000"/>
                </a:lnSpc>
                <a:spcAft>
                  <a:spcPts val="800"/>
                </a:spcAft>
              </a:pPr>
              <a:r>
                <a:rPr lang="en-US" sz="2800" b="1">
                  <a:solidFill>
                    <a:srgbClr val="002060"/>
                  </a:solidFill>
                  <a:effectLst/>
                  <a:latin typeface="UTM Avo" panose="02040603050506020204" pitchFamily="18" charset="0"/>
                  <a:ea typeface="Times New Roman" panose="02020603050405020304" pitchFamily="18" charset="0"/>
                  <a:cs typeface="Times New Roman" panose="02020603050405020304" pitchFamily="18" charset="0"/>
                </a:rPr>
                <a:t>- Củng cố về tính toán trong trường hợp có hai dấu phép tính, so sánh số,…..</a:t>
              </a:r>
              <a:r>
                <a:rPr lang="en-US" sz="2800" b="1">
                  <a:solidFill>
                    <a:srgbClr val="002060"/>
                  </a:solidFill>
                  <a:latin typeface="UTM Avo" panose="02040603050506020204" pitchFamily="18" charset="0"/>
                </a:rPr>
                <a:t> </a:t>
              </a:r>
              <a:endParaRPr lang="vi-VN" sz="2800" b="1" dirty="0">
                <a:solidFill>
                  <a:srgbClr val="002060"/>
                </a:solidFill>
              </a:endParaRPr>
            </a:p>
          </p:txBody>
        </p:sp>
      </p:grpSp>
      <p:grpSp>
        <p:nvGrpSpPr>
          <p:cNvPr id="15" name="Group 14">
            <a:extLst>
              <a:ext uri="{FF2B5EF4-FFF2-40B4-BE49-F238E27FC236}">
                <a16:creationId xmlns:a16="http://schemas.microsoft.com/office/drawing/2014/main" id="{596135AA-A441-F194-595F-591D7DADCA74}"/>
              </a:ext>
            </a:extLst>
          </p:cNvPr>
          <p:cNvGrpSpPr/>
          <p:nvPr/>
        </p:nvGrpSpPr>
        <p:grpSpPr>
          <a:xfrm>
            <a:off x="741653" y="5069377"/>
            <a:ext cx="11192894" cy="532903"/>
            <a:chOff x="741653" y="3556454"/>
            <a:chExt cx="11192894" cy="532903"/>
          </a:xfrm>
        </p:grpSpPr>
        <p:sp>
          <p:nvSpPr>
            <p:cNvPr id="22" name="TextBox 21">
              <a:extLst>
                <a:ext uri="{FF2B5EF4-FFF2-40B4-BE49-F238E27FC236}">
                  <a16:creationId xmlns:a16="http://schemas.microsoft.com/office/drawing/2014/main" id="{916865BD-F17A-35F6-64A4-8912E7C94395}"/>
                </a:ext>
              </a:extLst>
            </p:cNvPr>
            <p:cNvSpPr txBox="1"/>
            <p:nvPr/>
          </p:nvSpPr>
          <p:spPr>
            <a:xfrm>
              <a:off x="1159643" y="3556454"/>
              <a:ext cx="10774904" cy="532903"/>
            </a:xfrm>
            <a:prstGeom prst="rect">
              <a:avLst/>
            </a:prstGeom>
            <a:noFill/>
          </p:spPr>
          <p:txBody>
            <a:bodyPr wrap="square" rtlCol="0">
              <a:spAutoFit/>
            </a:bodyPr>
            <a:lstStyle/>
            <a:p>
              <a:pPr algn="just">
                <a:lnSpc>
                  <a:spcPct val="107000"/>
                </a:lnSpc>
                <a:spcAft>
                  <a:spcPts val="800"/>
                </a:spcAft>
              </a:pPr>
              <a:endParaRPr lang="en-US" sz="2800" b="1" dirty="0">
                <a:solidFill>
                  <a:srgbClr val="002060"/>
                </a:solidFill>
                <a:effectLst/>
                <a:latin typeface="UTM Avo" panose="02040603050506020204" pitchFamily="18" charset="0"/>
                <a:ea typeface="Calibri" panose="020F0502020204030204" pitchFamily="34" charset="0"/>
                <a:cs typeface="Times New Roman" panose="02020603050405020304" pitchFamily="18" charset="0"/>
              </a:endParaRPr>
            </a:p>
          </p:txBody>
        </p:sp>
        <p:pic>
          <p:nvPicPr>
            <p:cNvPr id="25" name="Picture 4">
              <a:extLst>
                <a:ext uri="{FF2B5EF4-FFF2-40B4-BE49-F238E27FC236}">
                  <a16:creationId xmlns:a16="http://schemas.microsoft.com/office/drawing/2014/main" id="{01D0784C-C85B-9201-85B8-D2D940762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653" y="3661229"/>
              <a:ext cx="417990" cy="41799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E96CF98A-5314-2EE8-6111-33FC9F340FA8}"/>
              </a:ext>
            </a:extLst>
          </p:cNvPr>
          <p:cNvPicPr>
            <a:picLocks noChangeAspect="1"/>
          </p:cNvPicPr>
          <p:nvPr/>
        </p:nvPicPr>
        <p:blipFill>
          <a:blip r:embed="rId4"/>
          <a:stretch>
            <a:fillRect/>
          </a:stretch>
        </p:blipFill>
        <p:spPr>
          <a:xfrm>
            <a:off x="3029300" y="-23445"/>
            <a:ext cx="6864691" cy="1249788"/>
          </a:xfrm>
          <a:prstGeom prst="rect">
            <a:avLst/>
          </a:prstGeom>
        </p:spPr>
      </p:pic>
    </p:spTree>
    <p:extLst>
      <p:ext uri="{BB962C8B-B14F-4D97-AF65-F5344CB8AC3E}">
        <p14:creationId xmlns:p14="http://schemas.microsoft.com/office/powerpoint/2010/main" val="219662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par>
                                <p:cTn id="12" presetID="50" presetClass="entr" presetSubtype="0" decel="100000" fill="hold" nodeType="withEffect">
                                  <p:stCondLst>
                                    <p:cond delay="10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strVal val="#ppt_w+.3"/>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Effect transition="in" filter="fade">
                                      <p:cBhvr>
                                        <p:cTn id="16" dur="1000"/>
                                        <p:tgtEl>
                                          <p:spTgt spid="16"/>
                                        </p:tgtEl>
                                      </p:cBhvr>
                                    </p:animEffect>
                                  </p:childTnLst>
                                </p:cTn>
                              </p:par>
                              <p:par>
                                <p:cTn id="17" presetID="50" presetClass="entr" presetSubtype="0" decel="100000" fill="hold" nodeType="withEffect">
                                  <p:stCondLst>
                                    <p:cond delay="1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strVal val="#ppt_w+.3"/>
                                          </p:val>
                                        </p:tav>
                                        <p:tav tm="100000">
                                          <p:val>
                                            <p:strVal val="#ppt_w"/>
                                          </p:val>
                                        </p:tav>
                                      </p:tavLst>
                                    </p:anim>
                                    <p:anim calcmode="lin" valueType="num">
                                      <p:cBhvr>
                                        <p:cTn id="20" dur="1000" fill="hold"/>
                                        <p:tgtEl>
                                          <p:spTgt spid="15"/>
                                        </p:tgtEl>
                                        <p:attrNameLst>
                                          <p:attrName>ppt_h</p:attrName>
                                        </p:attrNameLst>
                                      </p:cBhvr>
                                      <p:tavLst>
                                        <p:tav tm="0">
                                          <p:val>
                                            <p:strVal val="#ppt_h"/>
                                          </p:val>
                                        </p:tav>
                                        <p:tav tm="100000">
                                          <p:val>
                                            <p:strVal val="#ppt_h"/>
                                          </p:val>
                                        </p:tav>
                                      </p:tavLst>
                                    </p:anim>
                                    <p:animEffect transition="in" filter="fade">
                                      <p:cBhvr>
                                        <p:cTn id="2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0DEDB8-D4FF-9C26-25A5-01642EA8B0B1}"/>
              </a:ext>
            </a:extLst>
          </p:cNvPr>
          <p:cNvPicPr>
            <a:picLocks noChangeAspect="1"/>
          </p:cNvPicPr>
          <p:nvPr/>
        </p:nvPicPr>
        <p:blipFill>
          <a:blip r:embed="rId2"/>
          <a:stretch>
            <a:fillRect/>
          </a:stretch>
        </p:blipFill>
        <p:spPr>
          <a:xfrm>
            <a:off x="-93528" y="-426720"/>
            <a:ext cx="12366808" cy="7284720"/>
          </a:xfrm>
          <a:prstGeom prst="rect">
            <a:avLst/>
          </a:prstGeom>
        </p:spPr>
      </p:pic>
      <p:pic>
        <p:nvPicPr>
          <p:cNvPr id="19" name="Picture 18">
            <a:extLst>
              <a:ext uri="{FF2B5EF4-FFF2-40B4-BE49-F238E27FC236}">
                <a16:creationId xmlns:a16="http://schemas.microsoft.com/office/drawing/2014/main" id="{52738233-B1CD-C719-9848-4E93EAB7504D}"/>
              </a:ext>
            </a:extLst>
          </p:cNvPr>
          <p:cNvPicPr>
            <a:picLocks noChangeAspect="1"/>
          </p:cNvPicPr>
          <p:nvPr/>
        </p:nvPicPr>
        <p:blipFill>
          <a:blip r:embed="rId3"/>
          <a:stretch>
            <a:fillRect/>
          </a:stretch>
        </p:blipFill>
        <p:spPr>
          <a:xfrm>
            <a:off x="1239372" y="1170202"/>
            <a:ext cx="3414056" cy="5310076"/>
          </a:xfrm>
          <a:prstGeom prst="rect">
            <a:avLst/>
          </a:prstGeom>
        </p:spPr>
      </p:pic>
      <p:sp>
        <p:nvSpPr>
          <p:cNvPr id="13" name="Hình chữ nhật: Góc Tròn 277">
            <a:extLst>
              <a:ext uri="{FF2B5EF4-FFF2-40B4-BE49-F238E27FC236}">
                <a16:creationId xmlns:a16="http://schemas.microsoft.com/office/drawing/2014/main" id="{6B741BDE-3DE0-32E8-58EC-6EEBC7C29045}"/>
              </a:ext>
            </a:extLst>
          </p:cNvPr>
          <p:cNvSpPr/>
          <p:nvPr/>
        </p:nvSpPr>
        <p:spPr>
          <a:xfrm>
            <a:off x="5752465" y="346984"/>
            <a:ext cx="5842000" cy="3818616"/>
          </a:xfrm>
          <a:prstGeom prst="roundRect">
            <a:avLst/>
          </a:prstGeom>
          <a:solidFill>
            <a:srgbClr val="CCFFFF"/>
          </a:solidFill>
          <a:ln w="38100">
            <a:solidFill>
              <a:srgbClr val="00B0F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9D8DF3A8-3632-F391-0967-E5DBE57C516F}"/>
              </a:ext>
            </a:extLst>
          </p:cNvPr>
          <p:cNvPicPr>
            <a:picLocks noChangeAspect="1"/>
          </p:cNvPicPr>
          <p:nvPr/>
        </p:nvPicPr>
        <p:blipFill>
          <a:blip r:embed="rId4"/>
          <a:stretch>
            <a:fillRect/>
          </a:stretch>
        </p:blipFill>
        <p:spPr>
          <a:xfrm>
            <a:off x="8071895" y="434785"/>
            <a:ext cx="1555381" cy="667136"/>
          </a:xfrm>
          <a:prstGeom prst="rect">
            <a:avLst/>
          </a:prstGeom>
        </p:spPr>
      </p:pic>
      <p:grpSp>
        <p:nvGrpSpPr>
          <p:cNvPr id="25" name="Group 24">
            <a:extLst>
              <a:ext uri="{FF2B5EF4-FFF2-40B4-BE49-F238E27FC236}">
                <a16:creationId xmlns:a16="http://schemas.microsoft.com/office/drawing/2014/main" id="{0D36C30B-1CDB-2297-B3EA-B0D560ED3D4A}"/>
              </a:ext>
            </a:extLst>
          </p:cNvPr>
          <p:cNvGrpSpPr/>
          <p:nvPr/>
        </p:nvGrpSpPr>
        <p:grpSpPr>
          <a:xfrm>
            <a:off x="5385026" y="1101921"/>
            <a:ext cx="6957621" cy="3046988"/>
            <a:chOff x="5157336" y="1621576"/>
            <a:chExt cx="6957621" cy="3046988"/>
          </a:xfrm>
        </p:grpSpPr>
        <p:sp>
          <p:nvSpPr>
            <p:cNvPr id="23" name="TextBox 22">
              <a:extLst>
                <a:ext uri="{FF2B5EF4-FFF2-40B4-BE49-F238E27FC236}">
                  <a16:creationId xmlns:a16="http://schemas.microsoft.com/office/drawing/2014/main" id="{94606139-21A1-4C7F-4476-5271E4BCE54A}"/>
                </a:ext>
              </a:extLst>
            </p:cNvPr>
            <p:cNvSpPr txBox="1"/>
            <p:nvPr/>
          </p:nvSpPr>
          <p:spPr>
            <a:xfrm>
              <a:off x="5157336" y="1621576"/>
              <a:ext cx="6929120" cy="3046988"/>
            </a:xfrm>
            <a:prstGeom prst="rect">
              <a:avLst/>
            </a:prstGeom>
            <a:noFill/>
          </p:spPr>
          <p:txBody>
            <a:bodyPr wrap="square" rtlCol="0">
              <a:spAutoFit/>
            </a:bodyPr>
            <a:lstStyle/>
            <a:p>
              <a:pPr algn="ctr"/>
              <a:r>
                <a:rPr lang="en-US" sz="9600">
                  <a:ln w="161925">
                    <a:solidFill>
                      <a:schemeClr val="bg1"/>
                    </a:solidFill>
                  </a:ln>
                  <a:solidFill>
                    <a:schemeClr val="bg1"/>
                  </a:solidFill>
                  <a:effectLst>
                    <a:outerShdw blurRad="50800" dist="38100" dir="2700000" algn="tl" rotWithShape="0">
                      <a:prstClr val="black">
                        <a:alpha val="40000"/>
                      </a:prstClr>
                    </a:outerShdw>
                  </a:effectLst>
                  <a:latin typeface="SVN-Hole Hearted" panose="020B0A06020104020203" pitchFamily="34" charset="0"/>
                </a:rPr>
                <a:t>LUYỆN</a:t>
              </a:r>
            </a:p>
            <a:p>
              <a:pPr algn="ctr"/>
              <a:r>
                <a:rPr lang="en-US" sz="9600">
                  <a:ln w="161925">
                    <a:solidFill>
                      <a:schemeClr val="bg1"/>
                    </a:solidFill>
                  </a:ln>
                  <a:solidFill>
                    <a:schemeClr val="bg1"/>
                  </a:solidFill>
                  <a:effectLst>
                    <a:outerShdw blurRad="50800" dist="38100" dir="2700000" algn="tl" rotWithShape="0">
                      <a:prstClr val="black">
                        <a:alpha val="40000"/>
                      </a:prstClr>
                    </a:outerShdw>
                  </a:effectLst>
                  <a:latin typeface="SVN-Hole Hearted" panose="020B0A06020104020203" pitchFamily="34" charset="0"/>
                </a:rPr>
                <a:t>TẬP</a:t>
              </a:r>
              <a:endParaRPr lang="vi-VN" sz="9600" dirty="0">
                <a:ln w="161925">
                  <a:solidFill>
                    <a:schemeClr val="bg1"/>
                  </a:solidFill>
                </a:ln>
                <a:solidFill>
                  <a:schemeClr val="bg1"/>
                </a:solidFill>
                <a:effectLst>
                  <a:outerShdw blurRad="50800" dist="38100" dir="2700000" algn="tl" rotWithShape="0">
                    <a:prstClr val="black">
                      <a:alpha val="40000"/>
                    </a:prstClr>
                  </a:outerShdw>
                </a:effectLst>
              </a:endParaRPr>
            </a:p>
          </p:txBody>
        </p:sp>
        <p:sp>
          <p:nvSpPr>
            <p:cNvPr id="21" name="TextBox 20">
              <a:extLst>
                <a:ext uri="{FF2B5EF4-FFF2-40B4-BE49-F238E27FC236}">
                  <a16:creationId xmlns:a16="http://schemas.microsoft.com/office/drawing/2014/main" id="{77C9BEDD-CC49-F773-3130-C67518C51960}"/>
                </a:ext>
              </a:extLst>
            </p:cNvPr>
            <p:cNvSpPr txBox="1"/>
            <p:nvPr/>
          </p:nvSpPr>
          <p:spPr>
            <a:xfrm>
              <a:off x="5185837" y="1621576"/>
              <a:ext cx="6929120" cy="3046988"/>
            </a:xfrm>
            <a:prstGeom prst="rect">
              <a:avLst/>
            </a:prstGeom>
            <a:noFill/>
          </p:spPr>
          <p:txBody>
            <a:bodyPr wrap="square" rtlCol="0">
              <a:spAutoFit/>
            </a:bodyPr>
            <a:lstStyle/>
            <a:p>
              <a:pPr algn="ctr"/>
              <a:r>
                <a:rPr lang="en-US" sz="9600">
                  <a:ln w="28575">
                    <a:solidFill>
                      <a:srgbClr val="0070C0"/>
                    </a:solidFill>
                  </a:ln>
                  <a:solidFill>
                    <a:srgbClr val="66FF99"/>
                  </a:solidFill>
                  <a:latin typeface="SVN-Hole Hearted" panose="020B0A06020104020203" pitchFamily="34" charset="0"/>
                </a:rPr>
                <a:t>L</a:t>
              </a:r>
              <a:r>
                <a:rPr lang="en-US" sz="9600">
                  <a:ln w="28575">
                    <a:solidFill>
                      <a:srgbClr val="0070C0"/>
                    </a:solidFill>
                  </a:ln>
                  <a:solidFill>
                    <a:srgbClr val="FF0000"/>
                  </a:solidFill>
                  <a:latin typeface="SVN-Hole Hearted" panose="020B0A06020104020203" pitchFamily="34" charset="0"/>
                </a:rPr>
                <a:t>U</a:t>
              </a:r>
              <a:r>
                <a:rPr lang="en-US" sz="9600">
                  <a:ln w="28575">
                    <a:solidFill>
                      <a:srgbClr val="0070C0"/>
                    </a:solidFill>
                  </a:ln>
                  <a:solidFill>
                    <a:srgbClr val="FFFF66"/>
                  </a:solidFill>
                  <a:latin typeface="SVN-Hole Hearted" panose="020B0A06020104020203" pitchFamily="34" charset="0"/>
                </a:rPr>
                <a:t>Y</a:t>
              </a:r>
              <a:r>
                <a:rPr lang="en-US" sz="9600">
                  <a:ln w="28575">
                    <a:solidFill>
                      <a:srgbClr val="0070C0"/>
                    </a:solidFill>
                  </a:ln>
                  <a:solidFill>
                    <a:srgbClr val="CC66FF"/>
                  </a:solidFill>
                  <a:latin typeface="SVN-Hole Hearted" panose="020B0A06020104020203" pitchFamily="34" charset="0"/>
                </a:rPr>
                <a:t>Ệ</a:t>
              </a:r>
              <a:r>
                <a:rPr lang="en-US" sz="9600">
                  <a:ln w="28575">
                    <a:solidFill>
                      <a:srgbClr val="0070C0"/>
                    </a:solidFill>
                  </a:ln>
                  <a:solidFill>
                    <a:srgbClr val="00FFFF"/>
                  </a:solidFill>
                  <a:latin typeface="SVN-Hole Hearted" panose="020B0A06020104020203" pitchFamily="34" charset="0"/>
                </a:rPr>
                <a:t>N</a:t>
              </a:r>
              <a:r>
                <a:rPr lang="en-US" sz="9600">
                  <a:ln w="28575">
                    <a:solidFill>
                      <a:srgbClr val="0070C0"/>
                    </a:solidFill>
                  </a:ln>
                  <a:solidFill>
                    <a:srgbClr val="66FF99"/>
                  </a:solidFill>
                  <a:latin typeface="SVN-Hole Hearted" panose="020B0A06020104020203" pitchFamily="34" charset="0"/>
                </a:rPr>
                <a:t> </a:t>
              </a:r>
            </a:p>
            <a:p>
              <a:pPr algn="ctr"/>
              <a:r>
                <a:rPr lang="en-US" sz="9600">
                  <a:ln w="28575">
                    <a:solidFill>
                      <a:srgbClr val="0070C0"/>
                    </a:solidFill>
                  </a:ln>
                  <a:solidFill>
                    <a:srgbClr val="92D050"/>
                  </a:solidFill>
                  <a:latin typeface="SVN-Hole Hearted" panose="020B0A06020104020203" pitchFamily="34" charset="0"/>
                </a:rPr>
                <a:t>T</a:t>
              </a:r>
              <a:r>
                <a:rPr lang="en-US" sz="9600">
                  <a:ln w="28575">
                    <a:solidFill>
                      <a:srgbClr val="0070C0"/>
                    </a:solidFill>
                  </a:ln>
                  <a:solidFill>
                    <a:srgbClr val="FF0066"/>
                  </a:solidFill>
                  <a:latin typeface="SVN-Hole Hearted" panose="020B0A06020104020203" pitchFamily="34" charset="0"/>
                </a:rPr>
                <a:t>Ậ</a:t>
              </a:r>
              <a:r>
                <a:rPr lang="en-US" sz="9600">
                  <a:ln w="28575">
                    <a:solidFill>
                      <a:srgbClr val="0070C0"/>
                    </a:solidFill>
                  </a:ln>
                  <a:solidFill>
                    <a:srgbClr val="002060"/>
                  </a:solidFill>
                  <a:latin typeface="SVN-Hole Hearted" panose="020B0A06020104020203" pitchFamily="34" charset="0"/>
                </a:rPr>
                <a:t>P</a:t>
              </a:r>
              <a:endParaRPr lang="vi-VN" sz="9600" dirty="0">
                <a:ln w="28575">
                  <a:solidFill>
                    <a:srgbClr val="0070C0"/>
                  </a:solidFill>
                </a:ln>
                <a:solidFill>
                  <a:srgbClr val="002060"/>
                </a:solidFill>
              </a:endParaRPr>
            </a:p>
          </p:txBody>
        </p:sp>
      </p:grpSp>
    </p:spTree>
    <p:extLst>
      <p:ext uri="{BB962C8B-B14F-4D97-AF65-F5344CB8AC3E}">
        <p14:creationId xmlns:p14="http://schemas.microsoft.com/office/powerpoint/2010/main" val="93242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8E306D6-A8C9-AD69-5027-2240A76045D7}"/>
              </a:ext>
            </a:extLst>
          </p:cNvPr>
          <p:cNvPicPr>
            <a:picLocks noChangeAspect="1"/>
          </p:cNvPicPr>
          <p:nvPr/>
        </p:nvPicPr>
        <p:blipFill>
          <a:blip r:embed="rId2"/>
          <a:stretch>
            <a:fillRect/>
          </a:stretch>
        </p:blipFill>
        <p:spPr>
          <a:xfrm>
            <a:off x="-93528" y="-426720"/>
            <a:ext cx="12366808" cy="7284720"/>
          </a:xfrm>
          <a:prstGeom prst="rect">
            <a:avLst/>
          </a:prstGeom>
        </p:spPr>
      </p:pic>
      <p:pic>
        <p:nvPicPr>
          <p:cNvPr id="5" name="Graphic 4">
            <a:extLst>
              <a:ext uri="{FF2B5EF4-FFF2-40B4-BE49-F238E27FC236}">
                <a16:creationId xmlns:a16="http://schemas.microsoft.com/office/drawing/2014/main" id="{049256D8-0F60-A000-5239-399E194763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32280" y="2778039"/>
            <a:ext cx="2970320" cy="4113677"/>
          </a:xfrm>
          <a:prstGeom prst="rect">
            <a:avLst/>
          </a:prstGeom>
        </p:spPr>
      </p:pic>
      <p:grpSp>
        <p:nvGrpSpPr>
          <p:cNvPr id="10" name="Group 9">
            <a:extLst>
              <a:ext uri="{FF2B5EF4-FFF2-40B4-BE49-F238E27FC236}">
                <a16:creationId xmlns:a16="http://schemas.microsoft.com/office/drawing/2014/main" id="{78CF4F4C-61DB-7880-7189-43E5C41FE410}"/>
              </a:ext>
            </a:extLst>
          </p:cNvPr>
          <p:cNvGrpSpPr/>
          <p:nvPr/>
        </p:nvGrpSpPr>
        <p:grpSpPr>
          <a:xfrm>
            <a:off x="661385" y="123825"/>
            <a:ext cx="6418557" cy="2455197"/>
            <a:chOff x="976542" y="135179"/>
            <a:chExt cx="6418557" cy="2062103"/>
          </a:xfrm>
        </p:grpSpPr>
        <p:sp>
          <p:nvSpPr>
            <p:cNvPr id="8" name="Speech Bubble: Rectangle with Corners Rounded 7">
              <a:extLst>
                <a:ext uri="{FF2B5EF4-FFF2-40B4-BE49-F238E27FC236}">
                  <a16:creationId xmlns:a16="http://schemas.microsoft.com/office/drawing/2014/main" id="{94F9BAEC-8C8F-C36E-B440-54FACDA79EBC}"/>
                </a:ext>
              </a:extLst>
            </p:cNvPr>
            <p:cNvSpPr/>
            <p:nvPr/>
          </p:nvSpPr>
          <p:spPr>
            <a:xfrm>
              <a:off x="976542" y="135179"/>
              <a:ext cx="6418557" cy="1754327"/>
            </a:xfrm>
            <a:prstGeom prst="wedgeRoundRectCallout">
              <a:avLst>
                <a:gd name="adj1" fmla="val -11716"/>
                <a:gd name="adj2" fmla="val 71324"/>
                <a:gd name="adj3" fmla="val 16667"/>
              </a:avLst>
            </a:prstGeom>
            <a:solidFill>
              <a:srgbClr val="CCFFFF"/>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a:solidFill>
                  <a:srgbClr val="002060"/>
                </a:solidFill>
              </a:endParaRPr>
            </a:p>
          </p:txBody>
        </p:sp>
        <p:sp>
          <p:nvSpPr>
            <p:cNvPr id="9" name="TextBox 8">
              <a:extLst>
                <a:ext uri="{FF2B5EF4-FFF2-40B4-BE49-F238E27FC236}">
                  <a16:creationId xmlns:a16="http://schemas.microsoft.com/office/drawing/2014/main" id="{B2784F01-51B6-C1A3-88DA-86FB1D39DB65}"/>
                </a:ext>
              </a:extLst>
            </p:cNvPr>
            <p:cNvSpPr txBox="1"/>
            <p:nvPr/>
          </p:nvSpPr>
          <p:spPr>
            <a:xfrm>
              <a:off x="1091952" y="135179"/>
              <a:ext cx="6187735" cy="2062103"/>
            </a:xfrm>
            <a:prstGeom prst="rect">
              <a:avLst/>
            </a:prstGeom>
            <a:noFill/>
          </p:spPr>
          <p:txBody>
            <a:bodyPr wrap="square" rtlCol="0">
              <a:spAutoFit/>
            </a:bodyPr>
            <a:lstStyle/>
            <a:p>
              <a:pPr algn="just"/>
              <a:r>
                <a:rPr lang="en-US" sz="3200" b="1" dirty="0" err="1">
                  <a:solidFill>
                    <a:srgbClr val="002060"/>
                  </a:solidFill>
                  <a:latin typeface="UTM Avo" panose="02040603050506020204" pitchFamily="18" charset="0"/>
                </a:rPr>
                <a:t>Các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bạn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hãy</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cố</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gắng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trả</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lời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đúng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để</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giúp</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mình</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lấy</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được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những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thùng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hàng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cần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giao</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nhé</a:t>
              </a:r>
              <a:r>
                <a:rPr lang="en-US" sz="3200" b="1" dirty="0">
                  <a:solidFill>
                    <a:srgbClr val="002060"/>
                  </a:solidFill>
                  <a:latin typeface="UTM Avo" panose="02040603050506020204" pitchFamily="18" charset="0"/>
                </a:rPr>
                <a:t>!</a:t>
              </a:r>
              <a:endParaRPr lang="vi-VN" sz="3200" b="1" dirty="0">
                <a:solidFill>
                  <a:srgbClr val="002060"/>
                </a:solidFill>
              </a:endParaRPr>
            </a:p>
          </p:txBody>
        </p:sp>
      </p:grpSp>
      <p:grpSp>
        <p:nvGrpSpPr>
          <p:cNvPr id="19" name="Group 18">
            <a:extLst>
              <a:ext uri="{FF2B5EF4-FFF2-40B4-BE49-F238E27FC236}">
                <a16:creationId xmlns:a16="http://schemas.microsoft.com/office/drawing/2014/main" id="{35861408-4EF5-C7FD-9B3B-92B7920FDCF3}"/>
              </a:ext>
            </a:extLst>
          </p:cNvPr>
          <p:cNvGrpSpPr/>
          <p:nvPr/>
        </p:nvGrpSpPr>
        <p:grpSpPr>
          <a:xfrm>
            <a:off x="7685054" y="441022"/>
            <a:ext cx="4166611" cy="5975956"/>
            <a:chOff x="3885936" y="-4711"/>
            <a:chExt cx="4166611" cy="5975956"/>
          </a:xfrm>
        </p:grpSpPr>
        <p:sp>
          <p:nvSpPr>
            <p:cNvPr id="20" name="Rectangle: Rounded Corners 19">
              <a:extLst>
                <a:ext uri="{FF2B5EF4-FFF2-40B4-BE49-F238E27FC236}">
                  <a16:creationId xmlns:a16="http://schemas.microsoft.com/office/drawing/2014/main" id="{21A46925-3F86-6DC2-ED97-A9036F29E01A}"/>
                </a:ext>
              </a:extLst>
            </p:cNvPr>
            <p:cNvSpPr/>
            <p:nvPr/>
          </p:nvSpPr>
          <p:spPr>
            <a:xfrm>
              <a:off x="5250151" y="47372"/>
              <a:ext cx="1438182" cy="32010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Rounded Corners 20">
              <a:extLst>
                <a:ext uri="{FF2B5EF4-FFF2-40B4-BE49-F238E27FC236}">
                  <a16:creationId xmlns:a16="http://schemas.microsoft.com/office/drawing/2014/main" id="{00E11A8A-FDCF-BB01-1A78-B38C50BF3F26}"/>
                </a:ext>
              </a:extLst>
            </p:cNvPr>
            <p:cNvSpPr/>
            <p:nvPr/>
          </p:nvSpPr>
          <p:spPr>
            <a:xfrm>
              <a:off x="4145622" y="-4711"/>
              <a:ext cx="3647244" cy="5975956"/>
            </a:xfrm>
            <a:prstGeom prst="roundRect">
              <a:avLst/>
            </a:prstGeom>
            <a:solidFill>
              <a:srgbClr val="66CCFF"/>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Rectangle: Rounded Corners 22">
              <a:extLst>
                <a:ext uri="{FF2B5EF4-FFF2-40B4-BE49-F238E27FC236}">
                  <a16:creationId xmlns:a16="http://schemas.microsoft.com/office/drawing/2014/main" id="{355A52F6-F8EA-FC39-928E-09E52C20BEA9}"/>
                </a:ext>
              </a:extLst>
            </p:cNvPr>
            <p:cNvSpPr/>
            <p:nvPr/>
          </p:nvSpPr>
          <p:spPr>
            <a:xfrm>
              <a:off x="4361136" y="159407"/>
              <a:ext cx="3216215" cy="5164091"/>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Oval 23">
              <a:extLst>
                <a:ext uri="{FF2B5EF4-FFF2-40B4-BE49-F238E27FC236}">
                  <a16:creationId xmlns:a16="http://schemas.microsoft.com/office/drawing/2014/main" id="{AA1A8EB6-3D5F-BF3B-C23F-901913F5FD9E}"/>
                </a:ext>
              </a:extLst>
            </p:cNvPr>
            <p:cNvSpPr/>
            <p:nvPr/>
          </p:nvSpPr>
          <p:spPr>
            <a:xfrm>
              <a:off x="5748526" y="5426655"/>
              <a:ext cx="441433" cy="441433"/>
            </a:xfrm>
            <a:prstGeom prst="ellipse">
              <a:avLst/>
            </a:prstGeom>
            <a:solidFill>
              <a:srgbClr val="66CCFF"/>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5" name="Picture 24">
              <a:extLst>
                <a:ext uri="{FF2B5EF4-FFF2-40B4-BE49-F238E27FC236}">
                  <a16:creationId xmlns:a16="http://schemas.microsoft.com/office/drawing/2014/main" id="{96BFEBB4-175C-6C21-939B-2DE92105B332}"/>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16000"/>
                      </a14:imgEffect>
                      <a14:imgEffect>
                        <a14:brightnessContrast contrast="20000"/>
                      </a14:imgEffect>
                    </a14:imgLayer>
                  </a14:imgProps>
                </a:ext>
              </a:extLst>
            </a:blip>
            <a:srcRect b="2648"/>
            <a:stretch/>
          </p:blipFill>
          <p:spPr>
            <a:xfrm>
              <a:off x="4361135" y="159407"/>
              <a:ext cx="3216215" cy="5164091"/>
            </a:xfrm>
            <a:prstGeom prst="roundRect">
              <a:avLst/>
            </a:prstGeom>
            <a:ln>
              <a:solidFill>
                <a:srgbClr val="0070C0"/>
              </a:solidFill>
            </a:ln>
          </p:spPr>
        </p:pic>
        <p:sp>
          <p:nvSpPr>
            <p:cNvPr id="26" name="TextBox 25">
              <a:extLst>
                <a:ext uri="{FF2B5EF4-FFF2-40B4-BE49-F238E27FC236}">
                  <a16:creationId xmlns:a16="http://schemas.microsoft.com/office/drawing/2014/main" id="{C2BB8C18-EBD2-B8CF-ECF4-745C4606F9AF}"/>
                </a:ext>
              </a:extLst>
            </p:cNvPr>
            <p:cNvSpPr txBox="1"/>
            <p:nvPr/>
          </p:nvSpPr>
          <p:spPr>
            <a:xfrm>
              <a:off x="3885936" y="1832697"/>
              <a:ext cx="4166611" cy="2308324"/>
            </a:xfrm>
            <a:prstGeom prst="rect">
              <a:avLst/>
            </a:prstGeom>
            <a:noFill/>
          </p:spPr>
          <p:txBody>
            <a:bodyPr wrap="square" rtlCol="0">
              <a:spAutoFit/>
            </a:bodyPr>
            <a:lstStyle/>
            <a:p>
              <a:pPr algn="ctr"/>
              <a:r>
                <a:rPr lang="en-US" sz="7200" b="1" dirty="0">
                  <a:ln w="219075">
                    <a:solidFill>
                      <a:schemeClr val="bg1"/>
                    </a:solidFill>
                    <a:prstDash val="solid"/>
                  </a:ln>
                  <a:solidFill>
                    <a:schemeClr val="bg1"/>
                  </a:solidFill>
                  <a:effectLst>
                    <a:outerShdw blurRad="50800" dist="38100" dir="2700000" algn="tl" rotWithShape="0">
                      <a:srgbClr val="841918">
                        <a:alpha val="40000"/>
                      </a:srgbClr>
                    </a:outerShdw>
                  </a:effectLst>
                  <a:latin typeface="SVN-Poky's" panose="020B0606040200020203" pitchFamily="34" charset="0"/>
                </a:rPr>
                <a:t>NHẬN</a:t>
              </a:r>
            </a:p>
            <a:p>
              <a:pPr algn="ctr"/>
              <a:r>
                <a:rPr lang="en-US" sz="7200" b="1" dirty="0">
                  <a:ln w="219075">
                    <a:solidFill>
                      <a:schemeClr val="bg1"/>
                    </a:solidFill>
                    <a:prstDash val="solid"/>
                  </a:ln>
                  <a:solidFill>
                    <a:schemeClr val="bg1"/>
                  </a:solidFill>
                  <a:effectLst>
                    <a:outerShdw blurRad="50800" dist="38100" dir="2700000" algn="tl" rotWithShape="0">
                      <a:srgbClr val="841918">
                        <a:alpha val="40000"/>
                      </a:srgbClr>
                    </a:outerShdw>
                  </a:effectLst>
                  <a:latin typeface="SVN-Poky's" panose="020B0606040200020203" pitchFamily="34" charset="0"/>
                </a:rPr>
                <a:t>HÀNG</a:t>
              </a:r>
              <a:endParaRPr lang="vi-VN" sz="7200" b="1" dirty="0">
                <a:ln w="219075">
                  <a:solidFill>
                    <a:schemeClr val="bg1"/>
                  </a:solidFill>
                  <a:prstDash val="solid"/>
                </a:ln>
                <a:solidFill>
                  <a:schemeClr val="bg1"/>
                </a:solidFill>
                <a:effectLst>
                  <a:outerShdw blurRad="50800" dist="38100" dir="2700000" algn="tl" rotWithShape="0">
                    <a:srgbClr val="841918">
                      <a:alpha val="40000"/>
                    </a:srgbClr>
                  </a:outerShdw>
                </a:effectLst>
              </a:endParaRPr>
            </a:p>
          </p:txBody>
        </p:sp>
        <p:sp>
          <p:nvSpPr>
            <p:cNvPr id="27" name="TextBox 26">
              <a:extLst>
                <a:ext uri="{FF2B5EF4-FFF2-40B4-BE49-F238E27FC236}">
                  <a16:creationId xmlns:a16="http://schemas.microsoft.com/office/drawing/2014/main" id="{1876AF1B-9717-8A58-A703-AAD0B464D9AB}"/>
                </a:ext>
              </a:extLst>
            </p:cNvPr>
            <p:cNvSpPr txBox="1"/>
            <p:nvPr/>
          </p:nvSpPr>
          <p:spPr>
            <a:xfrm>
              <a:off x="3885936" y="1834182"/>
              <a:ext cx="4166611" cy="2308324"/>
            </a:xfrm>
            <a:prstGeom prst="rect">
              <a:avLst/>
            </a:prstGeom>
            <a:noFill/>
          </p:spPr>
          <p:txBody>
            <a:bodyPr wrap="square" rtlCol="0">
              <a:spAutoFit/>
            </a:bodyPr>
            <a:lstStyle/>
            <a:p>
              <a:pPr algn="ctr"/>
              <a:r>
                <a:rPr lang="en-US" sz="7200" b="1" dirty="0">
                  <a:ln w="28575">
                    <a:solidFill>
                      <a:srgbClr val="0070C0"/>
                    </a:solidFill>
                    <a:prstDash val="solid"/>
                  </a:ln>
                  <a:solidFill>
                    <a:srgbClr val="FFFF66"/>
                  </a:solidFill>
                  <a:effectLst>
                    <a:outerShdw blurRad="50800" dist="38100" dir="2700000" algn="tl" rotWithShape="0">
                      <a:srgbClr val="841918">
                        <a:alpha val="40000"/>
                      </a:srgbClr>
                    </a:outerShdw>
                  </a:effectLst>
                  <a:latin typeface="SVN-Poky's" panose="020B0606040200020203" pitchFamily="34" charset="0"/>
                </a:rPr>
                <a:t>NHẬN</a:t>
              </a:r>
            </a:p>
            <a:p>
              <a:pPr algn="ctr"/>
              <a:r>
                <a:rPr lang="en-US" sz="7200" b="1" dirty="0">
                  <a:ln w="28575">
                    <a:solidFill>
                      <a:srgbClr val="0070C0"/>
                    </a:solidFill>
                    <a:prstDash val="solid"/>
                  </a:ln>
                  <a:solidFill>
                    <a:srgbClr val="FFFF66"/>
                  </a:solidFill>
                  <a:effectLst>
                    <a:outerShdw blurRad="50800" dist="38100" dir="2700000" algn="tl" rotWithShape="0">
                      <a:srgbClr val="841918">
                        <a:alpha val="40000"/>
                      </a:srgbClr>
                    </a:outerShdw>
                  </a:effectLst>
                  <a:latin typeface="SVN-Poky's" panose="020B0606040200020203" pitchFamily="34" charset="0"/>
                </a:rPr>
                <a:t>HÀNG</a:t>
              </a:r>
              <a:endParaRPr lang="vi-VN" sz="7200" b="1" dirty="0">
                <a:ln w="28575">
                  <a:solidFill>
                    <a:srgbClr val="0070C0"/>
                  </a:solidFill>
                  <a:prstDash val="solid"/>
                </a:ln>
                <a:solidFill>
                  <a:srgbClr val="FFFF66"/>
                </a:solidFill>
                <a:effectLst>
                  <a:outerShdw blurRad="50800" dist="38100" dir="2700000" algn="tl" rotWithShape="0">
                    <a:srgbClr val="841918">
                      <a:alpha val="40000"/>
                    </a:srgbClr>
                  </a:outerShdw>
                </a:effectLst>
              </a:endParaRPr>
            </a:p>
          </p:txBody>
        </p:sp>
        <p:sp>
          <p:nvSpPr>
            <p:cNvPr id="28" name="TextBox 27">
              <a:extLst>
                <a:ext uri="{FF2B5EF4-FFF2-40B4-BE49-F238E27FC236}">
                  <a16:creationId xmlns:a16="http://schemas.microsoft.com/office/drawing/2014/main" id="{C114294D-8533-3C8A-BE2F-E5F067B6A6BE}"/>
                </a:ext>
              </a:extLst>
            </p:cNvPr>
            <p:cNvSpPr txBox="1"/>
            <p:nvPr/>
          </p:nvSpPr>
          <p:spPr>
            <a:xfrm>
              <a:off x="4839926" y="844846"/>
              <a:ext cx="2664188" cy="769441"/>
            </a:xfrm>
            <a:prstGeom prst="rect">
              <a:avLst/>
            </a:prstGeom>
            <a:noFill/>
          </p:spPr>
          <p:txBody>
            <a:bodyPr wrap="square" rtlCol="0">
              <a:spAutoFit/>
            </a:bodyPr>
            <a:lstStyle/>
            <a:p>
              <a:r>
                <a:rPr lang="en-US" sz="4400" b="1" dirty="0" err="1">
                  <a:ln w="6600">
                    <a:solidFill>
                      <a:srgbClr val="0070C0"/>
                    </a:solidFill>
                    <a:prstDash val="solid"/>
                  </a:ln>
                  <a:solidFill>
                    <a:srgbClr val="FFFFFF"/>
                  </a:solidFill>
                  <a:effectLst>
                    <a:outerShdw dist="38100" dir="2700000" algn="tl" rotWithShape="0">
                      <a:schemeClr val="accent5">
                        <a:lumMod val="75000"/>
                      </a:schemeClr>
                    </a:outerShdw>
                  </a:effectLst>
                  <a:latin typeface="UTM Duepuntozero" panose="02040603050506020204" pitchFamily="18" charset="0"/>
                </a:rPr>
                <a:t>Nhiệm</a:t>
              </a:r>
              <a:r>
                <a:rPr lang="en-US" sz="4400" b="1" dirty="0">
                  <a:ln w="6600">
                    <a:solidFill>
                      <a:srgbClr val="0070C0"/>
                    </a:solidFill>
                    <a:prstDash val="solid"/>
                  </a:ln>
                  <a:solidFill>
                    <a:srgbClr val="FFFFFF"/>
                  </a:solidFill>
                  <a:effectLst>
                    <a:outerShdw dist="38100" dir="2700000" algn="tl" rotWithShape="0">
                      <a:schemeClr val="accent5">
                        <a:lumMod val="75000"/>
                      </a:schemeClr>
                    </a:outerShdw>
                  </a:effectLst>
                  <a:latin typeface="UTM Duepuntozero" panose="02040603050506020204" pitchFamily="18" charset="0"/>
                </a:rPr>
                <a:t> </a:t>
              </a:r>
              <a:r>
                <a:rPr lang="en-US" sz="4400" b="1" dirty="0" err="1">
                  <a:ln w="6600">
                    <a:solidFill>
                      <a:srgbClr val="0070C0"/>
                    </a:solidFill>
                    <a:prstDash val="solid"/>
                  </a:ln>
                  <a:solidFill>
                    <a:srgbClr val="FFFFFF"/>
                  </a:solidFill>
                  <a:effectLst>
                    <a:outerShdw dist="38100" dir="2700000" algn="tl" rotWithShape="0">
                      <a:schemeClr val="accent5">
                        <a:lumMod val="75000"/>
                      </a:schemeClr>
                    </a:outerShdw>
                  </a:effectLst>
                  <a:latin typeface="UTM Duepuntozero" panose="02040603050506020204" pitchFamily="18" charset="0"/>
                </a:rPr>
                <a:t>vụ</a:t>
              </a:r>
              <a:r>
                <a:rPr lang="en-US" sz="4400" b="1" dirty="0">
                  <a:ln w="6600">
                    <a:solidFill>
                      <a:srgbClr val="0070C0"/>
                    </a:solidFill>
                    <a:prstDash val="solid"/>
                  </a:ln>
                  <a:solidFill>
                    <a:srgbClr val="FFFFFF"/>
                  </a:solidFill>
                  <a:effectLst>
                    <a:outerShdw dist="38100" dir="2700000" algn="tl" rotWithShape="0">
                      <a:schemeClr val="accent5">
                        <a:lumMod val="75000"/>
                      </a:schemeClr>
                    </a:outerShdw>
                  </a:effectLst>
                  <a:latin typeface="UTM Duepuntozero" panose="02040603050506020204" pitchFamily="18" charset="0"/>
                </a:rPr>
                <a:t> 1:</a:t>
              </a:r>
              <a:endParaRPr lang="vi-VN" sz="4400" b="1" dirty="0">
                <a:ln w="6600">
                  <a:solidFill>
                    <a:srgbClr val="0070C0"/>
                  </a:solidFill>
                  <a:prstDash val="solid"/>
                </a:ln>
                <a:solidFill>
                  <a:srgbClr val="FFFFFF"/>
                </a:solidFill>
                <a:effectLst>
                  <a:outerShdw dist="38100" dir="2700000" algn="tl" rotWithShape="0">
                    <a:schemeClr val="accent5">
                      <a:lumMod val="75000"/>
                    </a:schemeClr>
                  </a:outerShdw>
                </a:effectLst>
              </a:endParaRPr>
            </a:p>
          </p:txBody>
        </p:sp>
        <p:pic>
          <p:nvPicPr>
            <p:cNvPr id="29" name="Picture 2">
              <a:extLst>
                <a:ext uri="{FF2B5EF4-FFF2-40B4-BE49-F238E27FC236}">
                  <a16:creationId xmlns:a16="http://schemas.microsoft.com/office/drawing/2014/main" id="{097D40B9-AF98-5122-1ECC-5AC263F95F7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126685" y="1245343"/>
              <a:ext cx="475319" cy="47531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a:extLst>
                <a:ext uri="{FF2B5EF4-FFF2-40B4-BE49-F238E27FC236}">
                  <a16:creationId xmlns:a16="http://schemas.microsoft.com/office/drawing/2014/main" id="{E44F59B8-7610-0BBE-785C-AF0B9659411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399488" y="4227235"/>
              <a:ext cx="475319" cy="47531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F190ABAF-8D75-690D-5A06-8C622C8C9AD5}"/>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543009" y="257492"/>
              <a:ext cx="475319" cy="47531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a:extLst>
                <a:ext uri="{FF2B5EF4-FFF2-40B4-BE49-F238E27FC236}">
                  <a16:creationId xmlns:a16="http://schemas.microsoft.com/office/drawing/2014/main" id="{B7B46E15-D700-1E49-2B82-01800606DD27}"/>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798436" y="4170218"/>
              <a:ext cx="475319" cy="4753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4401620"/>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14:presetBounceEnd="60000">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14:bounceEnd="60000">
                                          <p:cBhvr additive="base">
                                            <p:cTn id="15" dur="1000" fill="hold"/>
                                            <p:tgtEl>
                                              <p:spTgt spid="5"/>
                                            </p:tgtEl>
                                            <p:attrNameLst>
                                              <p:attrName>ppt_x</p:attrName>
                                            </p:attrNameLst>
                                          </p:cBhvr>
                                          <p:tavLst>
                                            <p:tav tm="0">
                                              <p:val>
                                                <p:strVal val="#ppt_x"/>
                                              </p:val>
                                            </p:tav>
                                            <p:tav tm="100000">
                                              <p:val>
                                                <p:strVal val="#ppt_x"/>
                                              </p:val>
                                            </p:tav>
                                          </p:tavLst>
                                        </p:anim>
                                        <p:anim calcmode="lin" valueType="num" p14:bounceEnd="60000">
                                          <p:cBhvr additive="base">
                                            <p:cTn id="16" dur="10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6EC4BF9-2CA0-8F71-C275-03BB496D6384}"/>
              </a:ext>
            </a:extLst>
          </p:cNvPr>
          <p:cNvPicPr>
            <a:picLocks noChangeAspect="1"/>
          </p:cNvPicPr>
          <p:nvPr/>
        </p:nvPicPr>
        <p:blipFill>
          <a:blip r:embed="rId4"/>
          <a:stretch>
            <a:fillRect/>
          </a:stretch>
        </p:blipFill>
        <p:spPr>
          <a:xfrm>
            <a:off x="-87404" y="-426720"/>
            <a:ext cx="12366808" cy="7284720"/>
          </a:xfrm>
          <a:prstGeom prst="rect">
            <a:avLst/>
          </a:prstGeom>
        </p:spPr>
      </p:pic>
      <p:pic>
        <p:nvPicPr>
          <p:cNvPr id="14" name="Picture 5" descr="Shape, rectangle&#10;&#10;Description automatically generated">
            <a:extLst>
              <a:ext uri="{FF2B5EF4-FFF2-40B4-BE49-F238E27FC236}">
                <a16:creationId xmlns:a16="http://schemas.microsoft.com/office/drawing/2014/main" id="{298D9154-0167-7983-91F2-88CBF85772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2437" y="948091"/>
            <a:ext cx="10829561" cy="5909909"/>
          </a:xfrm>
          <a:prstGeom prst="rect">
            <a:avLst/>
          </a:prstGeom>
        </p:spPr>
      </p:pic>
      <p:graphicFrame>
        <p:nvGraphicFramePr>
          <p:cNvPr id="31" name="Table 31">
            <a:extLst>
              <a:ext uri="{FF2B5EF4-FFF2-40B4-BE49-F238E27FC236}">
                <a16:creationId xmlns:a16="http://schemas.microsoft.com/office/drawing/2014/main" id="{A42AE9C2-F202-2D15-2BE4-1B39F4076E91}"/>
              </a:ext>
            </a:extLst>
          </p:cNvPr>
          <p:cNvGraphicFramePr>
            <a:graphicFrameLocks noGrp="1"/>
          </p:cNvGraphicFramePr>
          <p:nvPr>
            <p:extLst>
              <p:ext uri="{D42A27DB-BD31-4B8C-83A1-F6EECF244321}">
                <p14:modId xmlns:p14="http://schemas.microsoft.com/office/powerpoint/2010/main" val="3777566999"/>
              </p:ext>
            </p:extLst>
          </p:nvPr>
        </p:nvGraphicFramePr>
        <p:xfrm>
          <a:off x="3230293" y="1941548"/>
          <a:ext cx="8486170" cy="4297842"/>
        </p:xfrm>
        <a:graphic>
          <a:graphicData uri="http://schemas.openxmlformats.org/drawingml/2006/table">
            <a:tbl>
              <a:tblPr firstRow="1" bandRow="1">
                <a:tableStyleId>{5C22544A-7EE6-4342-B048-85BDC9FD1C3A}</a:tableStyleId>
              </a:tblPr>
              <a:tblGrid>
                <a:gridCol w="1212310">
                  <a:extLst>
                    <a:ext uri="{9D8B030D-6E8A-4147-A177-3AD203B41FA5}">
                      <a16:colId xmlns:a16="http://schemas.microsoft.com/office/drawing/2014/main" val="869123946"/>
                    </a:ext>
                  </a:extLst>
                </a:gridCol>
                <a:gridCol w="1212310">
                  <a:extLst>
                    <a:ext uri="{9D8B030D-6E8A-4147-A177-3AD203B41FA5}">
                      <a16:colId xmlns:a16="http://schemas.microsoft.com/office/drawing/2014/main" val="713152603"/>
                    </a:ext>
                  </a:extLst>
                </a:gridCol>
                <a:gridCol w="1212310">
                  <a:extLst>
                    <a:ext uri="{9D8B030D-6E8A-4147-A177-3AD203B41FA5}">
                      <a16:colId xmlns:a16="http://schemas.microsoft.com/office/drawing/2014/main" val="2731204035"/>
                    </a:ext>
                  </a:extLst>
                </a:gridCol>
                <a:gridCol w="1212310">
                  <a:extLst>
                    <a:ext uri="{9D8B030D-6E8A-4147-A177-3AD203B41FA5}">
                      <a16:colId xmlns:a16="http://schemas.microsoft.com/office/drawing/2014/main" val="3995135663"/>
                    </a:ext>
                  </a:extLst>
                </a:gridCol>
                <a:gridCol w="1212310">
                  <a:extLst>
                    <a:ext uri="{9D8B030D-6E8A-4147-A177-3AD203B41FA5}">
                      <a16:colId xmlns:a16="http://schemas.microsoft.com/office/drawing/2014/main" val="177813137"/>
                    </a:ext>
                  </a:extLst>
                </a:gridCol>
                <a:gridCol w="1212310">
                  <a:extLst>
                    <a:ext uri="{9D8B030D-6E8A-4147-A177-3AD203B41FA5}">
                      <a16:colId xmlns:a16="http://schemas.microsoft.com/office/drawing/2014/main" val="1720423353"/>
                    </a:ext>
                  </a:extLst>
                </a:gridCol>
                <a:gridCol w="1212310">
                  <a:extLst>
                    <a:ext uri="{9D8B030D-6E8A-4147-A177-3AD203B41FA5}">
                      <a16:colId xmlns:a16="http://schemas.microsoft.com/office/drawing/2014/main" val="2947887077"/>
                    </a:ext>
                  </a:extLst>
                </a:gridCol>
              </a:tblGrid>
              <a:tr h="1432614">
                <a:tc>
                  <a:txBody>
                    <a:bodyPr/>
                    <a:lstStyle/>
                    <a:p>
                      <a:pPr algn="ctr"/>
                      <a:endParaRPr lang="en-US" sz="6600">
                        <a:latin typeface="UTM Avo" panose="02040603050506020204" pitchFamily="18" charset="0"/>
                      </a:endParaRPr>
                    </a:p>
                  </a:txBody>
                  <a:tcPr anchor="ct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rgbClr val="00FFFF"/>
                    </a:solidFill>
                  </a:tcPr>
                </a:tc>
                <a:tc>
                  <a:txBody>
                    <a:bodyPr/>
                    <a:lstStyle/>
                    <a:p>
                      <a:pPr algn="ctr"/>
                      <a:r>
                        <a:rPr lang="en-US" sz="6600">
                          <a:solidFill>
                            <a:srgbClr val="002060"/>
                          </a:solidFill>
                          <a:latin typeface="UTM Avo" panose="02040603050506020204" pitchFamily="18" charset="0"/>
                        </a:rPr>
                        <a:t>7</a:t>
                      </a:r>
                    </a:p>
                  </a:txBody>
                  <a:tcPr anchor="ct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rgbClr val="00FFFF"/>
                    </a:solidFill>
                  </a:tcPr>
                </a:tc>
                <a:tc>
                  <a:txBody>
                    <a:bodyPr/>
                    <a:lstStyle/>
                    <a:p>
                      <a:pPr algn="ctr"/>
                      <a:r>
                        <a:rPr lang="en-US" sz="6600">
                          <a:solidFill>
                            <a:srgbClr val="002060"/>
                          </a:solidFill>
                          <a:latin typeface="UTM Avo" panose="02040603050506020204" pitchFamily="18" charset="0"/>
                        </a:rPr>
                        <a:t>9</a:t>
                      </a:r>
                    </a:p>
                  </a:txBody>
                  <a:tcPr anchor="ct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rgbClr val="00FFFF"/>
                    </a:solidFill>
                  </a:tcPr>
                </a:tc>
                <a:tc>
                  <a:txBody>
                    <a:bodyPr/>
                    <a:lstStyle/>
                    <a:p>
                      <a:pPr algn="ctr"/>
                      <a:r>
                        <a:rPr lang="en-US" sz="6600">
                          <a:solidFill>
                            <a:srgbClr val="002060"/>
                          </a:solidFill>
                          <a:latin typeface="UTM Avo" panose="02040603050506020204" pitchFamily="18" charset="0"/>
                        </a:rPr>
                        <a:t>4</a:t>
                      </a:r>
                    </a:p>
                  </a:txBody>
                  <a:tcPr anchor="ct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rgbClr val="00FFFF"/>
                    </a:solidFill>
                  </a:tcPr>
                </a:tc>
                <a:tc>
                  <a:txBody>
                    <a:bodyPr/>
                    <a:lstStyle/>
                    <a:p>
                      <a:pPr algn="ctr"/>
                      <a:r>
                        <a:rPr lang="en-US" sz="6600">
                          <a:solidFill>
                            <a:srgbClr val="002060"/>
                          </a:solidFill>
                          <a:latin typeface="UTM Avo" panose="02040603050506020204" pitchFamily="18" charset="0"/>
                        </a:rPr>
                        <a:t>8</a:t>
                      </a:r>
                    </a:p>
                  </a:txBody>
                  <a:tcPr anchor="ct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rgbClr val="00FFFF"/>
                    </a:solidFill>
                  </a:tcPr>
                </a:tc>
                <a:tc>
                  <a:txBody>
                    <a:bodyPr/>
                    <a:lstStyle/>
                    <a:p>
                      <a:pPr algn="ctr"/>
                      <a:r>
                        <a:rPr lang="en-US" sz="6600">
                          <a:solidFill>
                            <a:srgbClr val="002060"/>
                          </a:solidFill>
                          <a:latin typeface="UTM Avo" panose="02040603050506020204" pitchFamily="18" charset="0"/>
                        </a:rPr>
                        <a:t>6</a:t>
                      </a:r>
                    </a:p>
                  </a:txBody>
                  <a:tcPr anchor="ct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rgbClr val="00FFFF"/>
                    </a:solidFill>
                  </a:tcPr>
                </a:tc>
                <a:tc>
                  <a:txBody>
                    <a:bodyPr/>
                    <a:lstStyle/>
                    <a:p>
                      <a:pPr algn="ctr"/>
                      <a:r>
                        <a:rPr lang="en-US" sz="6600">
                          <a:solidFill>
                            <a:srgbClr val="002060"/>
                          </a:solidFill>
                          <a:latin typeface="UTM Avo" panose="02040603050506020204" pitchFamily="18" charset="0"/>
                        </a:rPr>
                        <a:t>9</a:t>
                      </a:r>
                    </a:p>
                  </a:txBody>
                  <a:tcPr anchor="ct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rgbClr val="00FFFF"/>
                    </a:solidFill>
                  </a:tcPr>
                </a:tc>
                <a:extLst>
                  <a:ext uri="{0D108BD9-81ED-4DB2-BD59-A6C34878D82A}">
                    <a16:rowId xmlns:a16="http://schemas.microsoft.com/office/drawing/2014/main" val="3531014569"/>
                  </a:ext>
                </a:extLst>
              </a:tr>
              <a:tr h="1432614">
                <a:tc>
                  <a:txBody>
                    <a:bodyPr/>
                    <a:lstStyle/>
                    <a:p>
                      <a:pPr algn="ctr"/>
                      <a:endParaRPr lang="en-US" sz="6600">
                        <a:latin typeface="UTM Avo" panose="02040603050506020204" pitchFamily="18" charset="0"/>
                      </a:endParaRPr>
                    </a:p>
                  </a:txBody>
                  <a:tcPr anchor="ct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rgbClr val="CCFFFF"/>
                    </a:solidFill>
                  </a:tcPr>
                </a:tc>
                <a:tc>
                  <a:txBody>
                    <a:bodyPr/>
                    <a:lstStyle/>
                    <a:p>
                      <a:pPr algn="ctr"/>
                      <a:r>
                        <a:rPr lang="en-US" sz="6600" b="1">
                          <a:solidFill>
                            <a:schemeClr val="accent6">
                              <a:lumMod val="50000"/>
                            </a:schemeClr>
                          </a:solidFill>
                          <a:latin typeface="UTM Avo" panose="02040603050506020204" pitchFamily="18" charset="0"/>
                        </a:rPr>
                        <a:t>5</a:t>
                      </a:r>
                    </a:p>
                  </a:txBody>
                  <a:tcPr anchor="ct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rgbClr val="CCFFFF"/>
                    </a:solidFill>
                  </a:tcPr>
                </a:tc>
                <a:tc>
                  <a:txBody>
                    <a:bodyPr/>
                    <a:lstStyle/>
                    <a:p>
                      <a:pPr algn="ctr"/>
                      <a:r>
                        <a:rPr lang="en-US" sz="6600" b="1">
                          <a:solidFill>
                            <a:schemeClr val="accent6">
                              <a:lumMod val="50000"/>
                            </a:schemeClr>
                          </a:solidFill>
                          <a:latin typeface="UTM Avo" panose="02040603050506020204" pitchFamily="18" charset="0"/>
                        </a:rPr>
                        <a:t>3</a:t>
                      </a:r>
                    </a:p>
                  </a:txBody>
                  <a:tcPr anchor="ct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rgbClr val="CCFFFF"/>
                    </a:solidFill>
                  </a:tcPr>
                </a:tc>
                <a:tc>
                  <a:txBody>
                    <a:bodyPr/>
                    <a:lstStyle/>
                    <a:p>
                      <a:pPr algn="ctr"/>
                      <a:r>
                        <a:rPr lang="en-US" sz="6600" b="1">
                          <a:solidFill>
                            <a:schemeClr val="accent6">
                              <a:lumMod val="50000"/>
                            </a:schemeClr>
                          </a:solidFill>
                          <a:latin typeface="UTM Avo" panose="02040603050506020204" pitchFamily="18" charset="0"/>
                        </a:rPr>
                        <a:t>8</a:t>
                      </a:r>
                    </a:p>
                  </a:txBody>
                  <a:tcPr anchor="ct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rgbClr val="CCFFFF"/>
                    </a:solidFill>
                  </a:tcPr>
                </a:tc>
                <a:tc>
                  <a:txBody>
                    <a:bodyPr/>
                    <a:lstStyle/>
                    <a:p>
                      <a:pPr algn="ctr"/>
                      <a:r>
                        <a:rPr lang="en-US" sz="6600" b="1">
                          <a:solidFill>
                            <a:schemeClr val="accent6">
                              <a:lumMod val="50000"/>
                            </a:schemeClr>
                          </a:solidFill>
                          <a:latin typeface="UTM Avo" panose="02040603050506020204" pitchFamily="18" charset="0"/>
                        </a:rPr>
                        <a:t>4</a:t>
                      </a:r>
                    </a:p>
                  </a:txBody>
                  <a:tcPr anchor="ct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rgbClr val="CCFFFF"/>
                    </a:solidFill>
                  </a:tcPr>
                </a:tc>
                <a:tc>
                  <a:txBody>
                    <a:bodyPr/>
                    <a:lstStyle/>
                    <a:p>
                      <a:pPr algn="ctr"/>
                      <a:r>
                        <a:rPr lang="en-US" sz="6600" b="1">
                          <a:solidFill>
                            <a:schemeClr val="accent6">
                              <a:lumMod val="50000"/>
                            </a:schemeClr>
                          </a:solidFill>
                          <a:latin typeface="UTM Avo" panose="02040603050506020204" pitchFamily="18" charset="0"/>
                        </a:rPr>
                        <a:t>7</a:t>
                      </a:r>
                    </a:p>
                  </a:txBody>
                  <a:tcPr anchor="ct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rgbClr val="CCFFFF"/>
                    </a:solidFill>
                  </a:tcPr>
                </a:tc>
                <a:tc>
                  <a:txBody>
                    <a:bodyPr/>
                    <a:lstStyle/>
                    <a:p>
                      <a:pPr algn="ctr"/>
                      <a:r>
                        <a:rPr lang="en-US" sz="6600" b="1">
                          <a:solidFill>
                            <a:schemeClr val="accent6">
                              <a:lumMod val="50000"/>
                            </a:schemeClr>
                          </a:solidFill>
                          <a:latin typeface="UTM Avo" panose="02040603050506020204" pitchFamily="18" charset="0"/>
                        </a:rPr>
                        <a:t>8</a:t>
                      </a:r>
                    </a:p>
                  </a:txBody>
                  <a:tcPr anchor="ct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rgbClr val="CCFFFF"/>
                    </a:solidFill>
                  </a:tcPr>
                </a:tc>
                <a:extLst>
                  <a:ext uri="{0D108BD9-81ED-4DB2-BD59-A6C34878D82A}">
                    <a16:rowId xmlns:a16="http://schemas.microsoft.com/office/drawing/2014/main" val="4212910668"/>
                  </a:ext>
                </a:extLst>
              </a:tr>
              <a:tr h="1432614">
                <a:tc>
                  <a:txBody>
                    <a:bodyPr/>
                    <a:lstStyle/>
                    <a:p>
                      <a:pPr algn="ctr"/>
                      <a:endParaRPr lang="en-US" sz="6600">
                        <a:latin typeface="UTM Avo" panose="02040603050506020204" pitchFamily="18" charset="0"/>
                      </a:endParaRPr>
                    </a:p>
                  </a:txBody>
                  <a:tcPr anchor="ct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chemeClr val="accent2">
                        <a:lumMod val="20000"/>
                        <a:lumOff val="80000"/>
                      </a:schemeClr>
                    </a:solidFill>
                  </a:tcPr>
                </a:tc>
                <a:tc>
                  <a:txBody>
                    <a:bodyPr/>
                    <a:lstStyle/>
                    <a:p>
                      <a:pPr algn="ctr"/>
                      <a:endParaRPr lang="en-US" sz="6600">
                        <a:latin typeface="UTM Avo" panose="02040603050506020204" pitchFamily="18" charset="0"/>
                      </a:endParaRPr>
                    </a:p>
                  </a:txBody>
                  <a:tcPr anchor="ct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chemeClr val="accent2">
                        <a:lumMod val="20000"/>
                        <a:lumOff val="80000"/>
                      </a:schemeClr>
                    </a:solidFill>
                  </a:tcPr>
                </a:tc>
                <a:tc>
                  <a:txBody>
                    <a:bodyPr/>
                    <a:lstStyle/>
                    <a:p>
                      <a:pPr algn="ctr"/>
                      <a:endParaRPr lang="en-US" sz="6600">
                        <a:latin typeface="UTM Avo" panose="02040603050506020204" pitchFamily="18" charset="0"/>
                      </a:endParaRPr>
                    </a:p>
                  </a:txBody>
                  <a:tcPr anchor="ct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chemeClr val="accent2">
                        <a:lumMod val="20000"/>
                        <a:lumOff val="80000"/>
                      </a:schemeClr>
                    </a:solidFill>
                  </a:tcPr>
                </a:tc>
                <a:tc>
                  <a:txBody>
                    <a:bodyPr/>
                    <a:lstStyle/>
                    <a:p>
                      <a:pPr algn="ctr"/>
                      <a:endParaRPr lang="en-US" sz="6600">
                        <a:latin typeface="UTM Avo" panose="02040603050506020204" pitchFamily="18" charset="0"/>
                      </a:endParaRPr>
                    </a:p>
                  </a:txBody>
                  <a:tcPr anchor="ct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chemeClr val="accent2">
                        <a:lumMod val="20000"/>
                        <a:lumOff val="80000"/>
                      </a:schemeClr>
                    </a:solidFill>
                  </a:tcPr>
                </a:tc>
                <a:tc>
                  <a:txBody>
                    <a:bodyPr/>
                    <a:lstStyle/>
                    <a:p>
                      <a:pPr algn="ctr"/>
                      <a:endParaRPr lang="en-US" sz="6600">
                        <a:latin typeface="UTM Avo" panose="02040603050506020204" pitchFamily="18" charset="0"/>
                      </a:endParaRPr>
                    </a:p>
                  </a:txBody>
                  <a:tcPr anchor="ct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chemeClr val="accent2">
                        <a:lumMod val="20000"/>
                        <a:lumOff val="80000"/>
                      </a:schemeClr>
                    </a:solidFill>
                  </a:tcPr>
                </a:tc>
                <a:tc>
                  <a:txBody>
                    <a:bodyPr/>
                    <a:lstStyle/>
                    <a:p>
                      <a:pPr algn="ctr"/>
                      <a:endParaRPr lang="en-US" sz="6600">
                        <a:latin typeface="UTM Avo" panose="02040603050506020204" pitchFamily="18" charset="0"/>
                      </a:endParaRPr>
                    </a:p>
                  </a:txBody>
                  <a:tcPr anchor="ct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chemeClr val="accent2">
                        <a:lumMod val="20000"/>
                        <a:lumOff val="80000"/>
                      </a:schemeClr>
                    </a:solidFill>
                  </a:tcPr>
                </a:tc>
                <a:tc>
                  <a:txBody>
                    <a:bodyPr/>
                    <a:lstStyle/>
                    <a:p>
                      <a:pPr algn="ctr"/>
                      <a:endParaRPr lang="en-US" sz="6600">
                        <a:latin typeface="UTM Avo" panose="02040603050506020204" pitchFamily="18" charset="0"/>
                      </a:endParaRPr>
                    </a:p>
                  </a:txBody>
                  <a:tcPr anchor="ct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75169810"/>
                  </a:ext>
                </a:extLst>
              </a:tr>
            </a:tbl>
          </a:graphicData>
        </a:graphic>
      </p:graphicFrame>
      <p:pic>
        <p:nvPicPr>
          <p:cNvPr id="5" name="Graphic 4">
            <a:extLst>
              <a:ext uri="{FF2B5EF4-FFF2-40B4-BE49-F238E27FC236}">
                <a16:creationId xmlns:a16="http://schemas.microsoft.com/office/drawing/2014/main" id="{049256D8-0F60-A000-5239-399E194763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787" y="3469942"/>
            <a:ext cx="2546385" cy="3526558"/>
          </a:xfrm>
          <a:prstGeom prst="rect">
            <a:avLst/>
          </a:prstGeom>
        </p:spPr>
      </p:pic>
      <p:pic>
        <p:nvPicPr>
          <p:cNvPr id="20" name="Tieng-ting-www_tiengdong_com">
            <a:hlinkClick r:id="" action="ppaction://media"/>
            <a:extLst>
              <a:ext uri="{FF2B5EF4-FFF2-40B4-BE49-F238E27FC236}">
                <a16:creationId xmlns:a16="http://schemas.microsoft.com/office/drawing/2014/main" id="{50C0F14E-DF11-F68F-C82C-F03A142ECBC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102337" y="-793395"/>
            <a:ext cx="487363" cy="487363"/>
          </a:xfrm>
          <a:prstGeom prst="rect">
            <a:avLst/>
          </a:prstGeom>
        </p:spPr>
      </p:pic>
      <p:pic>
        <p:nvPicPr>
          <p:cNvPr id="21" name="Tieng-ting-www_tiengdong_com">
            <a:hlinkClick r:id="" action="ppaction://media"/>
            <a:extLst>
              <a:ext uri="{FF2B5EF4-FFF2-40B4-BE49-F238E27FC236}">
                <a16:creationId xmlns:a16="http://schemas.microsoft.com/office/drawing/2014/main" id="{B883174D-AF24-4A70-D12E-43A9854BB31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039332" y="-670402"/>
            <a:ext cx="487363" cy="487363"/>
          </a:xfrm>
          <a:prstGeom prst="rect">
            <a:avLst/>
          </a:prstGeom>
        </p:spPr>
      </p:pic>
      <p:pic>
        <p:nvPicPr>
          <p:cNvPr id="22" name="Tieng-ting-www_tiengdong_com">
            <a:hlinkClick r:id="" action="ppaction://media"/>
            <a:extLst>
              <a:ext uri="{FF2B5EF4-FFF2-40B4-BE49-F238E27FC236}">
                <a16:creationId xmlns:a16="http://schemas.microsoft.com/office/drawing/2014/main" id="{D3D20528-927C-E6EA-EB50-398E1EE595F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27937" y="-793395"/>
            <a:ext cx="487363" cy="487363"/>
          </a:xfrm>
          <a:prstGeom prst="rect">
            <a:avLst/>
          </a:prstGeom>
        </p:spPr>
      </p:pic>
      <p:grpSp>
        <p:nvGrpSpPr>
          <p:cNvPr id="10" name="Group 9">
            <a:extLst>
              <a:ext uri="{FF2B5EF4-FFF2-40B4-BE49-F238E27FC236}">
                <a16:creationId xmlns:a16="http://schemas.microsoft.com/office/drawing/2014/main" id="{78CF4F4C-61DB-7880-7189-43E5C41FE410}"/>
              </a:ext>
            </a:extLst>
          </p:cNvPr>
          <p:cNvGrpSpPr/>
          <p:nvPr/>
        </p:nvGrpSpPr>
        <p:grpSpPr>
          <a:xfrm>
            <a:off x="144877" y="144884"/>
            <a:ext cx="3634070" cy="1778027"/>
            <a:chOff x="1411918" y="930375"/>
            <a:chExt cx="4224912" cy="1754327"/>
          </a:xfrm>
        </p:grpSpPr>
        <p:sp>
          <p:nvSpPr>
            <p:cNvPr id="8" name="Speech Bubble: Rectangle with Corners Rounded 7">
              <a:extLst>
                <a:ext uri="{FF2B5EF4-FFF2-40B4-BE49-F238E27FC236}">
                  <a16:creationId xmlns:a16="http://schemas.microsoft.com/office/drawing/2014/main" id="{94F9BAEC-8C8F-C36E-B440-54FACDA79EBC}"/>
                </a:ext>
              </a:extLst>
            </p:cNvPr>
            <p:cNvSpPr/>
            <p:nvPr/>
          </p:nvSpPr>
          <p:spPr>
            <a:xfrm>
              <a:off x="1411918" y="930375"/>
              <a:ext cx="4224912" cy="1754327"/>
            </a:xfrm>
            <a:prstGeom prst="wedgeRoundRectCallout">
              <a:avLst>
                <a:gd name="adj1" fmla="val -21411"/>
                <a:gd name="adj2" fmla="val 70905"/>
                <a:gd name="adj3" fmla="val 16667"/>
              </a:avLst>
            </a:prstGeom>
            <a:solidFill>
              <a:srgbClr val="CCFFFF"/>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chemeClr val="accent1">
                    <a:lumMod val="20000"/>
                    <a:lumOff val="80000"/>
                  </a:schemeClr>
                </a:solidFill>
              </a:endParaRPr>
            </a:p>
          </p:txBody>
        </p:sp>
        <p:sp>
          <p:nvSpPr>
            <p:cNvPr id="9" name="TextBox 8">
              <a:extLst>
                <a:ext uri="{FF2B5EF4-FFF2-40B4-BE49-F238E27FC236}">
                  <a16:creationId xmlns:a16="http://schemas.microsoft.com/office/drawing/2014/main" id="{B2784F01-51B6-C1A3-88DA-86FB1D39DB65}"/>
                </a:ext>
              </a:extLst>
            </p:cNvPr>
            <p:cNvSpPr txBox="1"/>
            <p:nvPr/>
          </p:nvSpPr>
          <p:spPr>
            <a:xfrm>
              <a:off x="1411918" y="1067625"/>
              <a:ext cx="4062857" cy="1431161"/>
            </a:xfrm>
            <a:prstGeom prst="rect">
              <a:avLst/>
            </a:prstGeom>
            <a:noFill/>
          </p:spPr>
          <p:txBody>
            <a:bodyPr wrap="square" rtlCol="0">
              <a:spAutoFit/>
            </a:bodyPr>
            <a:lstStyle/>
            <a:p>
              <a:pPr algn="ctr"/>
              <a:r>
                <a:rPr lang="en-US" sz="2900" b="1" dirty="0" err="1">
                  <a:latin typeface="UTM Avo" panose="02040603050506020204" pitchFamily="18" charset="0"/>
                </a:rPr>
                <a:t>Các</a:t>
              </a:r>
              <a:r>
                <a:rPr lang="en-US" sz="2900" b="1" dirty="0">
                  <a:latin typeface="UTM Avo" panose="02040603050506020204" pitchFamily="18" charset="0"/>
                </a:rPr>
                <a:t> </a:t>
              </a:r>
              <a:r>
                <a:rPr lang="en-US" sz="2900" b="1" dirty="0" err="1">
                  <a:latin typeface="UTM Avo" panose="02040603050506020204" pitchFamily="18" charset="0"/>
                </a:rPr>
                <a:t>bạn</a:t>
              </a:r>
              <a:r>
                <a:rPr lang="en-US" sz="2900" b="1" dirty="0">
                  <a:latin typeface="UTM Avo" panose="02040603050506020204" pitchFamily="18" charset="0"/>
                </a:rPr>
                <a:t> </a:t>
              </a:r>
              <a:r>
                <a:rPr lang="en-US" sz="2900" b="1" err="1">
                  <a:latin typeface="UTM Avo" panose="02040603050506020204" pitchFamily="18" charset="0"/>
                </a:rPr>
                <a:t>hãy</a:t>
              </a:r>
              <a:r>
                <a:rPr lang="en-US" sz="2900" b="1">
                  <a:latin typeface="UTM Avo" panose="02040603050506020204" pitchFamily="18" charset="0"/>
                </a:rPr>
                <a:t> tìm đúng số để điền vào </a:t>
              </a:r>
              <a:r>
                <a:rPr lang="en-US" sz="2900" b="1">
                  <a:solidFill>
                    <a:srgbClr val="D71D27"/>
                  </a:solidFill>
                  <a:latin typeface="UTM Avo" panose="02040603050506020204" pitchFamily="18" charset="0"/>
                </a:rPr>
                <a:t>Tổng</a:t>
              </a:r>
              <a:r>
                <a:rPr lang="en-US" sz="2900" b="1">
                  <a:latin typeface="UTM Avo" panose="02040603050506020204" pitchFamily="18" charset="0"/>
                </a:rPr>
                <a:t> nhé</a:t>
              </a:r>
              <a:endParaRPr lang="vi-VN" sz="2900" b="1" dirty="0"/>
            </a:p>
          </p:txBody>
        </p:sp>
      </p:grpSp>
      <p:sp>
        <p:nvSpPr>
          <p:cNvPr id="15" name="TextBox 7">
            <a:extLst>
              <a:ext uri="{FF2B5EF4-FFF2-40B4-BE49-F238E27FC236}">
                <a16:creationId xmlns:a16="http://schemas.microsoft.com/office/drawing/2014/main" id="{32D8DA85-AF54-D45E-915C-EECC5E40C673}"/>
              </a:ext>
            </a:extLst>
          </p:cNvPr>
          <p:cNvSpPr txBox="1"/>
          <p:nvPr/>
        </p:nvSpPr>
        <p:spPr>
          <a:xfrm>
            <a:off x="3044573" y="2106249"/>
            <a:ext cx="161468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500" b="1" kern="1200">
                <a:solidFill>
                  <a:srgbClr val="002060"/>
                </a:solidFill>
                <a:latin typeface="UTM Avo" panose="02040603050506020204" pitchFamily="18" charset="0"/>
              </a:rPr>
              <a:t>Số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500" b="1" kern="1200">
                <a:solidFill>
                  <a:srgbClr val="002060"/>
                </a:solidFill>
                <a:latin typeface="UTM Avo" panose="02040603050506020204" pitchFamily="18" charset="0"/>
              </a:rPr>
              <a:t>hạng</a:t>
            </a:r>
            <a:endParaRPr kumimoji="0" lang="en-US" sz="3500" b="1" i="0" u="none" strike="noStrike" kern="1200" cap="none" spc="0" normalizeH="0" baseline="0" noProof="0" dirty="0">
              <a:ln>
                <a:noFill/>
              </a:ln>
              <a:solidFill>
                <a:srgbClr val="002060"/>
              </a:solidFill>
              <a:effectLst/>
              <a:uLnTx/>
              <a:uFillTx/>
              <a:latin typeface="UTM Avo" panose="02040603050506020204" pitchFamily="18" charset="0"/>
            </a:endParaRPr>
          </a:p>
        </p:txBody>
      </p:sp>
      <p:sp>
        <p:nvSpPr>
          <p:cNvPr id="23" name="TextBox 7">
            <a:extLst>
              <a:ext uri="{FF2B5EF4-FFF2-40B4-BE49-F238E27FC236}">
                <a16:creationId xmlns:a16="http://schemas.microsoft.com/office/drawing/2014/main" id="{AF34034B-4C4D-6676-DC6F-4A666CB7A2BC}"/>
              </a:ext>
            </a:extLst>
          </p:cNvPr>
          <p:cNvSpPr txBox="1"/>
          <p:nvPr/>
        </p:nvSpPr>
        <p:spPr>
          <a:xfrm>
            <a:off x="3043496" y="3532948"/>
            <a:ext cx="161468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500" b="1" kern="1200">
                <a:solidFill>
                  <a:srgbClr val="002060"/>
                </a:solidFill>
                <a:latin typeface="UTM Avo" panose="02040603050506020204" pitchFamily="18" charset="0"/>
              </a:rPr>
              <a:t>Số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500" b="1" kern="1200">
                <a:solidFill>
                  <a:srgbClr val="002060"/>
                </a:solidFill>
                <a:latin typeface="UTM Avo" panose="02040603050506020204" pitchFamily="18" charset="0"/>
              </a:rPr>
              <a:t>hạng</a:t>
            </a:r>
            <a:endParaRPr kumimoji="0" lang="en-US" sz="3500" b="1" i="0" u="none" strike="noStrike" kern="1200" cap="none" spc="0" normalizeH="0" baseline="0" noProof="0" dirty="0">
              <a:ln>
                <a:noFill/>
              </a:ln>
              <a:solidFill>
                <a:srgbClr val="002060"/>
              </a:solidFill>
              <a:effectLst/>
              <a:uLnTx/>
              <a:uFillTx/>
              <a:latin typeface="UTM Avo" panose="02040603050506020204" pitchFamily="18" charset="0"/>
            </a:endParaRPr>
          </a:p>
        </p:txBody>
      </p:sp>
      <p:sp>
        <p:nvSpPr>
          <p:cNvPr id="24" name="TextBox 7">
            <a:extLst>
              <a:ext uri="{FF2B5EF4-FFF2-40B4-BE49-F238E27FC236}">
                <a16:creationId xmlns:a16="http://schemas.microsoft.com/office/drawing/2014/main" id="{3DA10BE8-FFD9-550E-14C2-91730589B7F0}"/>
              </a:ext>
            </a:extLst>
          </p:cNvPr>
          <p:cNvSpPr txBox="1"/>
          <p:nvPr/>
        </p:nvSpPr>
        <p:spPr>
          <a:xfrm>
            <a:off x="3046973" y="5167729"/>
            <a:ext cx="1614682"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500" b="1" kern="1200">
                <a:solidFill>
                  <a:srgbClr val="D71D27"/>
                </a:solidFill>
                <a:latin typeface="UTM Avo" panose="02040603050506020204" pitchFamily="18" charset="0"/>
              </a:rPr>
              <a:t>Tổng</a:t>
            </a:r>
            <a:endParaRPr kumimoji="0" lang="en-US" sz="3500" b="1" i="0" u="none" strike="noStrike" kern="1200" cap="none" spc="0" normalizeH="0" baseline="0" noProof="0" dirty="0">
              <a:ln>
                <a:noFill/>
              </a:ln>
              <a:solidFill>
                <a:srgbClr val="D71D27"/>
              </a:solidFill>
              <a:effectLst/>
              <a:uLnTx/>
              <a:uFillTx/>
              <a:latin typeface="UTM Avo" panose="02040603050506020204" pitchFamily="18" charset="0"/>
            </a:endParaRPr>
          </a:p>
        </p:txBody>
      </p:sp>
      <p:sp>
        <p:nvSpPr>
          <p:cNvPr id="27" name="TextBox 7">
            <a:extLst>
              <a:ext uri="{FF2B5EF4-FFF2-40B4-BE49-F238E27FC236}">
                <a16:creationId xmlns:a16="http://schemas.microsoft.com/office/drawing/2014/main" id="{5A39B197-E4D7-4DAF-73BF-BA1C9E9E2408}"/>
              </a:ext>
            </a:extLst>
          </p:cNvPr>
          <p:cNvSpPr txBox="1"/>
          <p:nvPr/>
        </p:nvSpPr>
        <p:spPr>
          <a:xfrm>
            <a:off x="4253133" y="4961008"/>
            <a:ext cx="161468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D71D27"/>
                </a:solidFill>
                <a:effectLst/>
                <a:uLnTx/>
                <a:uFillTx/>
                <a:latin typeface="UTM Avo" panose="02040603050506020204" pitchFamily="18" charset="0"/>
              </a:rPr>
              <a:t>12</a:t>
            </a:r>
            <a:endParaRPr kumimoji="0" lang="en-US" sz="6000" b="1" i="0" u="none" strike="noStrike" kern="1200" cap="none" spc="0" normalizeH="0" baseline="0" noProof="0" dirty="0">
              <a:ln>
                <a:noFill/>
              </a:ln>
              <a:solidFill>
                <a:srgbClr val="D71D27"/>
              </a:solidFill>
              <a:effectLst/>
              <a:uLnTx/>
              <a:uFillTx/>
              <a:latin typeface="UTM Avo" panose="02040603050506020204" pitchFamily="18" charset="0"/>
            </a:endParaRPr>
          </a:p>
        </p:txBody>
      </p:sp>
      <p:sp>
        <p:nvSpPr>
          <p:cNvPr id="28" name="TextBox 7">
            <a:extLst>
              <a:ext uri="{FF2B5EF4-FFF2-40B4-BE49-F238E27FC236}">
                <a16:creationId xmlns:a16="http://schemas.microsoft.com/office/drawing/2014/main" id="{6A346D59-D517-7783-60DA-5A7A4B05BC48}"/>
              </a:ext>
            </a:extLst>
          </p:cNvPr>
          <p:cNvSpPr txBox="1"/>
          <p:nvPr/>
        </p:nvSpPr>
        <p:spPr>
          <a:xfrm>
            <a:off x="5424650" y="4983032"/>
            <a:ext cx="161468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D71D27"/>
                </a:solidFill>
                <a:effectLst/>
                <a:uLnTx/>
                <a:uFillTx/>
                <a:latin typeface="UTM Avo" panose="02040603050506020204" pitchFamily="18" charset="0"/>
              </a:rPr>
              <a:t>12</a:t>
            </a:r>
            <a:endParaRPr kumimoji="0" lang="en-US" sz="6000" b="1" i="0" u="none" strike="noStrike" kern="1200" cap="none" spc="0" normalizeH="0" baseline="0" noProof="0" dirty="0">
              <a:ln>
                <a:noFill/>
              </a:ln>
              <a:solidFill>
                <a:srgbClr val="D71D27"/>
              </a:solidFill>
              <a:effectLst/>
              <a:uLnTx/>
              <a:uFillTx/>
              <a:latin typeface="UTM Avo" panose="02040603050506020204" pitchFamily="18" charset="0"/>
            </a:endParaRPr>
          </a:p>
        </p:txBody>
      </p:sp>
      <p:sp>
        <p:nvSpPr>
          <p:cNvPr id="29" name="TextBox 7">
            <a:extLst>
              <a:ext uri="{FF2B5EF4-FFF2-40B4-BE49-F238E27FC236}">
                <a16:creationId xmlns:a16="http://schemas.microsoft.com/office/drawing/2014/main" id="{C3CE55EF-A195-CEA9-FFF7-4D0715F09B35}"/>
              </a:ext>
            </a:extLst>
          </p:cNvPr>
          <p:cNvSpPr txBox="1"/>
          <p:nvPr/>
        </p:nvSpPr>
        <p:spPr>
          <a:xfrm>
            <a:off x="6657174" y="4996396"/>
            <a:ext cx="161468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D71D27"/>
                </a:solidFill>
                <a:effectLst/>
                <a:uLnTx/>
                <a:uFillTx/>
                <a:latin typeface="UTM Avo" panose="02040603050506020204" pitchFamily="18" charset="0"/>
              </a:rPr>
              <a:t>12</a:t>
            </a:r>
            <a:endParaRPr kumimoji="0" lang="en-US" sz="6000" b="1" i="0" u="none" strike="noStrike" kern="1200" cap="none" spc="0" normalizeH="0" baseline="0" noProof="0" dirty="0">
              <a:ln>
                <a:noFill/>
              </a:ln>
              <a:solidFill>
                <a:srgbClr val="D71D27"/>
              </a:solidFill>
              <a:effectLst/>
              <a:uLnTx/>
              <a:uFillTx/>
              <a:latin typeface="UTM Avo" panose="02040603050506020204" pitchFamily="18" charset="0"/>
            </a:endParaRPr>
          </a:p>
        </p:txBody>
      </p:sp>
      <p:sp>
        <p:nvSpPr>
          <p:cNvPr id="30" name="TextBox 7">
            <a:extLst>
              <a:ext uri="{FF2B5EF4-FFF2-40B4-BE49-F238E27FC236}">
                <a16:creationId xmlns:a16="http://schemas.microsoft.com/office/drawing/2014/main" id="{1E2CE730-7869-3E10-B220-7319F970C5BB}"/>
              </a:ext>
            </a:extLst>
          </p:cNvPr>
          <p:cNvSpPr txBox="1"/>
          <p:nvPr/>
        </p:nvSpPr>
        <p:spPr>
          <a:xfrm>
            <a:off x="7861983" y="4973093"/>
            <a:ext cx="161468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D71D27"/>
                </a:solidFill>
                <a:effectLst/>
                <a:uLnTx/>
                <a:uFillTx/>
                <a:latin typeface="UTM Avo" panose="02040603050506020204" pitchFamily="18" charset="0"/>
              </a:rPr>
              <a:t>12</a:t>
            </a:r>
            <a:endParaRPr kumimoji="0" lang="en-US" sz="6000" b="1" i="0" u="none" strike="noStrike" kern="1200" cap="none" spc="0" normalizeH="0" baseline="0" noProof="0" dirty="0">
              <a:ln>
                <a:noFill/>
              </a:ln>
              <a:solidFill>
                <a:srgbClr val="D71D27"/>
              </a:solidFill>
              <a:effectLst/>
              <a:uLnTx/>
              <a:uFillTx/>
              <a:latin typeface="UTM Avo" panose="02040603050506020204" pitchFamily="18" charset="0"/>
            </a:endParaRPr>
          </a:p>
        </p:txBody>
      </p:sp>
      <p:sp>
        <p:nvSpPr>
          <p:cNvPr id="32" name="TextBox 7">
            <a:extLst>
              <a:ext uri="{FF2B5EF4-FFF2-40B4-BE49-F238E27FC236}">
                <a16:creationId xmlns:a16="http://schemas.microsoft.com/office/drawing/2014/main" id="{D3B430A2-D98B-6705-06DA-D69543887518}"/>
              </a:ext>
            </a:extLst>
          </p:cNvPr>
          <p:cNvSpPr txBox="1"/>
          <p:nvPr/>
        </p:nvSpPr>
        <p:spPr>
          <a:xfrm>
            <a:off x="9114380" y="4973093"/>
            <a:ext cx="161468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D71D27"/>
                </a:solidFill>
                <a:effectLst/>
                <a:uLnTx/>
                <a:uFillTx/>
                <a:latin typeface="UTM Avo" panose="02040603050506020204" pitchFamily="18" charset="0"/>
              </a:rPr>
              <a:t>13</a:t>
            </a:r>
            <a:endParaRPr kumimoji="0" lang="en-US" sz="6000" b="1" i="0" u="none" strike="noStrike" kern="1200" cap="none" spc="0" normalizeH="0" baseline="0" noProof="0" dirty="0">
              <a:ln>
                <a:noFill/>
              </a:ln>
              <a:solidFill>
                <a:srgbClr val="D71D27"/>
              </a:solidFill>
              <a:effectLst/>
              <a:uLnTx/>
              <a:uFillTx/>
              <a:latin typeface="UTM Avo" panose="02040603050506020204" pitchFamily="18" charset="0"/>
            </a:endParaRPr>
          </a:p>
        </p:txBody>
      </p:sp>
      <p:sp>
        <p:nvSpPr>
          <p:cNvPr id="33" name="TextBox 7">
            <a:extLst>
              <a:ext uri="{FF2B5EF4-FFF2-40B4-BE49-F238E27FC236}">
                <a16:creationId xmlns:a16="http://schemas.microsoft.com/office/drawing/2014/main" id="{08D98734-7576-49CE-C872-6775A6AF7362}"/>
              </a:ext>
            </a:extLst>
          </p:cNvPr>
          <p:cNvSpPr txBox="1"/>
          <p:nvPr/>
        </p:nvSpPr>
        <p:spPr>
          <a:xfrm>
            <a:off x="10322808" y="4991161"/>
            <a:ext cx="161468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D71D27"/>
                </a:solidFill>
                <a:effectLst/>
                <a:uLnTx/>
                <a:uFillTx/>
                <a:latin typeface="UTM Avo" panose="02040603050506020204" pitchFamily="18" charset="0"/>
              </a:rPr>
              <a:t>17</a:t>
            </a:r>
            <a:endParaRPr kumimoji="0" lang="en-US" sz="6000" b="1" i="0" u="none" strike="noStrike" kern="1200" cap="none" spc="0" normalizeH="0" baseline="0" noProof="0" dirty="0">
              <a:ln>
                <a:noFill/>
              </a:ln>
              <a:solidFill>
                <a:srgbClr val="D71D27"/>
              </a:solidFill>
              <a:effectLst/>
              <a:uLnTx/>
              <a:uFillTx/>
              <a:latin typeface="UTM Avo" panose="02040603050506020204" pitchFamily="18" charset="0"/>
            </a:endParaRPr>
          </a:p>
        </p:txBody>
      </p:sp>
      <p:pic>
        <p:nvPicPr>
          <p:cNvPr id="35" name="Picture 34">
            <a:extLst>
              <a:ext uri="{FF2B5EF4-FFF2-40B4-BE49-F238E27FC236}">
                <a16:creationId xmlns:a16="http://schemas.microsoft.com/office/drawing/2014/main" id="{767E8BE6-3B90-B3B9-280A-153E1EB8A7BD}"/>
              </a:ext>
            </a:extLst>
          </p:cNvPr>
          <p:cNvPicPr>
            <a:picLocks noChangeAspect="1"/>
          </p:cNvPicPr>
          <p:nvPr/>
        </p:nvPicPr>
        <p:blipFill>
          <a:blip r:embed="rId9"/>
          <a:stretch>
            <a:fillRect/>
          </a:stretch>
        </p:blipFill>
        <p:spPr>
          <a:xfrm>
            <a:off x="8081022" y="4897069"/>
            <a:ext cx="1084378" cy="1187588"/>
          </a:xfrm>
          <a:prstGeom prst="rect">
            <a:avLst/>
          </a:prstGeom>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E41A9B54-ABF1-DD0A-45A4-25A9B338E85C}"/>
              </a:ext>
            </a:extLst>
          </p:cNvPr>
          <p:cNvPicPr>
            <a:picLocks noChangeAspect="1"/>
          </p:cNvPicPr>
          <p:nvPr/>
        </p:nvPicPr>
        <p:blipFill>
          <a:blip r:embed="rId9"/>
          <a:stretch>
            <a:fillRect/>
          </a:stretch>
        </p:blipFill>
        <p:spPr>
          <a:xfrm>
            <a:off x="6915671" y="4991161"/>
            <a:ext cx="1084378" cy="1187588"/>
          </a:xfrm>
          <a:prstGeom prst="rect">
            <a:avLst/>
          </a:prstGeom>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353A12C-27C5-E39A-0F61-C00409786CD2}"/>
              </a:ext>
            </a:extLst>
          </p:cNvPr>
          <p:cNvPicPr>
            <a:picLocks noChangeAspect="1"/>
          </p:cNvPicPr>
          <p:nvPr/>
        </p:nvPicPr>
        <p:blipFill>
          <a:blip r:embed="rId9"/>
          <a:stretch>
            <a:fillRect/>
          </a:stretch>
        </p:blipFill>
        <p:spPr>
          <a:xfrm>
            <a:off x="10571509" y="5010136"/>
            <a:ext cx="1084378" cy="1187588"/>
          </a:xfrm>
          <a:prstGeom prst="rect">
            <a:avLst/>
          </a:prstGeom>
          <a:effectLst>
            <a:outerShdw blurRad="50800" dist="38100" dir="2700000" algn="tl" rotWithShape="0">
              <a:prstClr val="black">
                <a:alpha val="40000"/>
              </a:prstClr>
            </a:outerShdw>
          </a:effectLst>
        </p:spPr>
      </p:pic>
      <p:pic>
        <p:nvPicPr>
          <p:cNvPr id="43" name="Picture 42">
            <a:extLst>
              <a:ext uri="{FF2B5EF4-FFF2-40B4-BE49-F238E27FC236}">
                <a16:creationId xmlns:a16="http://schemas.microsoft.com/office/drawing/2014/main" id="{697C1847-B7C0-8DC0-9DA3-83741EB987AC}"/>
              </a:ext>
            </a:extLst>
          </p:cNvPr>
          <p:cNvPicPr>
            <a:picLocks noChangeAspect="1"/>
          </p:cNvPicPr>
          <p:nvPr/>
        </p:nvPicPr>
        <p:blipFill>
          <a:blip r:embed="rId9"/>
          <a:stretch>
            <a:fillRect/>
          </a:stretch>
        </p:blipFill>
        <p:spPr>
          <a:xfrm>
            <a:off x="5694236" y="4975525"/>
            <a:ext cx="1084378" cy="1187588"/>
          </a:xfrm>
          <a:prstGeom prst="rect">
            <a:avLst/>
          </a:prstGeom>
          <a:effectLst>
            <a:outerShdw blurRad="50800" dist="38100" dir="2700000" algn="tl" rotWithShape="0">
              <a:prstClr val="black">
                <a:alpha val="40000"/>
              </a:prstClr>
            </a:outerShdw>
          </a:effectLst>
        </p:spPr>
      </p:pic>
      <p:pic>
        <p:nvPicPr>
          <p:cNvPr id="44" name="Tieng-ting-www_tiengdong_com">
            <a:hlinkClick r:id="" action="ppaction://media"/>
            <a:extLst>
              <a:ext uri="{FF2B5EF4-FFF2-40B4-BE49-F238E27FC236}">
                <a16:creationId xmlns:a16="http://schemas.microsoft.com/office/drawing/2014/main" id="{6A63BDBD-6EB6-491C-A7C3-3707BBB0DF8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44315" y="-808902"/>
            <a:ext cx="487363" cy="487363"/>
          </a:xfrm>
          <a:prstGeom prst="rect">
            <a:avLst/>
          </a:prstGeom>
        </p:spPr>
      </p:pic>
      <p:grpSp>
        <p:nvGrpSpPr>
          <p:cNvPr id="4" name="Group 3">
            <a:extLst>
              <a:ext uri="{FF2B5EF4-FFF2-40B4-BE49-F238E27FC236}">
                <a16:creationId xmlns:a16="http://schemas.microsoft.com/office/drawing/2014/main" id="{DCED03DD-A9CD-0BA6-8206-E4C15752AC8A}"/>
              </a:ext>
            </a:extLst>
          </p:cNvPr>
          <p:cNvGrpSpPr/>
          <p:nvPr/>
        </p:nvGrpSpPr>
        <p:grpSpPr>
          <a:xfrm>
            <a:off x="10849967" y="239893"/>
            <a:ext cx="1197156" cy="1139395"/>
            <a:chOff x="10849967" y="239893"/>
            <a:chExt cx="1197156" cy="1139395"/>
          </a:xfrm>
        </p:grpSpPr>
        <p:sp>
          <p:nvSpPr>
            <p:cNvPr id="2" name="Isosceles Triangle 1">
              <a:extLst>
                <a:ext uri="{FF2B5EF4-FFF2-40B4-BE49-F238E27FC236}">
                  <a16:creationId xmlns:a16="http://schemas.microsoft.com/office/drawing/2014/main" id="{4AA4B547-8422-C8D8-E78D-CE407129C17F}"/>
                </a:ext>
              </a:extLst>
            </p:cNvPr>
            <p:cNvSpPr/>
            <p:nvPr/>
          </p:nvSpPr>
          <p:spPr>
            <a:xfrm>
              <a:off x="10849967" y="239893"/>
              <a:ext cx="1197156" cy="1139395"/>
            </a:xfrm>
            <a:prstGeom prst="triangle">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p>
          </p:txBody>
        </p:sp>
        <p:sp>
          <p:nvSpPr>
            <p:cNvPr id="3" name="TextBox 2">
              <a:extLst>
                <a:ext uri="{FF2B5EF4-FFF2-40B4-BE49-F238E27FC236}">
                  <a16:creationId xmlns:a16="http://schemas.microsoft.com/office/drawing/2014/main" id="{6388E8C4-71B3-7195-5250-EF4132382C02}"/>
                </a:ext>
              </a:extLst>
            </p:cNvPr>
            <p:cNvSpPr txBox="1"/>
            <p:nvPr/>
          </p:nvSpPr>
          <p:spPr>
            <a:xfrm>
              <a:off x="11257357" y="699191"/>
              <a:ext cx="609600" cy="584775"/>
            </a:xfrm>
            <a:prstGeom prst="rect">
              <a:avLst/>
            </a:prstGeom>
            <a:noFill/>
          </p:spPr>
          <p:txBody>
            <a:bodyPr wrap="square" rtlCol="0">
              <a:spAutoFit/>
            </a:bodyPr>
            <a:lstStyle/>
            <a:p>
              <a:r>
                <a:rPr lang="en-US" sz="3200">
                  <a:solidFill>
                    <a:schemeClr val="bg1"/>
                  </a:solidFill>
                  <a:latin typeface="UTM Cookies" panose="02040603050506020204" pitchFamily="18" charset="0"/>
                </a:rPr>
                <a:t>1</a:t>
              </a:r>
              <a:endParaRPr lang="vi-VN" sz="3200" dirty="0">
                <a:solidFill>
                  <a:schemeClr val="bg1"/>
                </a:solidFill>
              </a:endParaRPr>
            </a:p>
          </p:txBody>
        </p:sp>
      </p:grpSp>
    </p:spTree>
    <p:extLst>
      <p:ext uri="{BB962C8B-B14F-4D97-AF65-F5344CB8AC3E}">
        <p14:creationId xmlns:p14="http://schemas.microsoft.com/office/powerpoint/2010/main" val="4132061379"/>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4" presetClass="entr" presetSubtype="1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nodeType="clickEffect">
                                      <p:stCondLst>
                                        <p:cond delay="0"/>
                                      </p:stCondLst>
                                      <p:childTnLst>
                                        <p:anim calcmode="lin" valueType="num">
                                          <p:cBhvr>
                                            <p:cTn id="16" dur="500"/>
                                            <p:tgtEl>
                                              <p:spTgt spid="43"/>
                                            </p:tgtEl>
                                            <p:attrNameLst>
                                              <p:attrName>ppt_w</p:attrName>
                                            </p:attrNameLst>
                                          </p:cBhvr>
                                          <p:tavLst>
                                            <p:tav tm="0">
                                              <p:val>
                                                <p:strVal val="ppt_w"/>
                                              </p:val>
                                            </p:tav>
                                            <p:tav tm="100000">
                                              <p:val>
                                                <p:fltVal val="0"/>
                                              </p:val>
                                            </p:tav>
                                          </p:tavLst>
                                        </p:anim>
                                        <p:anim calcmode="lin" valueType="num">
                                          <p:cBhvr>
                                            <p:cTn id="17" dur="500"/>
                                            <p:tgtEl>
                                              <p:spTgt spid="43"/>
                                            </p:tgtEl>
                                            <p:attrNameLst>
                                              <p:attrName>ppt_h</p:attrName>
                                            </p:attrNameLst>
                                          </p:cBhvr>
                                          <p:tavLst>
                                            <p:tav tm="0">
                                              <p:val>
                                                <p:strVal val="ppt_h"/>
                                              </p:val>
                                            </p:tav>
                                            <p:tav tm="100000">
                                              <p:val>
                                                <p:fltVal val="0"/>
                                              </p:val>
                                            </p:tav>
                                          </p:tavLst>
                                        </p:anim>
                                        <p:animEffect transition="out" filter="fade">
                                          <p:cBhvr>
                                            <p:cTn id="18" dur="500"/>
                                            <p:tgtEl>
                                              <p:spTgt spid="43"/>
                                            </p:tgtEl>
                                          </p:cBhvr>
                                        </p:animEffect>
                                        <p:set>
                                          <p:cBhvr>
                                            <p:cTn id="19" dur="1" fill="hold">
                                              <p:stCondLst>
                                                <p:cond delay="499"/>
                                              </p:stCondLst>
                                            </p:cTn>
                                            <p:tgtEl>
                                              <p:spTgt spid="43"/>
                                            </p:tgtEl>
                                            <p:attrNameLst>
                                              <p:attrName>style.visibility</p:attrName>
                                            </p:attrNameLst>
                                          </p:cBhvr>
                                          <p:to>
                                            <p:strVal val="hidden"/>
                                          </p:to>
                                        </p:set>
                                      </p:childTnLst>
                                    </p:cTn>
                                  </p:par>
                                  <p:par>
                                    <p:cTn id="20" presetID="1" presetClass="mediacall" presetSubtype="0" fill="hold" nodeType="withEffect">
                                      <p:stCondLst>
                                        <p:cond delay="0"/>
                                      </p:stCondLst>
                                      <p:childTnLst>
                                        <p:cmd type="call" cmd="playFrom(0.0)">
                                          <p:cBhvr>
                                            <p:cTn id="21" dur="2808" fill="hold"/>
                                            <p:tgtEl>
                                              <p:spTgt spid="20"/>
                                            </p:tgtEl>
                                          </p:cBhvr>
                                        </p:cmd>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nodeType="clickEffect">
                                      <p:stCondLst>
                                        <p:cond delay="0"/>
                                      </p:stCondLst>
                                      <p:childTnLst>
                                        <p:anim calcmode="lin" valueType="num">
                                          <p:cBhvr>
                                            <p:cTn id="25" dur="500"/>
                                            <p:tgtEl>
                                              <p:spTgt spid="36"/>
                                            </p:tgtEl>
                                            <p:attrNameLst>
                                              <p:attrName>ppt_w</p:attrName>
                                            </p:attrNameLst>
                                          </p:cBhvr>
                                          <p:tavLst>
                                            <p:tav tm="0">
                                              <p:val>
                                                <p:strVal val="ppt_w"/>
                                              </p:val>
                                            </p:tav>
                                            <p:tav tm="100000">
                                              <p:val>
                                                <p:fltVal val="0"/>
                                              </p:val>
                                            </p:tav>
                                          </p:tavLst>
                                        </p:anim>
                                        <p:anim calcmode="lin" valueType="num">
                                          <p:cBhvr>
                                            <p:cTn id="26" dur="500"/>
                                            <p:tgtEl>
                                              <p:spTgt spid="36"/>
                                            </p:tgtEl>
                                            <p:attrNameLst>
                                              <p:attrName>ppt_h</p:attrName>
                                            </p:attrNameLst>
                                          </p:cBhvr>
                                          <p:tavLst>
                                            <p:tav tm="0">
                                              <p:val>
                                                <p:strVal val="ppt_h"/>
                                              </p:val>
                                            </p:tav>
                                            <p:tav tm="100000">
                                              <p:val>
                                                <p:fltVal val="0"/>
                                              </p:val>
                                            </p:tav>
                                          </p:tavLst>
                                        </p:anim>
                                        <p:animEffect transition="out" filter="fade">
                                          <p:cBhvr>
                                            <p:cTn id="27" dur="500"/>
                                            <p:tgtEl>
                                              <p:spTgt spid="36"/>
                                            </p:tgtEl>
                                          </p:cBhvr>
                                        </p:animEffect>
                                        <p:set>
                                          <p:cBhvr>
                                            <p:cTn id="28" dur="1" fill="hold">
                                              <p:stCondLst>
                                                <p:cond delay="499"/>
                                              </p:stCondLst>
                                            </p:cTn>
                                            <p:tgtEl>
                                              <p:spTgt spid="36"/>
                                            </p:tgtEl>
                                            <p:attrNameLst>
                                              <p:attrName>style.visibility</p:attrName>
                                            </p:attrNameLst>
                                          </p:cBhvr>
                                          <p:to>
                                            <p:strVal val="hidden"/>
                                          </p:to>
                                        </p:set>
                                      </p:childTnLst>
                                    </p:cTn>
                                  </p:par>
                                  <p:par>
                                    <p:cTn id="29" presetID="1" presetClass="mediacall" presetSubtype="0" fill="hold" nodeType="withEffect">
                                      <p:stCondLst>
                                        <p:cond delay="0"/>
                                      </p:stCondLst>
                                      <p:childTnLst>
                                        <p:cmd type="call" cmd="playFrom(0.0)">
                                          <p:cBhvr>
                                            <p:cTn id="30" dur="2808" fill="hold"/>
                                            <p:tgtEl>
                                              <p:spTgt spid="21"/>
                                            </p:tgtEl>
                                          </p:cBhvr>
                                        </p:cmd>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35"/>
                                            </p:tgtEl>
                                            <p:attrNameLst>
                                              <p:attrName>ppt_w</p:attrName>
                                            </p:attrNameLst>
                                          </p:cBhvr>
                                          <p:tavLst>
                                            <p:tav tm="0">
                                              <p:val>
                                                <p:strVal val="ppt_w"/>
                                              </p:val>
                                            </p:tav>
                                            <p:tav tm="100000">
                                              <p:val>
                                                <p:fltVal val="0"/>
                                              </p:val>
                                            </p:tav>
                                          </p:tavLst>
                                        </p:anim>
                                        <p:anim calcmode="lin" valueType="num">
                                          <p:cBhvr>
                                            <p:cTn id="35" dur="500"/>
                                            <p:tgtEl>
                                              <p:spTgt spid="35"/>
                                            </p:tgtEl>
                                            <p:attrNameLst>
                                              <p:attrName>ppt_h</p:attrName>
                                            </p:attrNameLst>
                                          </p:cBhvr>
                                          <p:tavLst>
                                            <p:tav tm="0">
                                              <p:val>
                                                <p:strVal val="ppt_h"/>
                                              </p:val>
                                            </p:tav>
                                            <p:tav tm="100000">
                                              <p:val>
                                                <p:fltVal val="0"/>
                                              </p:val>
                                            </p:tav>
                                          </p:tavLst>
                                        </p:anim>
                                        <p:animEffect transition="out" filter="fade">
                                          <p:cBhvr>
                                            <p:cTn id="36" dur="500"/>
                                            <p:tgtEl>
                                              <p:spTgt spid="35"/>
                                            </p:tgtEl>
                                          </p:cBhvr>
                                        </p:animEffect>
                                        <p:set>
                                          <p:cBhvr>
                                            <p:cTn id="37" dur="1" fill="hold">
                                              <p:stCondLst>
                                                <p:cond delay="499"/>
                                              </p:stCondLst>
                                            </p:cTn>
                                            <p:tgtEl>
                                              <p:spTgt spid="35"/>
                                            </p:tgtEl>
                                            <p:attrNameLst>
                                              <p:attrName>style.visibility</p:attrName>
                                            </p:attrNameLst>
                                          </p:cBhvr>
                                          <p:to>
                                            <p:strVal val="hidden"/>
                                          </p:to>
                                        </p:set>
                                      </p:childTnLst>
                                    </p:cTn>
                                  </p:par>
                                  <p:par>
                                    <p:cTn id="38" presetID="1" presetClass="mediacall" presetSubtype="0" fill="hold" nodeType="withEffect">
                                      <p:stCondLst>
                                        <p:cond delay="0"/>
                                      </p:stCondLst>
                                      <p:childTnLst>
                                        <p:cmd type="call" cmd="playFrom(0.0)">
                                          <p:cBhvr>
                                            <p:cTn id="39" dur="2808" fill="hold"/>
                                            <p:tgtEl>
                                              <p:spTgt spid="22"/>
                                            </p:tgtEl>
                                          </p:cBhvr>
                                        </p:cmd>
                                      </p:childTnLst>
                                    </p:cTn>
                                  </p:par>
                                </p:childTnLst>
                              </p:cTn>
                            </p:par>
                          </p:childTnLst>
                        </p:cTn>
                      </p:par>
                      <p:par>
                        <p:cTn id="40" fill="hold">
                          <p:stCondLst>
                            <p:cond delay="indefinite"/>
                          </p:stCondLst>
                          <p:childTnLst>
                            <p:par>
                              <p:cTn id="41" fill="hold">
                                <p:stCondLst>
                                  <p:cond delay="0"/>
                                </p:stCondLst>
                                <p:childTnLst>
                                  <p:par>
                                    <p:cTn id="42" presetID="53" presetClass="exit" presetSubtype="32" fill="hold" nodeType="clickEffect">
                                      <p:stCondLst>
                                        <p:cond delay="0"/>
                                      </p:stCondLst>
                                      <p:childTnLst>
                                        <p:anim calcmode="lin" valueType="num">
                                          <p:cBhvr>
                                            <p:cTn id="43" dur="500"/>
                                            <p:tgtEl>
                                              <p:spTgt spid="37"/>
                                            </p:tgtEl>
                                            <p:attrNameLst>
                                              <p:attrName>ppt_w</p:attrName>
                                            </p:attrNameLst>
                                          </p:cBhvr>
                                          <p:tavLst>
                                            <p:tav tm="0">
                                              <p:val>
                                                <p:strVal val="ppt_w"/>
                                              </p:val>
                                            </p:tav>
                                            <p:tav tm="100000">
                                              <p:val>
                                                <p:fltVal val="0"/>
                                              </p:val>
                                            </p:tav>
                                          </p:tavLst>
                                        </p:anim>
                                        <p:anim calcmode="lin" valueType="num">
                                          <p:cBhvr>
                                            <p:cTn id="44" dur="500"/>
                                            <p:tgtEl>
                                              <p:spTgt spid="37"/>
                                            </p:tgtEl>
                                            <p:attrNameLst>
                                              <p:attrName>ppt_h</p:attrName>
                                            </p:attrNameLst>
                                          </p:cBhvr>
                                          <p:tavLst>
                                            <p:tav tm="0">
                                              <p:val>
                                                <p:strVal val="ppt_h"/>
                                              </p:val>
                                            </p:tav>
                                            <p:tav tm="100000">
                                              <p:val>
                                                <p:fltVal val="0"/>
                                              </p:val>
                                            </p:tav>
                                          </p:tavLst>
                                        </p:anim>
                                        <p:animEffect transition="out" filter="fade">
                                          <p:cBhvr>
                                            <p:cTn id="45" dur="500"/>
                                            <p:tgtEl>
                                              <p:spTgt spid="37"/>
                                            </p:tgtEl>
                                          </p:cBhvr>
                                        </p:animEffect>
                                        <p:set>
                                          <p:cBhvr>
                                            <p:cTn id="46" dur="1" fill="hold">
                                              <p:stCondLst>
                                                <p:cond delay="499"/>
                                              </p:stCondLst>
                                            </p:cTn>
                                            <p:tgtEl>
                                              <p:spTgt spid="37"/>
                                            </p:tgtEl>
                                            <p:attrNameLst>
                                              <p:attrName>style.visibility</p:attrName>
                                            </p:attrNameLst>
                                          </p:cBhvr>
                                          <p:to>
                                            <p:strVal val="hidden"/>
                                          </p:to>
                                        </p:set>
                                      </p:childTnLst>
                                    </p:cTn>
                                  </p:par>
                                  <p:par>
                                    <p:cTn id="47" presetID="1" presetClass="mediacall" presetSubtype="0" fill="hold" nodeType="withEffect">
                                      <p:stCondLst>
                                        <p:cond delay="0"/>
                                      </p:stCondLst>
                                      <p:childTnLst>
                                        <p:cmd type="call" cmd="playFrom(0.0)">
                                          <p:cBhvr>
                                            <p:cTn id="48" dur="2808" fill="hold"/>
                                            <p:tgtEl>
                                              <p:spTgt spid="4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9" fill="hold" display="0">
                      <p:stCondLst>
                        <p:cond delay="indefinite"/>
                      </p:stCondLst>
                      <p:endCondLst>
                        <p:cond evt="onStopAudio" delay="0">
                          <p:tgtEl>
                            <p:sldTgt/>
                          </p:tgtEl>
                        </p:cond>
                      </p:endCondLst>
                    </p:cTn>
                    <p:tgtEl>
                      <p:spTgt spid="20"/>
                    </p:tgtEl>
                  </p:cMediaNode>
                </p:audio>
                <p:audio>
                  <p:cMediaNode vol="80000">
                    <p:cTn id="50" fill="hold" display="0">
                      <p:stCondLst>
                        <p:cond delay="indefinite"/>
                      </p:stCondLst>
                      <p:endCondLst>
                        <p:cond evt="onStopAudio" delay="0">
                          <p:tgtEl>
                            <p:sldTgt/>
                          </p:tgtEl>
                        </p:cond>
                      </p:endCondLst>
                    </p:cTn>
                    <p:tgtEl>
                      <p:spTgt spid="21"/>
                    </p:tgtEl>
                  </p:cMediaNode>
                </p:audio>
                <p:audio>
                  <p:cMediaNode vol="80000">
                    <p:cTn id="51" fill="hold" display="0">
                      <p:stCondLst>
                        <p:cond delay="indefinite"/>
                      </p:stCondLst>
                      <p:endCondLst>
                        <p:cond evt="onStopAudio" delay="0">
                          <p:tgtEl>
                            <p:sldTgt/>
                          </p:tgtEl>
                        </p:cond>
                      </p:endCondLst>
                    </p:cTn>
                    <p:tgtEl>
                      <p:spTgt spid="22"/>
                    </p:tgtEl>
                  </p:cMediaNode>
                </p:audio>
                <p:audio>
                  <p:cMediaNode vol="80000">
                    <p:cTn id="52" fill="hold" display="0">
                      <p:stCondLst>
                        <p:cond delay="indefinite"/>
                      </p:stCondLst>
                      <p:endCondLst>
                        <p:cond evt="onStopAudio" delay="0">
                          <p:tgtEl>
                            <p:sldTgt/>
                          </p:tgtEl>
                        </p:cond>
                      </p:endCondLst>
                    </p:cTn>
                    <p:tgtEl>
                      <p:spTgt spid="44"/>
                    </p:tgtEl>
                  </p:cMediaNode>
                </p:audio>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4" presetClass="entr" presetSubtype="1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nodeType="clickEffect">
                                      <p:stCondLst>
                                        <p:cond delay="0"/>
                                      </p:stCondLst>
                                      <p:childTnLst>
                                        <p:anim calcmode="lin" valueType="num">
                                          <p:cBhvr>
                                            <p:cTn id="16" dur="500"/>
                                            <p:tgtEl>
                                              <p:spTgt spid="43"/>
                                            </p:tgtEl>
                                            <p:attrNameLst>
                                              <p:attrName>ppt_w</p:attrName>
                                            </p:attrNameLst>
                                          </p:cBhvr>
                                          <p:tavLst>
                                            <p:tav tm="0">
                                              <p:val>
                                                <p:strVal val="ppt_w"/>
                                              </p:val>
                                            </p:tav>
                                            <p:tav tm="100000">
                                              <p:val>
                                                <p:fltVal val="0"/>
                                              </p:val>
                                            </p:tav>
                                          </p:tavLst>
                                        </p:anim>
                                        <p:anim calcmode="lin" valueType="num">
                                          <p:cBhvr>
                                            <p:cTn id="17" dur="500"/>
                                            <p:tgtEl>
                                              <p:spTgt spid="43"/>
                                            </p:tgtEl>
                                            <p:attrNameLst>
                                              <p:attrName>ppt_h</p:attrName>
                                            </p:attrNameLst>
                                          </p:cBhvr>
                                          <p:tavLst>
                                            <p:tav tm="0">
                                              <p:val>
                                                <p:strVal val="ppt_h"/>
                                              </p:val>
                                            </p:tav>
                                            <p:tav tm="100000">
                                              <p:val>
                                                <p:fltVal val="0"/>
                                              </p:val>
                                            </p:tav>
                                          </p:tavLst>
                                        </p:anim>
                                        <p:animEffect transition="out" filter="fade">
                                          <p:cBhvr>
                                            <p:cTn id="18" dur="500"/>
                                            <p:tgtEl>
                                              <p:spTgt spid="43"/>
                                            </p:tgtEl>
                                          </p:cBhvr>
                                        </p:animEffect>
                                        <p:set>
                                          <p:cBhvr>
                                            <p:cTn id="19" dur="1" fill="hold">
                                              <p:stCondLst>
                                                <p:cond delay="499"/>
                                              </p:stCondLst>
                                            </p:cTn>
                                            <p:tgtEl>
                                              <p:spTgt spid="43"/>
                                            </p:tgtEl>
                                            <p:attrNameLst>
                                              <p:attrName>style.visibility</p:attrName>
                                            </p:attrNameLst>
                                          </p:cBhvr>
                                          <p:to>
                                            <p:strVal val="hidden"/>
                                          </p:to>
                                        </p:set>
                                      </p:childTnLst>
                                    </p:cTn>
                                  </p:par>
                                  <p:par>
                                    <p:cTn id="20" presetID="1" presetClass="mediacall" presetSubtype="0" fill="hold" nodeType="withEffect">
                                      <p:stCondLst>
                                        <p:cond delay="0"/>
                                      </p:stCondLst>
                                      <p:childTnLst>
                                        <p:cmd type="call" cmd="playFrom(0.0)">
                                          <p:cBhvr>
                                            <p:cTn id="21" dur="2808" fill="hold"/>
                                            <p:tgtEl>
                                              <p:spTgt spid="20"/>
                                            </p:tgtEl>
                                          </p:cBhvr>
                                        </p:cmd>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nodeType="clickEffect">
                                      <p:stCondLst>
                                        <p:cond delay="0"/>
                                      </p:stCondLst>
                                      <p:childTnLst>
                                        <p:anim calcmode="lin" valueType="num">
                                          <p:cBhvr>
                                            <p:cTn id="25" dur="500"/>
                                            <p:tgtEl>
                                              <p:spTgt spid="36"/>
                                            </p:tgtEl>
                                            <p:attrNameLst>
                                              <p:attrName>ppt_w</p:attrName>
                                            </p:attrNameLst>
                                          </p:cBhvr>
                                          <p:tavLst>
                                            <p:tav tm="0">
                                              <p:val>
                                                <p:strVal val="ppt_w"/>
                                              </p:val>
                                            </p:tav>
                                            <p:tav tm="100000">
                                              <p:val>
                                                <p:fltVal val="0"/>
                                              </p:val>
                                            </p:tav>
                                          </p:tavLst>
                                        </p:anim>
                                        <p:anim calcmode="lin" valueType="num">
                                          <p:cBhvr>
                                            <p:cTn id="26" dur="500"/>
                                            <p:tgtEl>
                                              <p:spTgt spid="36"/>
                                            </p:tgtEl>
                                            <p:attrNameLst>
                                              <p:attrName>ppt_h</p:attrName>
                                            </p:attrNameLst>
                                          </p:cBhvr>
                                          <p:tavLst>
                                            <p:tav tm="0">
                                              <p:val>
                                                <p:strVal val="ppt_h"/>
                                              </p:val>
                                            </p:tav>
                                            <p:tav tm="100000">
                                              <p:val>
                                                <p:fltVal val="0"/>
                                              </p:val>
                                            </p:tav>
                                          </p:tavLst>
                                        </p:anim>
                                        <p:animEffect transition="out" filter="fade">
                                          <p:cBhvr>
                                            <p:cTn id="27" dur="500"/>
                                            <p:tgtEl>
                                              <p:spTgt spid="36"/>
                                            </p:tgtEl>
                                          </p:cBhvr>
                                        </p:animEffect>
                                        <p:set>
                                          <p:cBhvr>
                                            <p:cTn id="28" dur="1" fill="hold">
                                              <p:stCondLst>
                                                <p:cond delay="499"/>
                                              </p:stCondLst>
                                            </p:cTn>
                                            <p:tgtEl>
                                              <p:spTgt spid="36"/>
                                            </p:tgtEl>
                                            <p:attrNameLst>
                                              <p:attrName>style.visibility</p:attrName>
                                            </p:attrNameLst>
                                          </p:cBhvr>
                                          <p:to>
                                            <p:strVal val="hidden"/>
                                          </p:to>
                                        </p:set>
                                      </p:childTnLst>
                                    </p:cTn>
                                  </p:par>
                                  <p:par>
                                    <p:cTn id="29" presetID="1" presetClass="mediacall" presetSubtype="0" fill="hold" nodeType="withEffect">
                                      <p:stCondLst>
                                        <p:cond delay="0"/>
                                      </p:stCondLst>
                                      <p:childTnLst>
                                        <p:cmd type="call" cmd="playFrom(0.0)">
                                          <p:cBhvr>
                                            <p:cTn id="30" dur="2808" fill="hold"/>
                                            <p:tgtEl>
                                              <p:spTgt spid="21"/>
                                            </p:tgtEl>
                                          </p:cBhvr>
                                        </p:cmd>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35"/>
                                            </p:tgtEl>
                                            <p:attrNameLst>
                                              <p:attrName>ppt_w</p:attrName>
                                            </p:attrNameLst>
                                          </p:cBhvr>
                                          <p:tavLst>
                                            <p:tav tm="0">
                                              <p:val>
                                                <p:strVal val="ppt_w"/>
                                              </p:val>
                                            </p:tav>
                                            <p:tav tm="100000">
                                              <p:val>
                                                <p:fltVal val="0"/>
                                              </p:val>
                                            </p:tav>
                                          </p:tavLst>
                                        </p:anim>
                                        <p:anim calcmode="lin" valueType="num">
                                          <p:cBhvr>
                                            <p:cTn id="35" dur="500"/>
                                            <p:tgtEl>
                                              <p:spTgt spid="35"/>
                                            </p:tgtEl>
                                            <p:attrNameLst>
                                              <p:attrName>ppt_h</p:attrName>
                                            </p:attrNameLst>
                                          </p:cBhvr>
                                          <p:tavLst>
                                            <p:tav tm="0">
                                              <p:val>
                                                <p:strVal val="ppt_h"/>
                                              </p:val>
                                            </p:tav>
                                            <p:tav tm="100000">
                                              <p:val>
                                                <p:fltVal val="0"/>
                                              </p:val>
                                            </p:tav>
                                          </p:tavLst>
                                        </p:anim>
                                        <p:animEffect transition="out" filter="fade">
                                          <p:cBhvr>
                                            <p:cTn id="36" dur="500"/>
                                            <p:tgtEl>
                                              <p:spTgt spid="35"/>
                                            </p:tgtEl>
                                          </p:cBhvr>
                                        </p:animEffect>
                                        <p:set>
                                          <p:cBhvr>
                                            <p:cTn id="37" dur="1" fill="hold">
                                              <p:stCondLst>
                                                <p:cond delay="499"/>
                                              </p:stCondLst>
                                            </p:cTn>
                                            <p:tgtEl>
                                              <p:spTgt spid="35"/>
                                            </p:tgtEl>
                                            <p:attrNameLst>
                                              <p:attrName>style.visibility</p:attrName>
                                            </p:attrNameLst>
                                          </p:cBhvr>
                                          <p:to>
                                            <p:strVal val="hidden"/>
                                          </p:to>
                                        </p:set>
                                      </p:childTnLst>
                                    </p:cTn>
                                  </p:par>
                                  <p:par>
                                    <p:cTn id="38" presetID="1" presetClass="mediacall" presetSubtype="0" fill="hold" nodeType="withEffect">
                                      <p:stCondLst>
                                        <p:cond delay="0"/>
                                      </p:stCondLst>
                                      <p:childTnLst>
                                        <p:cmd type="call" cmd="playFrom(0.0)">
                                          <p:cBhvr>
                                            <p:cTn id="39" dur="2808" fill="hold"/>
                                            <p:tgtEl>
                                              <p:spTgt spid="22"/>
                                            </p:tgtEl>
                                          </p:cBhvr>
                                        </p:cmd>
                                      </p:childTnLst>
                                    </p:cTn>
                                  </p:par>
                                </p:childTnLst>
                              </p:cTn>
                            </p:par>
                          </p:childTnLst>
                        </p:cTn>
                      </p:par>
                      <p:par>
                        <p:cTn id="40" fill="hold">
                          <p:stCondLst>
                            <p:cond delay="indefinite"/>
                          </p:stCondLst>
                          <p:childTnLst>
                            <p:par>
                              <p:cTn id="41" fill="hold">
                                <p:stCondLst>
                                  <p:cond delay="0"/>
                                </p:stCondLst>
                                <p:childTnLst>
                                  <p:par>
                                    <p:cTn id="42" presetID="53" presetClass="exit" presetSubtype="32" fill="hold" nodeType="clickEffect">
                                      <p:stCondLst>
                                        <p:cond delay="0"/>
                                      </p:stCondLst>
                                      <p:childTnLst>
                                        <p:anim calcmode="lin" valueType="num">
                                          <p:cBhvr>
                                            <p:cTn id="43" dur="500"/>
                                            <p:tgtEl>
                                              <p:spTgt spid="37"/>
                                            </p:tgtEl>
                                            <p:attrNameLst>
                                              <p:attrName>ppt_w</p:attrName>
                                            </p:attrNameLst>
                                          </p:cBhvr>
                                          <p:tavLst>
                                            <p:tav tm="0">
                                              <p:val>
                                                <p:strVal val="ppt_w"/>
                                              </p:val>
                                            </p:tav>
                                            <p:tav tm="100000">
                                              <p:val>
                                                <p:fltVal val="0"/>
                                              </p:val>
                                            </p:tav>
                                          </p:tavLst>
                                        </p:anim>
                                        <p:anim calcmode="lin" valueType="num">
                                          <p:cBhvr>
                                            <p:cTn id="44" dur="500"/>
                                            <p:tgtEl>
                                              <p:spTgt spid="37"/>
                                            </p:tgtEl>
                                            <p:attrNameLst>
                                              <p:attrName>ppt_h</p:attrName>
                                            </p:attrNameLst>
                                          </p:cBhvr>
                                          <p:tavLst>
                                            <p:tav tm="0">
                                              <p:val>
                                                <p:strVal val="ppt_h"/>
                                              </p:val>
                                            </p:tav>
                                            <p:tav tm="100000">
                                              <p:val>
                                                <p:fltVal val="0"/>
                                              </p:val>
                                            </p:tav>
                                          </p:tavLst>
                                        </p:anim>
                                        <p:animEffect transition="out" filter="fade">
                                          <p:cBhvr>
                                            <p:cTn id="45" dur="500"/>
                                            <p:tgtEl>
                                              <p:spTgt spid="37"/>
                                            </p:tgtEl>
                                          </p:cBhvr>
                                        </p:animEffect>
                                        <p:set>
                                          <p:cBhvr>
                                            <p:cTn id="46" dur="1" fill="hold">
                                              <p:stCondLst>
                                                <p:cond delay="499"/>
                                              </p:stCondLst>
                                            </p:cTn>
                                            <p:tgtEl>
                                              <p:spTgt spid="37"/>
                                            </p:tgtEl>
                                            <p:attrNameLst>
                                              <p:attrName>style.visibility</p:attrName>
                                            </p:attrNameLst>
                                          </p:cBhvr>
                                          <p:to>
                                            <p:strVal val="hidden"/>
                                          </p:to>
                                        </p:set>
                                      </p:childTnLst>
                                    </p:cTn>
                                  </p:par>
                                  <p:par>
                                    <p:cTn id="47" presetID="1" presetClass="mediacall" presetSubtype="0" fill="hold" nodeType="withEffect">
                                      <p:stCondLst>
                                        <p:cond delay="0"/>
                                      </p:stCondLst>
                                      <p:childTnLst>
                                        <p:cmd type="call" cmd="playFrom(0.0)">
                                          <p:cBhvr>
                                            <p:cTn id="48" dur="2808" fill="hold"/>
                                            <p:tgtEl>
                                              <p:spTgt spid="4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9" fill="hold" display="0">
                      <p:stCondLst>
                        <p:cond delay="indefinite"/>
                      </p:stCondLst>
                      <p:endCondLst>
                        <p:cond evt="onStopAudio" delay="0">
                          <p:tgtEl>
                            <p:sldTgt/>
                          </p:tgtEl>
                        </p:cond>
                      </p:endCondLst>
                    </p:cTn>
                    <p:tgtEl>
                      <p:spTgt spid="20"/>
                    </p:tgtEl>
                  </p:cMediaNode>
                </p:audio>
                <p:audio>
                  <p:cMediaNode vol="80000">
                    <p:cTn id="50" fill="hold" display="0">
                      <p:stCondLst>
                        <p:cond delay="indefinite"/>
                      </p:stCondLst>
                      <p:endCondLst>
                        <p:cond evt="onStopAudio" delay="0">
                          <p:tgtEl>
                            <p:sldTgt/>
                          </p:tgtEl>
                        </p:cond>
                      </p:endCondLst>
                    </p:cTn>
                    <p:tgtEl>
                      <p:spTgt spid="21"/>
                    </p:tgtEl>
                  </p:cMediaNode>
                </p:audio>
                <p:audio>
                  <p:cMediaNode vol="80000">
                    <p:cTn id="51" fill="hold" display="0">
                      <p:stCondLst>
                        <p:cond delay="indefinite"/>
                      </p:stCondLst>
                      <p:endCondLst>
                        <p:cond evt="onStopAudio" delay="0">
                          <p:tgtEl>
                            <p:sldTgt/>
                          </p:tgtEl>
                        </p:cond>
                      </p:endCondLst>
                    </p:cTn>
                    <p:tgtEl>
                      <p:spTgt spid="22"/>
                    </p:tgtEl>
                  </p:cMediaNode>
                </p:audio>
                <p:audio>
                  <p:cMediaNode vol="80000">
                    <p:cTn id="52" fill="hold" display="0">
                      <p:stCondLst>
                        <p:cond delay="indefinite"/>
                      </p:stCondLst>
                      <p:endCondLst>
                        <p:cond evt="onStopAudio" delay="0">
                          <p:tgtEl>
                            <p:sldTgt/>
                          </p:tgtEl>
                        </p:cond>
                      </p:endCondLst>
                    </p:cTn>
                    <p:tgtEl>
                      <p:spTgt spid="44"/>
                    </p:tgtEl>
                  </p:cMediaNode>
                </p:audio>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EFD6C3C3-C5D3-9207-8AEB-0C34A3511B96}"/>
              </a:ext>
            </a:extLst>
          </p:cNvPr>
          <p:cNvPicPr>
            <a:picLocks noChangeAspect="1"/>
          </p:cNvPicPr>
          <p:nvPr/>
        </p:nvPicPr>
        <p:blipFill>
          <a:blip r:embed="rId2">
            <a:extLst>
              <a:ext uri="{BEBA8EAE-BF5A-486C-A8C5-ECC9F3942E4B}">
                <a14:imgProps xmlns:a14="http://schemas.microsoft.com/office/drawing/2010/main">
                  <a14:imgLayer r:embed="rId3">
                    <a14:imgEffect>
                      <a14:saturation sat="338000"/>
                    </a14:imgEffect>
                  </a14:imgLayer>
                </a14:imgProps>
              </a:ext>
            </a:extLst>
          </a:blip>
          <a:stretch>
            <a:fillRect/>
          </a:stretch>
        </p:blipFill>
        <p:spPr>
          <a:xfrm>
            <a:off x="-87404" y="-345441"/>
            <a:ext cx="12366808" cy="7284720"/>
          </a:xfrm>
          <a:prstGeom prst="rect">
            <a:avLst/>
          </a:prstGeom>
        </p:spPr>
      </p:pic>
      <p:pic>
        <p:nvPicPr>
          <p:cNvPr id="8" name="Picture 7">
            <a:extLst>
              <a:ext uri="{FF2B5EF4-FFF2-40B4-BE49-F238E27FC236}">
                <a16:creationId xmlns:a16="http://schemas.microsoft.com/office/drawing/2014/main" id="{B690D175-403A-94D6-61D9-7CF0E6B92384}"/>
              </a:ext>
            </a:extLst>
          </p:cNvPr>
          <p:cNvPicPr>
            <a:picLocks noChangeAspect="1"/>
          </p:cNvPicPr>
          <p:nvPr/>
        </p:nvPicPr>
        <p:blipFill>
          <a:blip r:embed="rId4"/>
          <a:stretch>
            <a:fillRect/>
          </a:stretch>
        </p:blipFill>
        <p:spPr>
          <a:xfrm>
            <a:off x="590614" y="2365134"/>
            <a:ext cx="4997795" cy="4507186"/>
          </a:xfrm>
          <a:prstGeom prst="rect">
            <a:avLst/>
          </a:prstGeom>
        </p:spPr>
      </p:pic>
      <p:grpSp>
        <p:nvGrpSpPr>
          <p:cNvPr id="2" name="Group 1">
            <a:extLst>
              <a:ext uri="{FF2B5EF4-FFF2-40B4-BE49-F238E27FC236}">
                <a16:creationId xmlns:a16="http://schemas.microsoft.com/office/drawing/2014/main" id="{58858A53-4DC2-D710-A2F2-11730ED08DA1}"/>
              </a:ext>
            </a:extLst>
          </p:cNvPr>
          <p:cNvGrpSpPr/>
          <p:nvPr/>
        </p:nvGrpSpPr>
        <p:grpSpPr>
          <a:xfrm>
            <a:off x="50707" y="134691"/>
            <a:ext cx="8172056" cy="1942987"/>
            <a:chOff x="227274" y="165341"/>
            <a:chExt cx="8172056" cy="2519242"/>
          </a:xfrm>
        </p:grpSpPr>
        <p:sp>
          <p:nvSpPr>
            <p:cNvPr id="20" name="Speech Bubble: Rectangle with Corners Rounded 19">
              <a:extLst>
                <a:ext uri="{FF2B5EF4-FFF2-40B4-BE49-F238E27FC236}">
                  <a16:creationId xmlns:a16="http://schemas.microsoft.com/office/drawing/2014/main" id="{70D78C71-0DF9-E6BA-93B5-5B28A54797F6}"/>
                </a:ext>
              </a:extLst>
            </p:cNvPr>
            <p:cNvSpPr/>
            <p:nvPr/>
          </p:nvSpPr>
          <p:spPr>
            <a:xfrm>
              <a:off x="227274" y="165341"/>
              <a:ext cx="8172056" cy="2519242"/>
            </a:xfrm>
            <a:prstGeom prst="wedgeRoundRectCallout">
              <a:avLst>
                <a:gd name="adj1" fmla="val -28492"/>
                <a:gd name="adj2" fmla="val 61414"/>
                <a:gd name="adj3" fmla="val 16667"/>
              </a:avLst>
            </a:prstGeom>
            <a:solidFill>
              <a:srgbClr val="CCFFFF"/>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 name="TextBox 20">
              <a:extLst>
                <a:ext uri="{FF2B5EF4-FFF2-40B4-BE49-F238E27FC236}">
                  <a16:creationId xmlns:a16="http://schemas.microsoft.com/office/drawing/2014/main" id="{FB1A7ED3-F4BF-7D7E-72DF-A77C078799E5}"/>
                </a:ext>
              </a:extLst>
            </p:cNvPr>
            <p:cNvSpPr txBox="1"/>
            <p:nvPr/>
          </p:nvSpPr>
          <p:spPr>
            <a:xfrm>
              <a:off x="268826" y="407365"/>
              <a:ext cx="8021090" cy="2035193"/>
            </a:xfrm>
            <a:prstGeom prst="rect">
              <a:avLst/>
            </a:prstGeom>
            <a:noFill/>
            <a:ln w="38100">
              <a:noFill/>
            </a:ln>
          </p:spPr>
          <p:txBody>
            <a:bodyPr wrap="square" rtlCol="0">
              <a:spAutoFit/>
            </a:bodyPr>
            <a:lstStyle/>
            <a:p>
              <a:pPr algn="ctr"/>
              <a:r>
                <a:rPr lang="en-US" sz="3200" b="1" dirty="0" err="1">
                  <a:latin typeface="UTM Avo" panose="02040603050506020204" pitchFamily="18" charset="0"/>
                </a:rPr>
                <a:t>Các</a:t>
              </a:r>
              <a:r>
                <a:rPr lang="en-US" sz="3200" b="1" dirty="0">
                  <a:latin typeface="UTM Avo" panose="02040603050506020204" pitchFamily="18" charset="0"/>
                </a:rPr>
                <a:t> </a:t>
              </a:r>
              <a:r>
                <a:rPr lang="en-US" sz="3200" b="1" dirty="0" err="1">
                  <a:latin typeface="UTM Avo" panose="02040603050506020204" pitchFamily="18" charset="0"/>
                </a:rPr>
                <a:t>bạn</a:t>
              </a:r>
              <a:r>
                <a:rPr lang="en-US" sz="3200" b="1" dirty="0">
                  <a:latin typeface="UTM Avo" panose="02040603050506020204" pitchFamily="18" charset="0"/>
                </a:rPr>
                <a:t> </a:t>
              </a:r>
              <a:r>
                <a:rPr lang="en-US" sz="3200" b="1" dirty="0" err="1">
                  <a:latin typeface="UTM Avo" panose="02040603050506020204" pitchFamily="18" charset="0"/>
                </a:rPr>
                <a:t>hãy</a:t>
              </a:r>
              <a:r>
                <a:rPr lang="en-US" sz="3200" b="1" dirty="0">
                  <a:latin typeface="UTM Avo" panose="02040603050506020204" pitchFamily="18" charset="0"/>
                </a:rPr>
                <a:t> </a:t>
              </a:r>
              <a:r>
                <a:rPr lang="en-US" sz="3200" b="1" dirty="0" err="1">
                  <a:latin typeface="UTM Avo" panose="02040603050506020204" pitchFamily="18" charset="0"/>
                </a:rPr>
                <a:t>hoàn</a:t>
              </a:r>
              <a:r>
                <a:rPr lang="en-US" sz="3200" b="1" dirty="0">
                  <a:latin typeface="UTM Avo" panose="02040603050506020204" pitchFamily="18" charset="0"/>
                </a:rPr>
                <a:t> </a:t>
              </a:r>
              <a:r>
                <a:rPr lang="en-US" sz="3200" b="1" dirty="0" err="1">
                  <a:latin typeface="UTM Avo" panose="02040603050506020204" pitchFamily="18" charset="0"/>
                </a:rPr>
                <a:t>thành</a:t>
              </a:r>
              <a:r>
                <a:rPr lang="en-US" sz="3200" b="1" dirty="0">
                  <a:latin typeface="UTM Avo" panose="02040603050506020204" pitchFamily="18" charset="0"/>
                </a:rPr>
                <a:t> </a:t>
              </a:r>
              <a:r>
                <a:rPr lang="en-US" sz="3200" b="1" dirty="0" err="1">
                  <a:latin typeface="UTM Avo" panose="02040603050506020204" pitchFamily="18" charset="0"/>
                </a:rPr>
                <a:t>các</a:t>
              </a:r>
              <a:r>
                <a:rPr lang="en-US" sz="3200" b="1" dirty="0">
                  <a:latin typeface="UTM Avo" panose="02040603050506020204" pitchFamily="18" charset="0"/>
                </a:rPr>
                <a:t> </a:t>
              </a:r>
              <a:r>
                <a:rPr lang="en-US" sz="3200" b="1" dirty="0" err="1">
                  <a:latin typeface="UTM Avo" panose="02040603050506020204" pitchFamily="18" charset="0"/>
                </a:rPr>
                <a:t>bài</a:t>
              </a:r>
              <a:r>
                <a:rPr lang="en-US" sz="3200" b="1" dirty="0">
                  <a:latin typeface="UTM Avo" panose="02040603050506020204" pitchFamily="18" charset="0"/>
                </a:rPr>
                <a:t> </a:t>
              </a:r>
              <a:r>
                <a:rPr lang="en-US" sz="3200" b="1" dirty="0" err="1">
                  <a:latin typeface="UTM Avo" panose="02040603050506020204" pitchFamily="18" charset="0"/>
                </a:rPr>
                <a:t>tập</a:t>
              </a:r>
              <a:r>
                <a:rPr lang="en-US" sz="3200" b="1" dirty="0">
                  <a:latin typeface="UTM Avo" panose="02040603050506020204" pitchFamily="18" charset="0"/>
                </a:rPr>
                <a:t> </a:t>
              </a:r>
              <a:r>
                <a:rPr lang="en-US" sz="3200" b="1" dirty="0" err="1">
                  <a:latin typeface="UTM Avo" panose="02040603050506020204" pitchFamily="18" charset="0"/>
                </a:rPr>
                <a:t>sau</a:t>
              </a:r>
              <a:r>
                <a:rPr lang="en-US" sz="3200" b="1" dirty="0">
                  <a:latin typeface="UTM Avo" panose="02040603050506020204" pitchFamily="18" charset="0"/>
                </a:rPr>
                <a:t> </a:t>
              </a:r>
              <a:r>
                <a:rPr lang="en-US" sz="3200" b="1" dirty="0" err="1">
                  <a:latin typeface="UTM Avo" panose="02040603050506020204" pitchFamily="18" charset="0"/>
                </a:rPr>
                <a:t>để</a:t>
              </a:r>
              <a:r>
                <a:rPr lang="en-US" sz="3200" b="1" dirty="0">
                  <a:latin typeface="UTM Avo" panose="02040603050506020204" pitchFamily="18" charset="0"/>
                </a:rPr>
                <a:t> </a:t>
              </a:r>
              <a:r>
                <a:rPr lang="en-US" sz="3200" b="1" dirty="0" err="1">
                  <a:latin typeface="UTM Avo" panose="02040603050506020204" pitchFamily="18" charset="0"/>
                </a:rPr>
                <a:t>giúp</a:t>
              </a:r>
              <a:r>
                <a:rPr lang="en-US" sz="3200" b="1" dirty="0">
                  <a:latin typeface="UTM Avo" panose="02040603050506020204" pitchFamily="18" charset="0"/>
                </a:rPr>
                <a:t> </a:t>
              </a:r>
              <a:r>
                <a:rPr lang="en-US" sz="3200" b="1" dirty="0" err="1">
                  <a:latin typeface="UTM Avo" panose="02040603050506020204" pitchFamily="18" charset="0"/>
                </a:rPr>
                <a:t>mình</a:t>
              </a:r>
              <a:r>
                <a:rPr lang="en-US" sz="3200" b="1" dirty="0">
                  <a:latin typeface="UTM Avo" panose="02040603050506020204" pitchFamily="18" charset="0"/>
                </a:rPr>
                <a:t> </a:t>
              </a:r>
              <a:r>
                <a:rPr lang="en-US" sz="3200" b="1" dirty="0" err="1">
                  <a:latin typeface="UTM Avo" panose="02040603050506020204" pitchFamily="18" charset="0"/>
                </a:rPr>
                <a:t>kiểm</a:t>
              </a:r>
              <a:r>
                <a:rPr lang="en-US" sz="3200" b="1" dirty="0">
                  <a:latin typeface="UTM Avo" panose="02040603050506020204" pitchFamily="18" charset="0"/>
                </a:rPr>
                <a:t> </a:t>
              </a:r>
              <a:r>
                <a:rPr lang="en-US" sz="3200" b="1" dirty="0" err="1">
                  <a:latin typeface="UTM Avo" panose="02040603050506020204" pitchFamily="18" charset="0"/>
                </a:rPr>
                <a:t>tra</a:t>
              </a:r>
              <a:r>
                <a:rPr lang="en-US" sz="3200" b="1" dirty="0">
                  <a:latin typeface="UTM Avo" panose="02040603050506020204" pitchFamily="18" charset="0"/>
                </a:rPr>
                <a:t> </a:t>
              </a:r>
              <a:r>
                <a:rPr lang="en-US" sz="3200" b="1" dirty="0" err="1">
                  <a:latin typeface="UTM Avo" panose="02040603050506020204" pitchFamily="18" charset="0"/>
                </a:rPr>
                <a:t>số</a:t>
              </a:r>
              <a:r>
                <a:rPr lang="en-US" sz="3200" b="1" dirty="0">
                  <a:latin typeface="UTM Avo" panose="02040603050506020204" pitchFamily="18" charset="0"/>
                </a:rPr>
                <a:t> </a:t>
              </a:r>
              <a:r>
                <a:rPr lang="en-US" sz="3200" b="1" dirty="0" err="1">
                  <a:latin typeface="UTM Avo" panose="02040603050506020204" pitchFamily="18" charset="0"/>
                </a:rPr>
                <a:t>lượng</a:t>
              </a:r>
              <a:r>
                <a:rPr lang="en-US" sz="3200" b="1" dirty="0">
                  <a:latin typeface="UTM Avo" panose="02040603050506020204" pitchFamily="18" charset="0"/>
                </a:rPr>
                <a:t> </a:t>
              </a:r>
              <a:r>
                <a:rPr lang="en-US" sz="3200" b="1" dirty="0" err="1">
                  <a:latin typeface="UTM Avo" panose="02040603050506020204" pitchFamily="18" charset="0"/>
                </a:rPr>
                <a:t>hàng</a:t>
              </a:r>
              <a:r>
                <a:rPr lang="en-US" sz="3200" b="1" dirty="0">
                  <a:latin typeface="UTM Avo" panose="02040603050506020204" pitchFamily="18" charset="0"/>
                </a:rPr>
                <a:t> </a:t>
              </a:r>
              <a:r>
                <a:rPr lang="en-US" sz="3200" b="1" dirty="0" err="1">
                  <a:latin typeface="UTM Avo" panose="02040603050506020204" pitchFamily="18" charset="0"/>
                </a:rPr>
                <a:t>hoá</a:t>
              </a:r>
              <a:r>
                <a:rPr lang="en-US" sz="3200" b="1" dirty="0">
                  <a:latin typeface="UTM Avo" panose="02040603050506020204" pitchFamily="18" charset="0"/>
                </a:rPr>
                <a:t> </a:t>
              </a:r>
              <a:r>
                <a:rPr lang="en-US" sz="3200" b="1" dirty="0" err="1">
                  <a:latin typeface="UTM Avo" panose="02040603050506020204" pitchFamily="18" charset="0"/>
                </a:rPr>
                <a:t>trước</a:t>
              </a:r>
              <a:r>
                <a:rPr lang="en-US" sz="3200" b="1" dirty="0">
                  <a:latin typeface="UTM Avo" panose="02040603050506020204" pitchFamily="18" charset="0"/>
                </a:rPr>
                <a:t> </a:t>
              </a:r>
              <a:r>
                <a:rPr lang="en-US" sz="3200" b="1" dirty="0" err="1">
                  <a:latin typeface="UTM Avo" panose="02040603050506020204" pitchFamily="18" charset="0"/>
                </a:rPr>
                <a:t>khi</a:t>
              </a:r>
              <a:r>
                <a:rPr lang="en-US" sz="3200" b="1" dirty="0">
                  <a:latin typeface="UTM Avo" panose="02040603050506020204" pitchFamily="18" charset="0"/>
                </a:rPr>
                <a:t> </a:t>
              </a:r>
              <a:r>
                <a:rPr lang="en-US" sz="3200" b="1" dirty="0" err="1">
                  <a:latin typeface="UTM Avo" panose="02040603050506020204" pitchFamily="18" charset="0"/>
                </a:rPr>
                <a:t>giao</a:t>
              </a:r>
              <a:r>
                <a:rPr lang="en-US" sz="3200" b="1" dirty="0">
                  <a:latin typeface="UTM Avo" panose="02040603050506020204" pitchFamily="18" charset="0"/>
                </a:rPr>
                <a:t> </a:t>
              </a:r>
              <a:r>
                <a:rPr lang="en-US" sz="3200" b="1" dirty="0" err="1">
                  <a:latin typeface="UTM Avo" panose="02040603050506020204" pitchFamily="18" charset="0"/>
                </a:rPr>
                <a:t>nhé</a:t>
              </a:r>
              <a:r>
                <a:rPr lang="en-US" sz="3200" b="1" dirty="0">
                  <a:latin typeface="UTM Avo" panose="02040603050506020204" pitchFamily="18" charset="0"/>
                </a:rPr>
                <a:t>!</a:t>
              </a:r>
              <a:endParaRPr lang="vi-VN" sz="3200" b="1" dirty="0"/>
            </a:p>
          </p:txBody>
        </p:sp>
      </p:grpSp>
      <p:grpSp>
        <p:nvGrpSpPr>
          <p:cNvPr id="5" name="Group 4">
            <a:extLst>
              <a:ext uri="{FF2B5EF4-FFF2-40B4-BE49-F238E27FC236}">
                <a16:creationId xmlns:a16="http://schemas.microsoft.com/office/drawing/2014/main" id="{47BC9997-5D8D-B59D-8C3F-2751923B434A}"/>
              </a:ext>
            </a:extLst>
          </p:cNvPr>
          <p:cNvGrpSpPr/>
          <p:nvPr/>
        </p:nvGrpSpPr>
        <p:grpSpPr>
          <a:xfrm>
            <a:off x="8171566" y="589965"/>
            <a:ext cx="4166611" cy="5975956"/>
            <a:chOff x="3925594" y="-4711"/>
            <a:chExt cx="4166611" cy="5975956"/>
          </a:xfrm>
        </p:grpSpPr>
        <p:sp>
          <p:nvSpPr>
            <p:cNvPr id="38" name="Rectangle: Rounded Corners 37">
              <a:extLst>
                <a:ext uri="{FF2B5EF4-FFF2-40B4-BE49-F238E27FC236}">
                  <a16:creationId xmlns:a16="http://schemas.microsoft.com/office/drawing/2014/main" id="{D1F7DB75-0C96-427C-281E-1A93F65EF00A}"/>
                </a:ext>
              </a:extLst>
            </p:cNvPr>
            <p:cNvSpPr/>
            <p:nvPr/>
          </p:nvSpPr>
          <p:spPr>
            <a:xfrm>
              <a:off x="5250151" y="47372"/>
              <a:ext cx="1438182" cy="32010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Rectangle: Rounded Corners 38">
              <a:extLst>
                <a:ext uri="{FF2B5EF4-FFF2-40B4-BE49-F238E27FC236}">
                  <a16:creationId xmlns:a16="http://schemas.microsoft.com/office/drawing/2014/main" id="{ECC8C59C-DB28-553B-A78B-B7B06139227D}"/>
                </a:ext>
              </a:extLst>
            </p:cNvPr>
            <p:cNvSpPr/>
            <p:nvPr/>
          </p:nvSpPr>
          <p:spPr>
            <a:xfrm>
              <a:off x="4145622" y="-4711"/>
              <a:ext cx="3647244" cy="5975956"/>
            </a:xfrm>
            <a:prstGeom prst="roundRect">
              <a:avLst/>
            </a:prstGeom>
            <a:solidFill>
              <a:srgbClr val="66CCFF"/>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Rectangle: Rounded Corners 39">
              <a:extLst>
                <a:ext uri="{FF2B5EF4-FFF2-40B4-BE49-F238E27FC236}">
                  <a16:creationId xmlns:a16="http://schemas.microsoft.com/office/drawing/2014/main" id="{BA19DD26-0FD9-CA62-234E-64E850AB782A}"/>
                </a:ext>
              </a:extLst>
            </p:cNvPr>
            <p:cNvSpPr/>
            <p:nvPr/>
          </p:nvSpPr>
          <p:spPr>
            <a:xfrm>
              <a:off x="4361136" y="159407"/>
              <a:ext cx="3216215" cy="5164091"/>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Oval 40">
              <a:extLst>
                <a:ext uri="{FF2B5EF4-FFF2-40B4-BE49-F238E27FC236}">
                  <a16:creationId xmlns:a16="http://schemas.microsoft.com/office/drawing/2014/main" id="{749A9A1D-0829-B591-E0C7-10437CCE3427}"/>
                </a:ext>
              </a:extLst>
            </p:cNvPr>
            <p:cNvSpPr/>
            <p:nvPr/>
          </p:nvSpPr>
          <p:spPr>
            <a:xfrm>
              <a:off x="5748526" y="5426655"/>
              <a:ext cx="441433" cy="441433"/>
            </a:xfrm>
            <a:prstGeom prst="ellipse">
              <a:avLst/>
            </a:prstGeom>
            <a:solidFill>
              <a:srgbClr val="66CCFF"/>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Picture 3">
              <a:extLst>
                <a:ext uri="{FF2B5EF4-FFF2-40B4-BE49-F238E27FC236}">
                  <a16:creationId xmlns:a16="http://schemas.microsoft.com/office/drawing/2014/main" id="{21BA7F24-27E8-DD96-C40F-012A6D04F81D}"/>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16000"/>
                      </a14:imgEffect>
                      <a14:imgEffect>
                        <a14:brightnessContrast contrast="20000"/>
                      </a14:imgEffect>
                    </a14:imgLayer>
                  </a14:imgProps>
                </a:ext>
              </a:extLst>
            </a:blip>
            <a:srcRect b="2648"/>
            <a:stretch/>
          </p:blipFill>
          <p:spPr>
            <a:xfrm>
              <a:off x="4361135" y="159407"/>
              <a:ext cx="3216215" cy="5164091"/>
            </a:xfrm>
            <a:prstGeom prst="roundRect">
              <a:avLst/>
            </a:prstGeom>
            <a:ln>
              <a:solidFill>
                <a:srgbClr val="0070C0"/>
              </a:solidFill>
            </a:ln>
          </p:spPr>
        </p:pic>
        <p:sp>
          <p:nvSpPr>
            <p:cNvPr id="44" name="TextBox 43">
              <a:extLst>
                <a:ext uri="{FF2B5EF4-FFF2-40B4-BE49-F238E27FC236}">
                  <a16:creationId xmlns:a16="http://schemas.microsoft.com/office/drawing/2014/main" id="{9E7F7776-703C-6260-39F0-9A05AB3E9EFE}"/>
                </a:ext>
              </a:extLst>
            </p:cNvPr>
            <p:cNvSpPr txBox="1"/>
            <p:nvPr/>
          </p:nvSpPr>
          <p:spPr>
            <a:xfrm>
              <a:off x="3925594" y="1770458"/>
              <a:ext cx="4166611" cy="3416320"/>
            </a:xfrm>
            <a:prstGeom prst="rect">
              <a:avLst/>
            </a:prstGeom>
            <a:noFill/>
          </p:spPr>
          <p:txBody>
            <a:bodyPr wrap="square" rtlCol="0">
              <a:spAutoFit/>
            </a:bodyPr>
            <a:lstStyle/>
            <a:p>
              <a:pPr algn="ctr"/>
              <a:r>
                <a:rPr lang="en-US" sz="7200" b="1" dirty="0">
                  <a:ln w="219075">
                    <a:solidFill>
                      <a:schemeClr val="bg1"/>
                    </a:solidFill>
                    <a:prstDash val="solid"/>
                  </a:ln>
                  <a:solidFill>
                    <a:schemeClr val="bg1"/>
                  </a:solidFill>
                  <a:effectLst>
                    <a:outerShdw blurRad="50800" dist="38100" dir="2700000" algn="tl" rotWithShape="0">
                      <a:srgbClr val="841918">
                        <a:alpha val="40000"/>
                      </a:srgbClr>
                    </a:outerShdw>
                  </a:effectLst>
                  <a:latin typeface="SVN-Poky's" panose="020B0606040200020203" pitchFamily="34" charset="0"/>
                </a:rPr>
                <a:t>KIỂM </a:t>
              </a:r>
            </a:p>
            <a:p>
              <a:pPr algn="ctr"/>
              <a:r>
                <a:rPr lang="en-US" sz="7200" b="1" dirty="0">
                  <a:ln w="219075">
                    <a:solidFill>
                      <a:schemeClr val="bg1"/>
                    </a:solidFill>
                    <a:prstDash val="solid"/>
                  </a:ln>
                  <a:solidFill>
                    <a:schemeClr val="bg1"/>
                  </a:solidFill>
                  <a:effectLst>
                    <a:outerShdw blurRad="50800" dist="38100" dir="2700000" algn="tl" rotWithShape="0">
                      <a:srgbClr val="841918">
                        <a:alpha val="40000"/>
                      </a:srgbClr>
                    </a:outerShdw>
                  </a:effectLst>
                  <a:latin typeface="SVN-Poky's" panose="020B0606040200020203" pitchFamily="34" charset="0"/>
                </a:rPr>
                <a:t>TRA</a:t>
              </a:r>
            </a:p>
            <a:p>
              <a:pPr algn="ctr"/>
              <a:r>
                <a:rPr lang="en-US" sz="7200" b="1" dirty="0">
                  <a:ln w="219075">
                    <a:solidFill>
                      <a:schemeClr val="bg1"/>
                    </a:solidFill>
                    <a:prstDash val="solid"/>
                  </a:ln>
                  <a:solidFill>
                    <a:schemeClr val="bg1"/>
                  </a:solidFill>
                  <a:effectLst>
                    <a:outerShdw blurRad="50800" dist="38100" dir="2700000" algn="tl" rotWithShape="0">
                      <a:srgbClr val="841918">
                        <a:alpha val="40000"/>
                      </a:srgbClr>
                    </a:outerShdw>
                  </a:effectLst>
                  <a:latin typeface="SVN-Poky's" panose="020B0606040200020203" pitchFamily="34" charset="0"/>
                </a:rPr>
                <a:t>HÀNG</a:t>
              </a:r>
              <a:endParaRPr lang="vi-VN" sz="7200" b="1" dirty="0">
                <a:ln w="219075">
                  <a:solidFill>
                    <a:schemeClr val="bg1"/>
                  </a:solidFill>
                  <a:prstDash val="solid"/>
                </a:ln>
                <a:solidFill>
                  <a:schemeClr val="bg1"/>
                </a:solidFill>
                <a:effectLst>
                  <a:outerShdw blurRad="50800" dist="38100" dir="2700000" algn="tl" rotWithShape="0">
                    <a:srgbClr val="841918">
                      <a:alpha val="40000"/>
                    </a:srgbClr>
                  </a:outerShdw>
                </a:effectLst>
              </a:endParaRPr>
            </a:p>
          </p:txBody>
        </p:sp>
        <p:sp>
          <p:nvSpPr>
            <p:cNvPr id="42" name="TextBox 41">
              <a:extLst>
                <a:ext uri="{FF2B5EF4-FFF2-40B4-BE49-F238E27FC236}">
                  <a16:creationId xmlns:a16="http://schemas.microsoft.com/office/drawing/2014/main" id="{FB459125-CDFB-0722-136D-BDD67712C8C4}"/>
                </a:ext>
              </a:extLst>
            </p:cNvPr>
            <p:cNvSpPr txBox="1"/>
            <p:nvPr/>
          </p:nvSpPr>
          <p:spPr>
            <a:xfrm>
              <a:off x="3925594" y="1776680"/>
              <a:ext cx="4166611" cy="3416320"/>
            </a:xfrm>
            <a:prstGeom prst="rect">
              <a:avLst/>
            </a:prstGeom>
            <a:noFill/>
          </p:spPr>
          <p:txBody>
            <a:bodyPr wrap="square" rtlCol="0">
              <a:spAutoFit/>
            </a:bodyPr>
            <a:lstStyle/>
            <a:p>
              <a:pPr algn="ctr"/>
              <a:r>
                <a:rPr lang="en-US" sz="7200" b="1" dirty="0">
                  <a:ln w="28575">
                    <a:solidFill>
                      <a:srgbClr val="0070C0"/>
                    </a:solidFill>
                    <a:prstDash val="solid"/>
                  </a:ln>
                  <a:solidFill>
                    <a:srgbClr val="FFFF66"/>
                  </a:solidFill>
                  <a:effectLst>
                    <a:outerShdw blurRad="50800" dist="38100" dir="2700000" algn="tl" rotWithShape="0">
                      <a:srgbClr val="841918">
                        <a:alpha val="40000"/>
                      </a:srgbClr>
                    </a:outerShdw>
                  </a:effectLst>
                  <a:latin typeface="SVN-Poky's" panose="020B0606040200020203" pitchFamily="34" charset="0"/>
                </a:rPr>
                <a:t>KIỂM </a:t>
              </a:r>
            </a:p>
            <a:p>
              <a:pPr algn="ctr"/>
              <a:r>
                <a:rPr lang="en-US" sz="7200" b="1" dirty="0">
                  <a:ln w="28575">
                    <a:solidFill>
                      <a:srgbClr val="0070C0"/>
                    </a:solidFill>
                    <a:prstDash val="solid"/>
                  </a:ln>
                  <a:solidFill>
                    <a:srgbClr val="FFFF66"/>
                  </a:solidFill>
                  <a:effectLst>
                    <a:outerShdw blurRad="50800" dist="38100" dir="2700000" algn="tl" rotWithShape="0">
                      <a:srgbClr val="841918">
                        <a:alpha val="40000"/>
                      </a:srgbClr>
                    </a:outerShdw>
                  </a:effectLst>
                  <a:latin typeface="SVN-Poky's" panose="020B0606040200020203" pitchFamily="34" charset="0"/>
                </a:rPr>
                <a:t>TRA</a:t>
              </a:r>
            </a:p>
            <a:p>
              <a:pPr algn="ctr"/>
              <a:r>
                <a:rPr lang="en-US" sz="7200" b="1" dirty="0">
                  <a:ln w="28575">
                    <a:solidFill>
                      <a:srgbClr val="0070C0"/>
                    </a:solidFill>
                    <a:prstDash val="solid"/>
                  </a:ln>
                  <a:solidFill>
                    <a:srgbClr val="FFFF66"/>
                  </a:solidFill>
                  <a:effectLst>
                    <a:outerShdw blurRad="50800" dist="38100" dir="2700000" algn="tl" rotWithShape="0">
                      <a:srgbClr val="841918">
                        <a:alpha val="40000"/>
                      </a:srgbClr>
                    </a:outerShdw>
                  </a:effectLst>
                  <a:latin typeface="SVN-Poky's" panose="020B0606040200020203" pitchFamily="34" charset="0"/>
                </a:rPr>
                <a:t>HÀNG</a:t>
              </a:r>
              <a:endParaRPr lang="vi-VN" sz="7200" b="1" dirty="0">
                <a:ln w="28575">
                  <a:solidFill>
                    <a:srgbClr val="0070C0"/>
                  </a:solidFill>
                  <a:prstDash val="solid"/>
                </a:ln>
                <a:solidFill>
                  <a:srgbClr val="FFFF66"/>
                </a:solidFill>
                <a:effectLst>
                  <a:outerShdw blurRad="50800" dist="38100" dir="2700000" algn="tl" rotWithShape="0">
                    <a:srgbClr val="841918">
                      <a:alpha val="40000"/>
                    </a:srgbClr>
                  </a:outerShdw>
                </a:effectLst>
              </a:endParaRPr>
            </a:p>
          </p:txBody>
        </p:sp>
        <p:sp>
          <p:nvSpPr>
            <p:cNvPr id="43" name="TextBox 42">
              <a:extLst>
                <a:ext uri="{FF2B5EF4-FFF2-40B4-BE49-F238E27FC236}">
                  <a16:creationId xmlns:a16="http://schemas.microsoft.com/office/drawing/2014/main" id="{90F35A9C-C69D-44A8-1815-4A63CFAB7868}"/>
                </a:ext>
              </a:extLst>
            </p:cNvPr>
            <p:cNvSpPr txBox="1"/>
            <p:nvPr/>
          </p:nvSpPr>
          <p:spPr>
            <a:xfrm>
              <a:off x="4671301" y="744211"/>
              <a:ext cx="2664188" cy="769441"/>
            </a:xfrm>
            <a:prstGeom prst="rect">
              <a:avLst/>
            </a:prstGeom>
            <a:noFill/>
          </p:spPr>
          <p:txBody>
            <a:bodyPr wrap="square" rtlCol="0">
              <a:spAutoFit/>
            </a:bodyPr>
            <a:lstStyle/>
            <a:p>
              <a:r>
                <a:rPr lang="en-US" sz="4400" b="1" dirty="0" err="1">
                  <a:ln w="6600">
                    <a:solidFill>
                      <a:srgbClr val="0070C0"/>
                    </a:solidFill>
                    <a:prstDash val="solid"/>
                  </a:ln>
                  <a:solidFill>
                    <a:srgbClr val="FFFFFF"/>
                  </a:solidFill>
                  <a:effectLst>
                    <a:outerShdw dist="38100" dir="2700000" algn="tl" rotWithShape="0">
                      <a:schemeClr val="accent5">
                        <a:lumMod val="75000"/>
                      </a:schemeClr>
                    </a:outerShdw>
                  </a:effectLst>
                  <a:latin typeface="UTM Duepuntozero" panose="02040603050506020204" pitchFamily="18" charset="0"/>
                </a:rPr>
                <a:t>Nhiệm</a:t>
              </a:r>
              <a:r>
                <a:rPr lang="en-US" sz="4400" b="1" dirty="0">
                  <a:ln w="6600">
                    <a:solidFill>
                      <a:srgbClr val="0070C0"/>
                    </a:solidFill>
                    <a:prstDash val="solid"/>
                  </a:ln>
                  <a:solidFill>
                    <a:srgbClr val="FFFFFF"/>
                  </a:solidFill>
                  <a:effectLst>
                    <a:outerShdw dist="38100" dir="2700000" algn="tl" rotWithShape="0">
                      <a:schemeClr val="accent5">
                        <a:lumMod val="75000"/>
                      </a:schemeClr>
                    </a:outerShdw>
                  </a:effectLst>
                  <a:latin typeface="UTM Duepuntozero" panose="02040603050506020204" pitchFamily="18" charset="0"/>
                </a:rPr>
                <a:t> </a:t>
              </a:r>
              <a:r>
                <a:rPr lang="en-US" sz="4400" b="1" dirty="0" err="1">
                  <a:ln w="6600">
                    <a:solidFill>
                      <a:srgbClr val="0070C0"/>
                    </a:solidFill>
                    <a:prstDash val="solid"/>
                  </a:ln>
                  <a:solidFill>
                    <a:srgbClr val="FFFFFF"/>
                  </a:solidFill>
                  <a:effectLst>
                    <a:outerShdw dist="38100" dir="2700000" algn="tl" rotWithShape="0">
                      <a:schemeClr val="accent5">
                        <a:lumMod val="75000"/>
                      </a:schemeClr>
                    </a:outerShdw>
                  </a:effectLst>
                  <a:latin typeface="UTM Duepuntozero" panose="02040603050506020204" pitchFamily="18" charset="0"/>
                </a:rPr>
                <a:t>vụ</a:t>
              </a:r>
              <a:r>
                <a:rPr lang="en-US" sz="4400" b="1" dirty="0">
                  <a:ln w="6600">
                    <a:solidFill>
                      <a:srgbClr val="0070C0"/>
                    </a:solidFill>
                    <a:prstDash val="solid"/>
                  </a:ln>
                  <a:solidFill>
                    <a:srgbClr val="FFFFFF"/>
                  </a:solidFill>
                  <a:effectLst>
                    <a:outerShdw dist="38100" dir="2700000" algn="tl" rotWithShape="0">
                      <a:schemeClr val="accent5">
                        <a:lumMod val="75000"/>
                      </a:schemeClr>
                    </a:outerShdw>
                  </a:effectLst>
                  <a:latin typeface="UTM Duepuntozero" panose="02040603050506020204" pitchFamily="18" charset="0"/>
                </a:rPr>
                <a:t> 2:</a:t>
              </a:r>
              <a:endParaRPr lang="vi-VN" sz="4400" b="1" dirty="0">
                <a:ln w="6600">
                  <a:solidFill>
                    <a:srgbClr val="0070C0"/>
                  </a:solidFill>
                  <a:prstDash val="solid"/>
                </a:ln>
                <a:solidFill>
                  <a:srgbClr val="FFFFFF"/>
                </a:solidFill>
                <a:effectLst>
                  <a:outerShdw dist="38100" dir="2700000" algn="tl" rotWithShape="0">
                    <a:schemeClr val="accent5">
                      <a:lumMod val="75000"/>
                    </a:schemeClr>
                  </a:outerShdw>
                </a:effectLst>
              </a:endParaRPr>
            </a:p>
          </p:txBody>
        </p:sp>
        <p:pic>
          <p:nvPicPr>
            <p:cNvPr id="22530" name="Picture 2">
              <a:extLst>
                <a:ext uri="{FF2B5EF4-FFF2-40B4-BE49-F238E27FC236}">
                  <a16:creationId xmlns:a16="http://schemas.microsoft.com/office/drawing/2014/main" id="{42805D1B-9867-91BC-B61A-A49EFFD440F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126685" y="1245343"/>
              <a:ext cx="475319" cy="47531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a:extLst>
                <a:ext uri="{FF2B5EF4-FFF2-40B4-BE49-F238E27FC236}">
                  <a16:creationId xmlns:a16="http://schemas.microsoft.com/office/drawing/2014/main" id="{74F6620C-82A1-4947-4457-78308009AA15}"/>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361134" y="3685774"/>
              <a:ext cx="475319" cy="47531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a:extLst>
                <a:ext uri="{FF2B5EF4-FFF2-40B4-BE49-F238E27FC236}">
                  <a16:creationId xmlns:a16="http://schemas.microsoft.com/office/drawing/2014/main" id="{CB01A45D-E1F0-D780-F144-704F048F531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543009" y="257492"/>
              <a:ext cx="475319" cy="47531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a:extLst>
                <a:ext uri="{FF2B5EF4-FFF2-40B4-BE49-F238E27FC236}">
                  <a16:creationId xmlns:a16="http://schemas.microsoft.com/office/drawing/2014/main" id="{8EDEC3AB-0F1F-5E9F-B690-D242D776F1F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849425" y="3495831"/>
              <a:ext cx="475319" cy="4753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6247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a:extLst>
              <a:ext uri="{FF2B5EF4-FFF2-40B4-BE49-F238E27FC236}">
                <a16:creationId xmlns:a16="http://schemas.microsoft.com/office/drawing/2014/main" id="{1F0BC086-E470-084E-03BB-280A18766DF8}"/>
              </a:ext>
            </a:extLst>
          </p:cNvPr>
          <p:cNvPicPr>
            <a:picLocks noChangeAspect="1"/>
          </p:cNvPicPr>
          <p:nvPr/>
        </p:nvPicPr>
        <p:blipFill>
          <a:blip r:embed="rId3">
            <a:extLst>
              <a:ext uri="{BEBA8EAE-BF5A-486C-A8C5-ECC9F3942E4B}">
                <a14:imgProps xmlns:a14="http://schemas.microsoft.com/office/drawing/2010/main">
                  <a14:imgLayer r:embed="rId4">
                    <a14:imgEffect>
                      <a14:saturation sat="338000"/>
                    </a14:imgEffect>
                  </a14:imgLayer>
                </a14:imgProps>
              </a:ext>
            </a:extLst>
          </a:blip>
          <a:stretch>
            <a:fillRect/>
          </a:stretch>
        </p:blipFill>
        <p:spPr>
          <a:xfrm>
            <a:off x="-87404" y="-345441"/>
            <a:ext cx="12366808" cy="7284720"/>
          </a:xfrm>
          <a:prstGeom prst="rect">
            <a:avLst/>
          </a:prstGeom>
        </p:spPr>
      </p:pic>
      <p:sp>
        <p:nvSpPr>
          <p:cNvPr id="90" name="Rectangle: Rounded Corners 89">
            <a:extLst>
              <a:ext uri="{FF2B5EF4-FFF2-40B4-BE49-F238E27FC236}">
                <a16:creationId xmlns:a16="http://schemas.microsoft.com/office/drawing/2014/main" id="{F039E78E-1B82-E05E-DB1A-8FFD0C1FA3B5}"/>
              </a:ext>
            </a:extLst>
          </p:cNvPr>
          <p:cNvSpPr/>
          <p:nvPr/>
        </p:nvSpPr>
        <p:spPr>
          <a:xfrm>
            <a:off x="389639" y="363411"/>
            <a:ext cx="11412722" cy="6131178"/>
          </a:xfrm>
          <a:prstGeom prst="roundRect">
            <a:avLst>
              <a:gd name="adj" fmla="val 4248"/>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5" name="Graphic 44">
            <a:extLst>
              <a:ext uri="{FF2B5EF4-FFF2-40B4-BE49-F238E27FC236}">
                <a16:creationId xmlns:a16="http://schemas.microsoft.com/office/drawing/2014/main" id="{778665B8-777C-0138-0EBF-9765E88666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48178" y="3679270"/>
            <a:ext cx="2419391" cy="3350680"/>
          </a:xfrm>
          <a:prstGeom prst="rect">
            <a:avLst/>
          </a:prstGeom>
        </p:spPr>
      </p:pic>
      <p:pic>
        <p:nvPicPr>
          <p:cNvPr id="71" name="Picture 70">
            <a:extLst>
              <a:ext uri="{FF2B5EF4-FFF2-40B4-BE49-F238E27FC236}">
                <a16:creationId xmlns:a16="http://schemas.microsoft.com/office/drawing/2014/main" id="{FDB8CBBF-830C-ACF0-F103-53C3A49941A5}"/>
              </a:ext>
            </a:extLst>
          </p:cNvPr>
          <p:cNvPicPr>
            <a:picLocks noChangeAspect="1"/>
          </p:cNvPicPr>
          <p:nvPr/>
        </p:nvPicPr>
        <p:blipFill>
          <a:blip r:embed="rId7"/>
          <a:stretch>
            <a:fillRect/>
          </a:stretch>
        </p:blipFill>
        <p:spPr>
          <a:xfrm rot="21005158">
            <a:off x="9070988" y="329811"/>
            <a:ext cx="2630206" cy="2818079"/>
          </a:xfrm>
          <a:prstGeom prst="rect">
            <a:avLst/>
          </a:prstGeom>
        </p:spPr>
      </p:pic>
      <p:sp>
        <p:nvSpPr>
          <p:cNvPr id="2" name="Rectangle: Rounded Corners 1">
            <a:extLst>
              <a:ext uri="{FF2B5EF4-FFF2-40B4-BE49-F238E27FC236}">
                <a16:creationId xmlns:a16="http://schemas.microsoft.com/office/drawing/2014/main" id="{36F98E71-EE37-D6B4-3E69-FFDCB0D3EB02}"/>
              </a:ext>
            </a:extLst>
          </p:cNvPr>
          <p:cNvSpPr/>
          <p:nvPr/>
        </p:nvSpPr>
        <p:spPr>
          <a:xfrm>
            <a:off x="1562930" y="4172291"/>
            <a:ext cx="1816374" cy="1792798"/>
          </a:xfrm>
          <a:prstGeom prst="roundRect">
            <a:avLst/>
          </a:prstGeom>
          <a:solidFill>
            <a:srgbClr val="00FFFF"/>
          </a:solidFill>
          <a:ln w="571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chemeClr val="tx1"/>
                </a:solidFill>
                <a:latin typeface="UTM Avo" panose="02040603050506020204" pitchFamily="18" charset="0"/>
              </a:rPr>
              <a:t>8</a:t>
            </a:r>
          </a:p>
        </p:txBody>
      </p:sp>
      <p:cxnSp>
        <p:nvCxnSpPr>
          <p:cNvPr id="4" name="Straight Arrow Connector 3">
            <a:extLst>
              <a:ext uri="{FF2B5EF4-FFF2-40B4-BE49-F238E27FC236}">
                <a16:creationId xmlns:a16="http://schemas.microsoft.com/office/drawing/2014/main" id="{33554430-9DD1-DBA7-743D-A15BA7067292}"/>
              </a:ext>
            </a:extLst>
          </p:cNvPr>
          <p:cNvCxnSpPr>
            <a:cxnSpLocks/>
          </p:cNvCxnSpPr>
          <p:nvPr/>
        </p:nvCxnSpPr>
        <p:spPr>
          <a:xfrm flipV="1">
            <a:off x="3269187" y="2499686"/>
            <a:ext cx="1753387" cy="1707171"/>
          </a:xfrm>
          <a:prstGeom prst="straightConnector1">
            <a:avLst/>
          </a:prstGeom>
          <a:ln w="76200">
            <a:solidFill>
              <a:srgbClr val="203864"/>
            </a:solidFill>
            <a:tailEnd type="triangle"/>
          </a:ln>
        </p:spPr>
        <p:style>
          <a:lnRef idx="1">
            <a:schemeClr val="accent1"/>
          </a:lnRef>
          <a:fillRef idx="0">
            <a:schemeClr val="accent1"/>
          </a:fillRef>
          <a:effectRef idx="0">
            <a:schemeClr val="accent1"/>
          </a:effectRef>
          <a:fontRef idx="minor">
            <a:schemeClr val="tx1"/>
          </a:fontRef>
        </p:style>
      </p:cxnSp>
      <p:sp>
        <p:nvSpPr>
          <p:cNvPr id="7" name="Flowchart: Connector 6">
            <a:extLst>
              <a:ext uri="{FF2B5EF4-FFF2-40B4-BE49-F238E27FC236}">
                <a16:creationId xmlns:a16="http://schemas.microsoft.com/office/drawing/2014/main" id="{E9E45919-2CA8-6833-8354-91133D304C5F}"/>
              </a:ext>
            </a:extLst>
          </p:cNvPr>
          <p:cNvSpPr/>
          <p:nvPr/>
        </p:nvSpPr>
        <p:spPr>
          <a:xfrm>
            <a:off x="4768493" y="795639"/>
            <a:ext cx="2097135" cy="2170043"/>
          </a:xfrm>
          <a:prstGeom prst="flowChartConnector">
            <a:avLst/>
          </a:prstGeom>
          <a:solidFill>
            <a:schemeClr val="accent2">
              <a:lumMod val="20000"/>
              <a:lumOff val="80000"/>
            </a:schemeClr>
          </a:solidFill>
          <a:ln w="571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rgbClr val="D71D27"/>
                </a:solidFill>
                <a:latin typeface="UTM Avo" panose="02040603050506020204" pitchFamily="18" charset="0"/>
              </a:rPr>
              <a:t>?</a:t>
            </a:r>
          </a:p>
        </p:txBody>
      </p:sp>
      <p:cxnSp>
        <p:nvCxnSpPr>
          <p:cNvPr id="9" name="Straight Arrow Connector 8">
            <a:extLst>
              <a:ext uri="{FF2B5EF4-FFF2-40B4-BE49-F238E27FC236}">
                <a16:creationId xmlns:a16="http://schemas.microsoft.com/office/drawing/2014/main" id="{EF50CB8E-EB9A-91B4-CE8F-A4C775EF3499}"/>
              </a:ext>
            </a:extLst>
          </p:cNvPr>
          <p:cNvCxnSpPr>
            <a:cxnSpLocks/>
          </p:cNvCxnSpPr>
          <p:nvPr/>
        </p:nvCxnSpPr>
        <p:spPr>
          <a:xfrm>
            <a:off x="6710841" y="2459970"/>
            <a:ext cx="2075350" cy="1712321"/>
          </a:xfrm>
          <a:prstGeom prst="straightConnector1">
            <a:avLst/>
          </a:prstGeom>
          <a:ln w="76200">
            <a:solidFill>
              <a:srgbClr val="203864"/>
            </a:solidFill>
            <a:tailEnd type="triangle"/>
          </a:ln>
        </p:spPr>
        <p:style>
          <a:lnRef idx="1">
            <a:schemeClr val="accent1"/>
          </a:lnRef>
          <a:fillRef idx="0">
            <a:schemeClr val="accent1"/>
          </a:fillRef>
          <a:effectRef idx="0">
            <a:schemeClr val="accent1"/>
          </a:effectRef>
          <a:fontRef idx="minor">
            <a:schemeClr val="tx1"/>
          </a:fontRef>
        </p:style>
      </p:cxnSp>
      <p:sp>
        <p:nvSpPr>
          <p:cNvPr id="15" name="Star: 5 Points 14">
            <a:extLst>
              <a:ext uri="{FF2B5EF4-FFF2-40B4-BE49-F238E27FC236}">
                <a16:creationId xmlns:a16="http://schemas.microsoft.com/office/drawing/2014/main" id="{D4205D52-7A3C-4AD8-FB3A-D11C13760043}"/>
              </a:ext>
            </a:extLst>
          </p:cNvPr>
          <p:cNvSpPr/>
          <p:nvPr/>
        </p:nvSpPr>
        <p:spPr>
          <a:xfrm>
            <a:off x="7460381" y="2965681"/>
            <a:ext cx="3605706" cy="3299283"/>
          </a:xfrm>
          <a:prstGeom prst="star5">
            <a:avLst/>
          </a:prstGeom>
          <a:solidFill>
            <a:srgbClr val="FFFF66"/>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rgbClr val="D71D27"/>
                </a:solidFill>
                <a:latin typeface="UTM Avo" panose="02040603050506020204" pitchFamily="18" charset="0"/>
              </a:rPr>
              <a:t>?</a:t>
            </a:r>
          </a:p>
        </p:txBody>
      </p:sp>
      <p:sp>
        <p:nvSpPr>
          <p:cNvPr id="16" name="TextBox 15">
            <a:extLst>
              <a:ext uri="{FF2B5EF4-FFF2-40B4-BE49-F238E27FC236}">
                <a16:creationId xmlns:a16="http://schemas.microsoft.com/office/drawing/2014/main" id="{98BAE5E5-0C7D-7986-83C3-79B8571D9059}"/>
              </a:ext>
            </a:extLst>
          </p:cNvPr>
          <p:cNvSpPr txBox="1"/>
          <p:nvPr/>
        </p:nvSpPr>
        <p:spPr>
          <a:xfrm rot="2255377">
            <a:off x="7091997" y="1999291"/>
            <a:ext cx="2169066" cy="1446550"/>
          </a:xfrm>
          <a:prstGeom prst="rect">
            <a:avLst/>
          </a:prstGeom>
          <a:noFill/>
        </p:spPr>
        <p:txBody>
          <a:bodyPr wrap="square" rtlCol="0">
            <a:spAutoFit/>
          </a:bodyPr>
          <a:lstStyle/>
          <a:p>
            <a:r>
              <a:rPr lang="en-US" sz="8800" b="1">
                <a:solidFill>
                  <a:srgbClr val="002060"/>
                </a:solidFill>
                <a:latin typeface="UTM Avo" panose="02040603050506020204" pitchFamily="18" charset="0"/>
              </a:rPr>
              <a:t>- 4</a:t>
            </a:r>
          </a:p>
        </p:txBody>
      </p:sp>
      <p:sp>
        <p:nvSpPr>
          <p:cNvPr id="17" name="TextBox 16">
            <a:extLst>
              <a:ext uri="{FF2B5EF4-FFF2-40B4-BE49-F238E27FC236}">
                <a16:creationId xmlns:a16="http://schemas.microsoft.com/office/drawing/2014/main" id="{D9774ADB-6EE7-90FE-EE98-07F216C2D264}"/>
              </a:ext>
            </a:extLst>
          </p:cNvPr>
          <p:cNvSpPr txBox="1"/>
          <p:nvPr/>
        </p:nvSpPr>
        <p:spPr>
          <a:xfrm rot="19001348">
            <a:off x="2479156" y="2086993"/>
            <a:ext cx="2169066" cy="1446550"/>
          </a:xfrm>
          <a:prstGeom prst="rect">
            <a:avLst/>
          </a:prstGeom>
          <a:noFill/>
        </p:spPr>
        <p:txBody>
          <a:bodyPr wrap="square" rtlCol="0">
            <a:spAutoFit/>
          </a:bodyPr>
          <a:lstStyle/>
          <a:p>
            <a:r>
              <a:rPr lang="en-US" sz="8800" b="1">
                <a:solidFill>
                  <a:srgbClr val="002060"/>
                </a:solidFill>
                <a:latin typeface="UTM Avo" panose="02040603050506020204" pitchFamily="18" charset="0"/>
              </a:rPr>
              <a:t>+ 6</a:t>
            </a:r>
          </a:p>
        </p:txBody>
      </p:sp>
      <p:sp>
        <p:nvSpPr>
          <p:cNvPr id="32" name="Flowchart: Connector 31">
            <a:extLst>
              <a:ext uri="{FF2B5EF4-FFF2-40B4-BE49-F238E27FC236}">
                <a16:creationId xmlns:a16="http://schemas.microsoft.com/office/drawing/2014/main" id="{8193890E-BA9E-D1D3-31C1-61EFC0B497F0}"/>
              </a:ext>
            </a:extLst>
          </p:cNvPr>
          <p:cNvSpPr/>
          <p:nvPr/>
        </p:nvSpPr>
        <p:spPr>
          <a:xfrm>
            <a:off x="4757674" y="795638"/>
            <a:ext cx="2097135" cy="2170043"/>
          </a:xfrm>
          <a:prstGeom prst="flowChartConnector">
            <a:avLst/>
          </a:prstGeom>
          <a:solidFill>
            <a:srgbClr val="FF7C80"/>
          </a:solidFill>
          <a:ln w="571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chemeClr val="bg1"/>
                </a:solidFill>
                <a:latin typeface="UTM Avo" panose="02040603050506020204" pitchFamily="18" charset="0"/>
              </a:rPr>
              <a:t>14</a:t>
            </a:r>
          </a:p>
        </p:txBody>
      </p:sp>
      <p:sp>
        <p:nvSpPr>
          <p:cNvPr id="33" name="Star: 5 Points 32">
            <a:extLst>
              <a:ext uri="{FF2B5EF4-FFF2-40B4-BE49-F238E27FC236}">
                <a16:creationId xmlns:a16="http://schemas.microsoft.com/office/drawing/2014/main" id="{CC1426D0-1280-8394-4CC9-60D283EB8A38}"/>
              </a:ext>
            </a:extLst>
          </p:cNvPr>
          <p:cNvSpPr/>
          <p:nvPr/>
        </p:nvSpPr>
        <p:spPr>
          <a:xfrm>
            <a:off x="7246509" y="2957804"/>
            <a:ext cx="4033450" cy="3389400"/>
          </a:xfrm>
          <a:prstGeom prst="star5">
            <a:avLst/>
          </a:prstGeom>
          <a:solidFill>
            <a:srgbClr val="FFFF66"/>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rgbClr val="D71D27"/>
                </a:solidFill>
                <a:latin typeface="UTM Avo" panose="02040603050506020204" pitchFamily="18" charset="0"/>
              </a:rPr>
              <a:t>10</a:t>
            </a:r>
          </a:p>
        </p:txBody>
      </p:sp>
      <p:sp>
        <p:nvSpPr>
          <p:cNvPr id="35" name="TextBox 34">
            <a:extLst>
              <a:ext uri="{FF2B5EF4-FFF2-40B4-BE49-F238E27FC236}">
                <a16:creationId xmlns:a16="http://schemas.microsoft.com/office/drawing/2014/main" id="{B869AB10-C2DC-743B-A061-0582EE963E5C}"/>
              </a:ext>
            </a:extLst>
          </p:cNvPr>
          <p:cNvSpPr txBox="1"/>
          <p:nvPr/>
        </p:nvSpPr>
        <p:spPr>
          <a:xfrm>
            <a:off x="9538954" y="1460313"/>
            <a:ext cx="1741005" cy="646331"/>
          </a:xfrm>
          <a:prstGeom prst="rect">
            <a:avLst/>
          </a:prstGeom>
          <a:solidFill>
            <a:schemeClr val="bg1"/>
          </a:solidFill>
        </p:spPr>
        <p:txBody>
          <a:bodyPr wrap="square" rtlCol="0">
            <a:spAutoFit/>
          </a:bodyPr>
          <a:lstStyle/>
          <a:p>
            <a:pPr algn="ctr"/>
            <a:r>
              <a:rPr lang="en-US" b="1">
                <a:solidFill>
                  <a:srgbClr val="D71D27"/>
                </a:solidFill>
                <a:latin typeface="UTM Avo" panose="02040603050506020204" pitchFamily="18" charset="0"/>
              </a:rPr>
              <a:t>Hàng đã được kiểm</a:t>
            </a:r>
          </a:p>
        </p:txBody>
      </p:sp>
      <p:pic>
        <p:nvPicPr>
          <p:cNvPr id="34" name="Picture 2">
            <a:extLst>
              <a:ext uri="{FF2B5EF4-FFF2-40B4-BE49-F238E27FC236}">
                <a16:creationId xmlns:a16="http://schemas.microsoft.com/office/drawing/2014/main" id="{DF05CD3F-DF75-A054-9831-3EB88F51EE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98335" y="105970"/>
            <a:ext cx="1512343" cy="151234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56FB42CD-A0E6-949F-62B0-BDEAA493ED4F}"/>
              </a:ext>
            </a:extLst>
          </p:cNvPr>
          <p:cNvGrpSpPr/>
          <p:nvPr/>
        </p:nvGrpSpPr>
        <p:grpSpPr>
          <a:xfrm>
            <a:off x="32839" y="102212"/>
            <a:ext cx="1197156" cy="1139395"/>
            <a:chOff x="10849967" y="239893"/>
            <a:chExt cx="1197156" cy="1139395"/>
          </a:xfrm>
        </p:grpSpPr>
        <p:sp>
          <p:nvSpPr>
            <p:cNvPr id="5" name="Isosceles Triangle 4">
              <a:extLst>
                <a:ext uri="{FF2B5EF4-FFF2-40B4-BE49-F238E27FC236}">
                  <a16:creationId xmlns:a16="http://schemas.microsoft.com/office/drawing/2014/main" id="{1E92BD5C-DA2F-62F3-AA59-65E755386E7A}"/>
                </a:ext>
              </a:extLst>
            </p:cNvPr>
            <p:cNvSpPr/>
            <p:nvPr/>
          </p:nvSpPr>
          <p:spPr>
            <a:xfrm>
              <a:off x="10849967" y="239893"/>
              <a:ext cx="1197156" cy="1139395"/>
            </a:xfrm>
            <a:prstGeom prst="triangle">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p>
          </p:txBody>
        </p:sp>
        <p:sp>
          <p:nvSpPr>
            <p:cNvPr id="6" name="TextBox 5">
              <a:extLst>
                <a:ext uri="{FF2B5EF4-FFF2-40B4-BE49-F238E27FC236}">
                  <a16:creationId xmlns:a16="http://schemas.microsoft.com/office/drawing/2014/main" id="{5D99A0A6-D5AA-B5F6-2334-CBC5030F6CBB}"/>
                </a:ext>
              </a:extLst>
            </p:cNvPr>
            <p:cNvSpPr txBox="1"/>
            <p:nvPr/>
          </p:nvSpPr>
          <p:spPr>
            <a:xfrm>
              <a:off x="11257357" y="699191"/>
              <a:ext cx="609600" cy="584775"/>
            </a:xfrm>
            <a:prstGeom prst="rect">
              <a:avLst/>
            </a:prstGeom>
            <a:noFill/>
          </p:spPr>
          <p:txBody>
            <a:bodyPr wrap="square" rtlCol="0">
              <a:spAutoFit/>
            </a:bodyPr>
            <a:lstStyle/>
            <a:p>
              <a:r>
                <a:rPr lang="en-US" sz="3200">
                  <a:solidFill>
                    <a:schemeClr val="bg1"/>
                  </a:solidFill>
                  <a:latin typeface="UTM Cookies" panose="02040603050506020204" pitchFamily="18" charset="0"/>
                </a:rPr>
                <a:t>2</a:t>
              </a:r>
              <a:endParaRPr lang="vi-VN" sz="3200" dirty="0">
                <a:solidFill>
                  <a:schemeClr val="bg1"/>
                </a:solidFill>
              </a:endParaRPr>
            </a:p>
          </p:txBody>
        </p:sp>
      </p:grpSp>
    </p:spTree>
    <p:extLst>
      <p:ext uri="{BB962C8B-B14F-4D97-AF65-F5344CB8AC3E}">
        <p14:creationId xmlns:p14="http://schemas.microsoft.com/office/powerpoint/2010/main" val="298477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2000" fill="hold" nodeType="withEffect">
                                  <p:stCondLst>
                                    <p:cond delay="0"/>
                                  </p:stCondLst>
                                  <p:childTnLst>
                                    <p:animRot by="120000">
                                      <p:cBhvr>
                                        <p:cTn id="6" dur="100" fill="hold">
                                          <p:stCondLst>
                                            <p:cond delay="0"/>
                                          </p:stCondLst>
                                        </p:cTn>
                                        <p:tgtEl>
                                          <p:spTgt spid="45"/>
                                        </p:tgtEl>
                                        <p:attrNameLst>
                                          <p:attrName>r</p:attrName>
                                        </p:attrNameLst>
                                      </p:cBhvr>
                                    </p:animRot>
                                    <p:animRot by="-240000">
                                      <p:cBhvr>
                                        <p:cTn id="7" dur="200" fill="hold">
                                          <p:stCondLst>
                                            <p:cond delay="200"/>
                                          </p:stCondLst>
                                        </p:cTn>
                                        <p:tgtEl>
                                          <p:spTgt spid="45"/>
                                        </p:tgtEl>
                                        <p:attrNameLst>
                                          <p:attrName>r</p:attrName>
                                        </p:attrNameLst>
                                      </p:cBhvr>
                                    </p:animRot>
                                    <p:animRot by="240000">
                                      <p:cBhvr>
                                        <p:cTn id="8" dur="200" fill="hold">
                                          <p:stCondLst>
                                            <p:cond delay="400"/>
                                          </p:stCondLst>
                                        </p:cTn>
                                        <p:tgtEl>
                                          <p:spTgt spid="45"/>
                                        </p:tgtEl>
                                        <p:attrNameLst>
                                          <p:attrName>r</p:attrName>
                                        </p:attrNameLst>
                                      </p:cBhvr>
                                    </p:animRot>
                                    <p:animRot by="-240000">
                                      <p:cBhvr>
                                        <p:cTn id="9" dur="200" fill="hold">
                                          <p:stCondLst>
                                            <p:cond delay="600"/>
                                          </p:stCondLst>
                                        </p:cTn>
                                        <p:tgtEl>
                                          <p:spTgt spid="45"/>
                                        </p:tgtEl>
                                        <p:attrNameLst>
                                          <p:attrName>r</p:attrName>
                                        </p:attrNameLst>
                                      </p:cBhvr>
                                    </p:animRot>
                                    <p:animRot by="120000">
                                      <p:cBhvr>
                                        <p:cTn id="10" dur="200" fill="hold">
                                          <p:stCondLst>
                                            <p:cond delay="800"/>
                                          </p:stCondLst>
                                        </p:cTn>
                                        <p:tgtEl>
                                          <p:spTgt spid="4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500"/>
                                        <p:tgtEl>
                                          <p:spTgt spid="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1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1500"/>
                                        <p:tgtEl>
                                          <p:spTgt spid="9"/>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1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p:cTn id="66" dur="500" fill="hold"/>
                                        <p:tgtEl>
                                          <p:spTgt spid="35"/>
                                        </p:tgtEl>
                                        <p:attrNameLst>
                                          <p:attrName>ppt_w</p:attrName>
                                        </p:attrNameLst>
                                      </p:cBhvr>
                                      <p:tavLst>
                                        <p:tav tm="0">
                                          <p:val>
                                            <p:fltVal val="0"/>
                                          </p:val>
                                        </p:tav>
                                        <p:tav tm="100000">
                                          <p:val>
                                            <p:strVal val="#ppt_w"/>
                                          </p:val>
                                        </p:tav>
                                      </p:tavLst>
                                    </p:anim>
                                    <p:anim calcmode="lin" valueType="num">
                                      <p:cBhvr>
                                        <p:cTn id="67" dur="500" fill="hold"/>
                                        <p:tgtEl>
                                          <p:spTgt spid="35"/>
                                        </p:tgtEl>
                                        <p:attrNameLst>
                                          <p:attrName>ppt_h</p:attrName>
                                        </p:attrNameLst>
                                      </p:cBhvr>
                                      <p:tavLst>
                                        <p:tav tm="0">
                                          <p:val>
                                            <p:fltVal val="0"/>
                                          </p:val>
                                        </p:tav>
                                        <p:tav tm="100000">
                                          <p:val>
                                            <p:strVal val="#ppt_h"/>
                                          </p:val>
                                        </p:tav>
                                      </p:tavLst>
                                    </p:anim>
                                    <p:animEffect transition="in" filter="fade">
                                      <p:cBhvr>
                                        <p:cTn id="68" dur="500"/>
                                        <p:tgtEl>
                                          <p:spTgt spid="35"/>
                                        </p:tgtEl>
                                      </p:cBhvr>
                                    </p:animEffect>
                                  </p:childTnLst>
                                  <p:subTnLst>
                                    <p:audio>
                                      <p:cMediaNode>
                                        <p:cTn display="0" masterRel="sameClick">
                                          <p:stCondLst>
                                            <p:cond evt="begin" delay="0">
                                              <p:tn val="64"/>
                                            </p:cond>
                                          </p:stCondLst>
                                          <p:endCondLst>
                                            <p:cond evt="onStopAudio" delay="0">
                                              <p:tgtEl>
                                                <p:sldTgt/>
                                              </p:tgtEl>
                                            </p:cond>
                                          </p:endCondLst>
                                        </p:cTn>
                                        <p:tgtEl>
                                          <p:sndTgt r:embed="rId2" name="whoosh.wav"/>
                                        </p:tgtEl>
                                      </p:cMediaNode>
                                    </p:audio>
                                  </p:subTnLst>
                                </p:cTn>
                              </p:par>
                              <p:par>
                                <p:cTn id="69" presetID="53" presetClass="entr" presetSubtype="16"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p:cTn id="71" dur="500" fill="hold"/>
                                        <p:tgtEl>
                                          <p:spTgt spid="34"/>
                                        </p:tgtEl>
                                        <p:attrNameLst>
                                          <p:attrName>ppt_w</p:attrName>
                                        </p:attrNameLst>
                                      </p:cBhvr>
                                      <p:tavLst>
                                        <p:tav tm="0">
                                          <p:val>
                                            <p:fltVal val="0"/>
                                          </p:val>
                                        </p:tav>
                                        <p:tav tm="100000">
                                          <p:val>
                                            <p:strVal val="#ppt_w"/>
                                          </p:val>
                                        </p:tav>
                                      </p:tavLst>
                                    </p:anim>
                                    <p:anim calcmode="lin" valueType="num">
                                      <p:cBhvr>
                                        <p:cTn id="72" dur="500" fill="hold"/>
                                        <p:tgtEl>
                                          <p:spTgt spid="34"/>
                                        </p:tgtEl>
                                        <p:attrNameLst>
                                          <p:attrName>ppt_h</p:attrName>
                                        </p:attrNameLst>
                                      </p:cBhvr>
                                      <p:tavLst>
                                        <p:tav tm="0">
                                          <p:val>
                                            <p:fltVal val="0"/>
                                          </p:val>
                                        </p:tav>
                                        <p:tav tm="100000">
                                          <p:val>
                                            <p:strVal val="#ppt_h"/>
                                          </p:val>
                                        </p:tav>
                                      </p:tavLst>
                                    </p:anim>
                                    <p:animEffect transition="in" filter="fade">
                                      <p:cBhvr>
                                        <p:cTn id="7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5" grpId="0" animBg="1"/>
      <p:bldP spid="16" grpId="0"/>
      <p:bldP spid="17" grpId="0"/>
      <p:bldP spid="32" grpId="0" animBg="1"/>
      <p:bldP spid="33"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a:extLst>
              <a:ext uri="{FF2B5EF4-FFF2-40B4-BE49-F238E27FC236}">
                <a16:creationId xmlns:a16="http://schemas.microsoft.com/office/drawing/2014/main" id="{1F0BC086-E470-084E-03BB-280A18766DF8}"/>
              </a:ext>
            </a:extLst>
          </p:cNvPr>
          <p:cNvPicPr>
            <a:picLocks noChangeAspect="1"/>
          </p:cNvPicPr>
          <p:nvPr/>
        </p:nvPicPr>
        <p:blipFill>
          <a:blip r:embed="rId3">
            <a:extLst>
              <a:ext uri="{BEBA8EAE-BF5A-486C-A8C5-ECC9F3942E4B}">
                <a14:imgProps xmlns:a14="http://schemas.microsoft.com/office/drawing/2010/main">
                  <a14:imgLayer r:embed="rId4">
                    <a14:imgEffect>
                      <a14:saturation sat="338000"/>
                    </a14:imgEffect>
                  </a14:imgLayer>
                </a14:imgProps>
              </a:ext>
            </a:extLst>
          </a:blip>
          <a:stretch>
            <a:fillRect/>
          </a:stretch>
        </p:blipFill>
        <p:spPr>
          <a:xfrm>
            <a:off x="-87404" y="-345441"/>
            <a:ext cx="12366808" cy="7284720"/>
          </a:xfrm>
          <a:prstGeom prst="rect">
            <a:avLst/>
          </a:prstGeom>
        </p:spPr>
      </p:pic>
      <p:sp>
        <p:nvSpPr>
          <p:cNvPr id="90" name="Rectangle: Rounded Corners 89">
            <a:extLst>
              <a:ext uri="{FF2B5EF4-FFF2-40B4-BE49-F238E27FC236}">
                <a16:creationId xmlns:a16="http://schemas.microsoft.com/office/drawing/2014/main" id="{F039E78E-1B82-E05E-DB1A-8FFD0C1FA3B5}"/>
              </a:ext>
            </a:extLst>
          </p:cNvPr>
          <p:cNvSpPr/>
          <p:nvPr/>
        </p:nvSpPr>
        <p:spPr>
          <a:xfrm>
            <a:off x="389639" y="368199"/>
            <a:ext cx="11412722" cy="6131178"/>
          </a:xfrm>
          <a:prstGeom prst="roundRect">
            <a:avLst>
              <a:gd name="adj" fmla="val 4248"/>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pic>
        <p:nvPicPr>
          <p:cNvPr id="45" name="Graphic 44">
            <a:extLst>
              <a:ext uri="{FF2B5EF4-FFF2-40B4-BE49-F238E27FC236}">
                <a16:creationId xmlns:a16="http://schemas.microsoft.com/office/drawing/2014/main" id="{778665B8-777C-0138-0EBF-9765E88666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37077" y="4037888"/>
            <a:ext cx="2169901" cy="3005155"/>
          </a:xfrm>
          <a:prstGeom prst="rect">
            <a:avLst/>
          </a:prstGeom>
        </p:spPr>
      </p:pic>
      <p:pic>
        <p:nvPicPr>
          <p:cNvPr id="71" name="Picture 70">
            <a:extLst>
              <a:ext uri="{FF2B5EF4-FFF2-40B4-BE49-F238E27FC236}">
                <a16:creationId xmlns:a16="http://schemas.microsoft.com/office/drawing/2014/main" id="{FDB8CBBF-830C-ACF0-F103-53C3A49941A5}"/>
              </a:ext>
            </a:extLst>
          </p:cNvPr>
          <p:cNvPicPr>
            <a:picLocks noChangeAspect="1"/>
          </p:cNvPicPr>
          <p:nvPr/>
        </p:nvPicPr>
        <p:blipFill>
          <a:blip r:embed="rId7"/>
          <a:stretch>
            <a:fillRect/>
          </a:stretch>
        </p:blipFill>
        <p:spPr>
          <a:xfrm rot="21005158">
            <a:off x="9134489" y="4123347"/>
            <a:ext cx="2630206" cy="2818079"/>
          </a:xfrm>
          <a:prstGeom prst="rect">
            <a:avLst/>
          </a:prstGeom>
        </p:spPr>
      </p:pic>
      <p:sp>
        <p:nvSpPr>
          <p:cNvPr id="2" name="Rectangle: Rounded Corners 1">
            <a:extLst>
              <a:ext uri="{FF2B5EF4-FFF2-40B4-BE49-F238E27FC236}">
                <a16:creationId xmlns:a16="http://schemas.microsoft.com/office/drawing/2014/main" id="{36F98E71-EE37-D6B4-3E69-FFDCB0D3EB02}"/>
              </a:ext>
            </a:extLst>
          </p:cNvPr>
          <p:cNvSpPr/>
          <p:nvPr/>
        </p:nvSpPr>
        <p:spPr>
          <a:xfrm>
            <a:off x="3282050" y="1242156"/>
            <a:ext cx="1816374" cy="1792798"/>
          </a:xfrm>
          <a:prstGeom prst="roundRect">
            <a:avLst/>
          </a:prstGeom>
          <a:solidFill>
            <a:srgbClr val="00FFFF"/>
          </a:solidFill>
          <a:ln w="571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chemeClr val="tx1"/>
                </a:solidFill>
                <a:latin typeface="UTM Avo" panose="02040603050506020204" pitchFamily="18" charset="0"/>
              </a:rPr>
              <a:t>?</a:t>
            </a:r>
          </a:p>
        </p:txBody>
      </p:sp>
      <p:cxnSp>
        <p:nvCxnSpPr>
          <p:cNvPr id="4" name="Straight Arrow Connector 3">
            <a:extLst>
              <a:ext uri="{FF2B5EF4-FFF2-40B4-BE49-F238E27FC236}">
                <a16:creationId xmlns:a16="http://schemas.microsoft.com/office/drawing/2014/main" id="{33554430-9DD1-DBA7-743D-A15BA7067292}"/>
              </a:ext>
            </a:extLst>
          </p:cNvPr>
          <p:cNvCxnSpPr>
            <a:cxnSpLocks/>
            <a:stCxn id="7" idx="0"/>
            <a:endCxn id="2" idx="1"/>
          </p:cNvCxnSpPr>
          <p:nvPr/>
        </p:nvCxnSpPr>
        <p:spPr>
          <a:xfrm flipV="1">
            <a:off x="1523526" y="2138555"/>
            <a:ext cx="1758524" cy="2181203"/>
          </a:xfrm>
          <a:prstGeom prst="straightConnector1">
            <a:avLst/>
          </a:prstGeom>
          <a:ln w="76200">
            <a:solidFill>
              <a:srgbClr val="203864"/>
            </a:solidFill>
            <a:tailEnd type="triangle"/>
          </a:ln>
        </p:spPr>
        <p:style>
          <a:lnRef idx="1">
            <a:schemeClr val="accent1"/>
          </a:lnRef>
          <a:fillRef idx="0">
            <a:schemeClr val="accent1"/>
          </a:fillRef>
          <a:effectRef idx="0">
            <a:schemeClr val="accent1"/>
          </a:effectRef>
          <a:fontRef idx="minor">
            <a:schemeClr val="tx1"/>
          </a:fontRef>
        </p:style>
      </p:cxnSp>
      <p:sp>
        <p:nvSpPr>
          <p:cNvPr id="7" name="Flowchart: Connector 6">
            <a:extLst>
              <a:ext uri="{FF2B5EF4-FFF2-40B4-BE49-F238E27FC236}">
                <a16:creationId xmlns:a16="http://schemas.microsoft.com/office/drawing/2014/main" id="{E9E45919-2CA8-6833-8354-91133D304C5F}"/>
              </a:ext>
            </a:extLst>
          </p:cNvPr>
          <p:cNvSpPr/>
          <p:nvPr/>
        </p:nvSpPr>
        <p:spPr>
          <a:xfrm>
            <a:off x="474958" y="4319758"/>
            <a:ext cx="2097135" cy="2170043"/>
          </a:xfrm>
          <a:prstGeom prst="flowChartConnector">
            <a:avLst/>
          </a:prstGeom>
          <a:solidFill>
            <a:schemeClr val="accent2">
              <a:lumMod val="20000"/>
              <a:lumOff val="80000"/>
            </a:schemeClr>
          </a:solidFill>
          <a:ln w="571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rgbClr val="D71D27"/>
                </a:solidFill>
                <a:latin typeface="UTM Avo" panose="02040603050506020204" pitchFamily="18" charset="0"/>
              </a:rPr>
              <a:t>5</a:t>
            </a:r>
          </a:p>
        </p:txBody>
      </p:sp>
      <p:cxnSp>
        <p:nvCxnSpPr>
          <p:cNvPr id="9" name="Straight Arrow Connector 8">
            <a:extLst>
              <a:ext uri="{FF2B5EF4-FFF2-40B4-BE49-F238E27FC236}">
                <a16:creationId xmlns:a16="http://schemas.microsoft.com/office/drawing/2014/main" id="{EF50CB8E-EB9A-91B4-CE8F-A4C775EF3499}"/>
              </a:ext>
            </a:extLst>
          </p:cNvPr>
          <p:cNvCxnSpPr>
            <a:cxnSpLocks/>
          </p:cNvCxnSpPr>
          <p:nvPr/>
        </p:nvCxnSpPr>
        <p:spPr>
          <a:xfrm>
            <a:off x="5120580" y="2121564"/>
            <a:ext cx="1630161" cy="1826779"/>
          </a:xfrm>
          <a:prstGeom prst="straightConnector1">
            <a:avLst/>
          </a:prstGeom>
          <a:ln w="76200">
            <a:solidFill>
              <a:srgbClr val="203864"/>
            </a:solidFill>
            <a:tailEnd type="triangle"/>
          </a:ln>
        </p:spPr>
        <p:style>
          <a:lnRef idx="1">
            <a:schemeClr val="accent1"/>
          </a:lnRef>
          <a:fillRef idx="0">
            <a:schemeClr val="accent1"/>
          </a:fillRef>
          <a:effectRef idx="0">
            <a:schemeClr val="accent1"/>
          </a:effectRef>
          <a:fontRef idx="minor">
            <a:schemeClr val="tx1"/>
          </a:fontRef>
        </p:style>
      </p:cxnSp>
      <p:sp>
        <p:nvSpPr>
          <p:cNvPr id="15" name="Star: 5 Points 14">
            <a:extLst>
              <a:ext uri="{FF2B5EF4-FFF2-40B4-BE49-F238E27FC236}">
                <a16:creationId xmlns:a16="http://schemas.microsoft.com/office/drawing/2014/main" id="{D4205D52-7A3C-4AD8-FB3A-D11C13760043}"/>
              </a:ext>
            </a:extLst>
          </p:cNvPr>
          <p:cNvSpPr/>
          <p:nvPr/>
        </p:nvSpPr>
        <p:spPr>
          <a:xfrm>
            <a:off x="9031320" y="1315082"/>
            <a:ext cx="2974050" cy="2848303"/>
          </a:xfrm>
          <a:prstGeom prst="star5">
            <a:avLst/>
          </a:prstGeom>
          <a:solidFill>
            <a:srgbClr val="FFFF66"/>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rgbClr val="D71D27"/>
                </a:solidFill>
                <a:latin typeface="UTM Avo" panose="02040603050506020204" pitchFamily="18" charset="0"/>
              </a:rPr>
              <a:t>?</a:t>
            </a:r>
          </a:p>
        </p:txBody>
      </p:sp>
      <p:sp>
        <p:nvSpPr>
          <p:cNvPr id="16" name="TextBox 15">
            <a:extLst>
              <a:ext uri="{FF2B5EF4-FFF2-40B4-BE49-F238E27FC236}">
                <a16:creationId xmlns:a16="http://schemas.microsoft.com/office/drawing/2014/main" id="{98BAE5E5-0C7D-7986-83C3-79B8571D9059}"/>
              </a:ext>
            </a:extLst>
          </p:cNvPr>
          <p:cNvSpPr txBox="1"/>
          <p:nvPr/>
        </p:nvSpPr>
        <p:spPr>
          <a:xfrm rot="2795315">
            <a:off x="5373085" y="1802808"/>
            <a:ext cx="2169066" cy="1446550"/>
          </a:xfrm>
          <a:prstGeom prst="rect">
            <a:avLst/>
          </a:prstGeom>
          <a:noFill/>
        </p:spPr>
        <p:txBody>
          <a:bodyPr wrap="square" rtlCol="0">
            <a:spAutoFit/>
          </a:bodyPr>
          <a:lstStyle/>
          <a:p>
            <a:r>
              <a:rPr lang="en-US" sz="8800" b="1">
                <a:solidFill>
                  <a:srgbClr val="002060"/>
                </a:solidFill>
                <a:latin typeface="UTM Avo" panose="02040603050506020204" pitchFamily="18" charset="0"/>
              </a:rPr>
              <a:t>+ 4</a:t>
            </a:r>
          </a:p>
        </p:txBody>
      </p:sp>
      <p:sp>
        <p:nvSpPr>
          <p:cNvPr id="17" name="TextBox 16">
            <a:extLst>
              <a:ext uri="{FF2B5EF4-FFF2-40B4-BE49-F238E27FC236}">
                <a16:creationId xmlns:a16="http://schemas.microsoft.com/office/drawing/2014/main" id="{D9774ADB-6EE7-90FE-EE98-07F216C2D264}"/>
              </a:ext>
            </a:extLst>
          </p:cNvPr>
          <p:cNvSpPr txBox="1"/>
          <p:nvPr/>
        </p:nvSpPr>
        <p:spPr>
          <a:xfrm rot="18597212">
            <a:off x="830982" y="2018784"/>
            <a:ext cx="2169066" cy="1446550"/>
          </a:xfrm>
          <a:prstGeom prst="rect">
            <a:avLst/>
          </a:prstGeom>
          <a:noFill/>
        </p:spPr>
        <p:txBody>
          <a:bodyPr wrap="square" rtlCol="0">
            <a:spAutoFit/>
          </a:bodyPr>
          <a:lstStyle/>
          <a:p>
            <a:r>
              <a:rPr lang="en-US" sz="8800" b="1">
                <a:solidFill>
                  <a:srgbClr val="002060"/>
                </a:solidFill>
                <a:latin typeface="UTM Avo" panose="02040603050506020204" pitchFamily="18" charset="0"/>
              </a:rPr>
              <a:t>+ 9</a:t>
            </a:r>
          </a:p>
        </p:txBody>
      </p:sp>
      <p:sp>
        <p:nvSpPr>
          <p:cNvPr id="33" name="Star: 5 Points 32">
            <a:extLst>
              <a:ext uri="{FF2B5EF4-FFF2-40B4-BE49-F238E27FC236}">
                <a16:creationId xmlns:a16="http://schemas.microsoft.com/office/drawing/2014/main" id="{CC1426D0-1280-8394-4CC9-60D283EB8A38}"/>
              </a:ext>
            </a:extLst>
          </p:cNvPr>
          <p:cNvSpPr/>
          <p:nvPr/>
        </p:nvSpPr>
        <p:spPr>
          <a:xfrm>
            <a:off x="8931459" y="1315082"/>
            <a:ext cx="3186764" cy="2896151"/>
          </a:xfrm>
          <a:prstGeom prst="star5">
            <a:avLst/>
          </a:prstGeom>
          <a:solidFill>
            <a:srgbClr val="FFFF66"/>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solidFill>
                  <a:srgbClr val="D71D27"/>
                </a:solidFill>
                <a:latin typeface="UTM Avo" panose="02040603050506020204" pitchFamily="18" charset="0"/>
              </a:rPr>
              <a:t>10</a:t>
            </a:r>
          </a:p>
        </p:txBody>
      </p:sp>
      <p:sp>
        <p:nvSpPr>
          <p:cNvPr id="35" name="TextBox 34">
            <a:extLst>
              <a:ext uri="{FF2B5EF4-FFF2-40B4-BE49-F238E27FC236}">
                <a16:creationId xmlns:a16="http://schemas.microsoft.com/office/drawing/2014/main" id="{B869AB10-C2DC-743B-A061-0582EE963E5C}"/>
              </a:ext>
            </a:extLst>
          </p:cNvPr>
          <p:cNvSpPr txBox="1"/>
          <p:nvPr/>
        </p:nvSpPr>
        <p:spPr>
          <a:xfrm>
            <a:off x="9722409" y="5653885"/>
            <a:ext cx="1741005" cy="646331"/>
          </a:xfrm>
          <a:prstGeom prst="rect">
            <a:avLst/>
          </a:prstGeom>
          <a:solidFill>
            <a:schemeClr val="bg1"/>
          </a:solidFill>
        </p:spPr>
        <p:txBody>
          <a:bodyPr wrap="square" rtlCol="0">
            <a:spAutoFit/>
          </a:bodyPr>
          <a:lstStyle/>
          <a:p>
            <a:pPr algn="ctr"/>
            <a:r>
              <a:rPr lang="en-US" b="1">
                <a:solidFill>
                  <a:srgbClr val="D71D27"/>
                </a:solidFill>
                <a:latin typeface="UTM Avo" panose="02040603050506020204" pitchFamily="18" charset="0"/>
              </a:rPr>
              <a:t>Hàng đã được kiểm</a:t>
            </a:r>
          </a:p>
        </p:txBody>
      </p:sp>
      <p:pic>
        <p:nvPicPr>
          <p:cNvPr id="34" name="Picture 2">
            <a:extLst>
              <a:ext uri="{FF2B5EF4-FFF2-40B4-BE49-F238E27FC236}">
                <a16:creationId xmlns:a16="http://schemas.microsoft.com/office/drawing/2014/main" id="{DF05CD3F-DF75-A054-9831-3EB88F51EE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0105" y="4187308"/>
            <a:ext cx="1512343" cy="1512343"/>
          </a:xfrm>
          <a:prstGeom prst="rect">
            <a:avLst/>
          </a:prstGeom>
          <a:noFill/>
          <a:extLst>
            <a:ext uri="{909E8E84-426E-40DD-AFC4-6F175D3DCCD1}">
              <a14:hiddenFill xmlns:a14="http://schemas.microsoft.com/office/drawing/2010/main">
                <a:solidFill>
                  <a:srgbClr val="FFFFFF"/>
                </a:solidFill>
              </a14:hiddenFill>
            </a:ext>
          </a:extLst>
        </p:spPr>
      </p:pic>
      <p:sp>
        <p:nvSpPr>
          <p:cNvPr id="11" name="Isosceles Triangle 10">
            <a:extLst>
              <a:ext uri="{FF2B5EF4-FFF2-40B4-BE49-F238E27FC236}">
                <a16:creationId xmlns:a16="http://schemas.microsoft.com/office/drawing/2014/main" id="{4CD21574-0594-2F37-ADA8-5FE015ABAA45}"/>
              </a:ext>
            </a:extLst>
          </p:cNvPr>
          <p:cNvSpPr/>
          <p:nvPr/>
        </p:nvSpPr>
        <p:spPr>
          <a:xfrm>
            <a:off x="5713206" y="3334396"/>
            <a:ext cx="2865343" cy="2295951"/>
          </a:xfrm>
          <a:prstGeom prst="triangle">
            <a:avLst/>
          </a:prstGeom>
          <a:solidFill>
            <a:srgbClr val="92D050"/>
          </a:solidFill>
          <a:ln w="571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a:solidFill>
                  <a:srgbClr val="002060"/>
                </a:solidFill>
                <a:latin typeface="UTM Avo" panose="02040603050506020204" pitchFamily="18" charset="0"/>
              </a:rPr>
              <a:t>?</a:t>
            </a:r>
          </a:p>
        </p:txBody>
      </p:sp>
      <p:cxnSp>
        <p:nvCxnSpPr>
          <p:cNvPr id="12" name="Straight Arrow Connector 11">
            <a:extLst>
              <a:ext uri="{FF2B5EF4-FFF2-40B4-BE49-F238E27FC236}">
                <a16:creationId xmlns:a16="http://schemas.microsoft.com/office/drawing/2014/main" id="{9D1C5A09-A2B8-D220-886F-9F8AF047C795}"/>
              </a:ext>
            </a:extLst>
          </p:cNvPr>
          <p:cNvCxnSpPr>
            <a:cxnSpLocks/>
            <a:stCxn id="11" idx="5"/>
          </p:cNvCxnSpPr>
          <p:nvPr/>
        </p:nvCxnSpPr>
        <p:spPr>
          <a:xfrm flipV="1">
            <a:off x="7862213" y="3012828"/>
            <a:ext cx="2010657" cy="1469544"/>
          </a:xfrm>
          <a:prstGeom prst="straightConnector1">
            <a:avLst/>
          </a:prstGeom>
          <a:ln w="76200">
            <a:solidFill>
              <a:srgbClr val="203864"/>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3A0CD35-1100-ABC1-E94D-813BEA4509CF}"/>
              </a:ext>
            </a:extLst>
          </p:cNvPr>
          <p:cNvSpPr txBox="1"/>
          <p:nvPr/>
        </p:nvSpPr>
        <p:spPr>
          <a:xfrm rot="19417668">
            <a:off x="7494705" y="2352722"/>
            <a:ext cx="2169066" cy="1446550"/>
          </a:xfrm>
          <a:prstGeom prst="rect">
            <a:avLst/>
          </a:prstGeom>
          <a:noFill/>
        </p:spPr>
        <p:txBody>
          <a:bodyPr wrap="square" rtlCol="0">
            <a:spAutoFit/>
          </a:bodyPr>
          <a:lstStyle/>
          <a:p>
            <a:r>
              <a:rPr lang="en-US" sz="8800" b="1">
                <a:solidFill>
                  <a:srgbClr val="002060"/>
                </a:solidFill>
                <a:latin typeface="UTM Avo" panose="02040603050506020204" pitchFamily="18" charset="0"/>
              </a:rPr>
              <a:t>- 8</a:t>
            </a:r>
          </a:p>
        </p:txBody>
      </p:sp>
      <p:sp>
        <p:nvSpPr>
          <p:cNvPr id="20" name="Rectangle: Rounded Corners 19">
            <a:extLst>
              <a:ext uri="{FF2B5EF4-FFF2-40B4-BE49-F238E27FC236}">
                <a16:creationId xmlns:a16="http://schemas.microsoft.com/office/drawing/2014/main" id="{CE83CB82-1734-4484-5959-3AB80669915A}"/>
              </a:ext>
            </a:extLst>
          </p:cNvPr>
          <p:cNvSpPr/>
          <p:nvPr/>
        </p:nvSpPr>
        <p:spPr>
          <a:xfrm>
            <a:off x="3282050" y="1241179"/>
            <a:ext cx="1816374" cy="1792798"/>
          </a:xfrm>
          <a:prstGeom prst="roundRect">
            <a:avLst/>
          </a:prstGeom>
          <a:solidFill>
            <a:srgbClr val="00FFFF"/>
          </a:solidFill>
          <a:ln w="571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chemeClr val="tx1"/>
                </a:solidFill>
                <a:latin typeface="UTM Avo" panose="02040603050506020204" pitchFamily="18" charset="0"/>
              </a:rPr>
              <a:t>14</a:t>
            </a:r>
          </a:p>
        </p:txBody>
      </p:sp>
      <p:sp>
        <p:nvSpPr>
          <p:cNvPr id="21" name="Isosceles Triangle 20">
            <a:extLst>
              <a:ext uri="{FF2B5EF4-FFF2-40B4-BE49-F238E27FC236}">
                <a16:creationId xmlns:a16="http://schemas.microsoft.com/office/drawing/2014/main" id="{8157A82D-88B5-BFED-10AA-04D6768A308C}"/>
              </a:ext>
            </a:extLst>
          </p:cNvPr>
          <p:cNvSpPr/>
          <p:nvPr/>
        </p:nvSpPr>
        <p:spPr>
          <a:xfrm>
            <a:off x="5713206" y="3338649"/>
            <a:ext cx="2865343" cy="2295951"/>
          </a:xfrm>
          <a:prstGeom prst="triangle">
            <a:avLst/>
          </a:prstGeom>
          <a:solidFill>
            <a:srgbClr val="92D050"/>
          </a:solidFill>
          <a:ln w="571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a:solidFill>
                  <a:srgbClr val="002060"/>
                </a:solidFill>
                <a:latin typeface="UTM Avo" panose="02040603050506020204" pitchFamily="18" charset="0"/>
              </a:rPr>
              <a:t>18</a:t>
            </a:r>
          </a:p>
        </p:txBody>
      </p:sp>
      <p:grpSp>
        <p:nvGrpSpPr>
          <p:cNvPr id="3" name="Group 2">
            <a:extLst>
              <a:ext uri="{FF2B5EF4-FFF2-40B4-BE49-F238E27FC236}">
                <a16:creationId xmlns:a16="http://schemas.microsoft.com/office/drawing/2014/main" id="{06B4EAA4-9F43-6140-F41F-BB589A28F43A}"/>
              </a:ext>
            </a:extLst>
          </p:cNvPr>
          <p:cNvGrpSpPr/>
          <p:nvPr/>
        </p:nvGrpSpPr>
        <p:grpSpPr>
          <a:xfrm>
            <a:off x="32839" y="102212"/>
            <a:ext cx="1197156" cy="1139395"/>
            <a:chOff x="10849967" y="239893"/>
            <a:chExt cx="1197156" cy="1139395"/>
          </a:xfrm>
        </p:grpSpPr>
        <p:sp>
          <p:nvSpPr>
            <p:cNvPr id="5" name="Isosceles Triangle 4">
              <a:extLst>
                <a:ext uri="{FF2B5EF4-FFF2-40B4-BE49-F238E27FC236}">
                  <a16:creationId xmlns:a16="http://schemas.microsoft.com/office/drawing/2014/main" id="{DC13B3E8-D93F-BDC8-6E26-168D3389DD5D}"/>
                </a:ext>
              </a:extLst>
            </p:cNvPr>
            <p:cNvSpPr/>
            <p:nvPr/>
          </p:nvSpPr>
          <p:spPr>
            <a:xfrm>
              <a:off x="10849967" y="239893"/>
              <a:ext cx="1197156" cy="1139395"/>
            </a:xfrm>
            <a:prstGeom prst="triangle">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p>
          </p:txBody>
        </p:sp>
        <p:sp>
          <p:nvSpPr>
            <p:cNvPr id="6" name="TextBox 5">
              <a:extLst>
                <a:ext uri="{FF2B5EF4-FFF2-40B4-BE49-F238E27FC236}">
                  <a16:creationId xmlns:a16="http://schemas.microsoft.com/office/drawing/2014/main" id="{00E5EC2C-3119-1315-EB25-56CC8448B3C8}"/>
                </a:ext>
              </a:extLst>
            </p:cNvPr>
            <p:cNvSpPr txBox="1"/>
            <p:nvPr/>
          </p:nvSpPr>
          <p:spPr>
            <a:xfrm>
              <a:off x="11257357" y="699191"/>
              <a:ext cx="609600" cy="584775"/>
            </a:xfrm>
            <a:prstGeom prst="rect">
              <a:avLst/>
            </a:prstGeom>
            <a:noFill/>
          </p:spPr>
          <p:txBody>
            <a:bodyPr wrap="square" rtlCol="0">
              <a:spAutoFit/>
            </a:bodyPr>
            <a:lstStyle/>
            <a:p>
              <a:r>
                <a:rPr lang="en-US" sz="3200">
                  <a:solidFill>
                    <a:schemeClr val="bg1"/>
                  </a:solidFill>
                  <a:latin typeface="UTM Cookies" panose="02040603050506020204" pitchFamily="18" charset="0"/>
                </a:rPr>
                <a:t>2</a:t>
              </a:r>
              <a:endParaRPr lang="vi-VN" sz="3200" dirty="0">
                <a:solidFill>
                  <a:schemeClr val="bg1"/>
                </a:solidFill>
              </a:endParaRPr>
            </a:p>
          </p:txBody>
        </p:sp>
      </p:grpSp>
    </p:spTree>
    <p:extLst>
      <p:ext uri="{BB962C8B-B14F-4D97-AF65-F5344CB8AC3E}">
        <p14:creationId xmlns:p14="http://schemas.microsoft.com/office/powerpoint/2010/main" val="8494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up)">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down)">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Effect transition="in" filter="fade">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35"/>
                                        </p:tgtEl>
                                        <p:attrNameLst>
                                          <p:attrName>style.visibility</p:attrName>
                                        </p:attrNameLst>
                                      </p:cBhvr>
                                      <p:to>
                                        <p:strVal val="visible"/>
                                      </p:to>
                                    </p:set>
                                    <p:anim calcmode="lin" valueType="num">
                                      <p:cBhvr>
                                        <p:cTn id="86" dur="500" fill="hold"/>
                                        <p:tgtEl>
                                          <p:spTgt spid="35"/>
                                        </p:tgtEl>
                                        <p:attrNameLst>
                                          <p:attrName>ppt_w</p:attrName>
                                        </p:attrNameLst>
                                      </p:cBhvr>
                                      <p:tavLst>
                                        <p:tav tm="0">
                                          <p:val>
                                            <p:fltVal val="0"/>
                                          </p:val>
                                        </p:tav>
                                        <p:tav tm="100000">
                                          <p:val>
                                            <p:strVal val="#ppt_w"/>
                                          </p:val>
                                        </p:tav>
                                      </p:tavLst>
                                    </p:anim>
                                    <p:anim calcmode="lin" valueType="num">
                                      <p:cBhvr>
                                        <p:cTn id="87" dur="500" fill="hold"/>
                                        <p:tgtEl>
                                          <p:spTgt spid="35"/>
                                        </p:tgtEl>
                                        <p:attrNameLst>
                                          <p:attrName>ppt_h</p:attrName>
                                        </p:attrNameLst>
                                      </p:cBhvr>
                                      <p:tavLst>
                                        <p:tav tm="0">
                                          <p:val>
                                            <p:fltVal val="0"/>
                                          </p:val>
                                        </p:tav>
                                        <p:tav tm="100000">
                                          <p:val>
                                            <p:strVal val="#ppt_h"/>
                                          </p:val>
                                        </p:tav>
                                      </p:tavLst>
                                    </p:anim>
                                    <p:animEffect transition="in" filter="fade">
                                      <p:cBhvr>
                                        <p:cTn id="88" dur="500"/>
                                        <p:tgtEl>
                                          <p:spTgt spid="35"/>
                                        </p:tgtEl>
                                      </p:cBhvr>
                                    </p:animEffect>
                                  </p:childTnLst>
                                  <p:subTnLst>
                                    <p:audio>
                                      <p:cMediaNode>
                                        <p:cTn display="0" masterRel="sameClick">
                                          <p:stCondLst>
                                            <p:cond evt="begin" delay="0">
                                              <p:tn val="84"/>
                                            </p:cond>
                                          </p:stCondLst>
                                          <p:endCondLst>
                                            <p:cond evt="onStopAudio" delay="0">
                                              <p:tgtEl>
                                                <p:sldTgt/>
                                              </p:tgtEl>
                                            </p:cond>
                                          </p:endCondLst>
                                        </p:cTn>
                                        <p:tgtEl>
                                          <p:sndTgt r:embed="rId2" name="whoosh.wav"/>
                                        </p:tgtEl>
                                      </p:cMediaNode>
                                    </p:audio>
                                  </p:subTnLst>
                                </p:cTn>
                              </p:par>
                              <p:par>
                                <p:cTn id="89" presetID="53" presetClass="entr" presetSubtype="16" fill="hold" nodeType="with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5" grpId="0" animBg="1"/>
      <p:bldP spid="16" grpId="0"/>
      <p:bldP spid="17" grpId="0"/>
      <p:bldP spid="33" grpId="0" animBg="1"/>
      <p:bldP spid="35" grpId="0" animBg="1"/>
      <p:bldP spid="11" grpId="0" animBg="1"/>
      <p:bldP spid="18" grpId="0"/>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11588EE-EDBD-5901-D70C-6265D499357C}"/>
              </a:ext>
            </a:extLst>
          </p:cNvPr>
          <p:cNvPicPr>
            <a:picLocks noChangeAspect="1"/>
          </p:cNvPicPr>
          <p:nvPr/>
        </p:nvPicPr>
        <p:blipFill>
          <a:blip r:embed="rId2">
            <a:extLst>
              <a:ext uri="{BEBA8EAE-BF5A-486C-A8C5-ECC9F3942E4B}">
                <a14:imgProps xmlns:a14="http://schemas.microsoft.com/office/drawing/2010/main">
                  <a14:imgLayer r:embed="rId3">
                    <a14:imgEffect>
                      <a14:saturation sat="338000"/>
                    </a14:imgEffect>
                  </a14:imgLayer>
                </a14:imgProps>
              </a:ext>
            </a:extLst>
          </a:blip>
          <a:stretch>
            <a:fillRect/>
          </a:stretch>
        </p:blipFill>
        <p:spPr>
          <a:xfrm>
            <a:off x="-87404" y="-345441"/>
            <a:ext cx="12366808" cy="7284720"/>
          </a:xfrm>
          <a:prstGeom prst="rect">
            <a:avLst/>
          </a:prstGeom>
        </p:spPr>
      </p:pic>
      <p:pic>
        <p:nvPicPr>
          <p:cNvPr id="7" name="Picture 6">
            <a:extLst>
              <a:ext uri="{FF2B5EF4-FFF2-40B4-BE49-F238E27FC236}">
                <a16:creationId xmlns:a16="http://schemas.microsoft.com/office/drawing/2014/main" id="{1A6AD089-658E-CBD9-A87E-BB4EF4BEB65D}"/>
              </a:ext>
            </a:extLst>
          </p:cNvPr>
          <p:cNvPicPr>
            <a:picLocks noChangeAspect="1"/>
          </p:cNvPicPr>
          <p:nvPr/>
        </p:nvPicPr>
        <p:blipFill>
          <a:blip r:embed="rId4"/>
          <a:stretch>
            <a:fillRect/>
          </a:stretch>
        </p:blipFill>
        <p:spPr>
          <a:xfrm>
            <a:off x="368677" y="2397682"/>
            <a:ext cx="3703891" cy="4460318"/>
          </a:xfrm>
          <a:prstGeom prst="rect">
            <a:avLst/>
          </a:prstGeom>
        </p:spPr>
      </p:pic>
      <p:grpSp>
        <p:nvGrpSpPr>
          <p:cNvPr id="11" name="Group 10">
            <a:extLst>
              <a:ext uri="{FF2B5EF4-FFF2-40B4-BE49-F238E27FC236}">
                <a16:creationId xmlns:a16="http://schemas.microsoft.com/office/drawing/2014/main" id="{567F4663-4016-6BC3-E956-AE631EB07A3C}"/>
              </a:ext>
            </a:extLst>
          </p:cNvPr>
          <p:cNvGrpSpPr/>
          <p:nvPr/>
        </p:nvGrpSpPr>
        <p:grpSpPr>
          <a:xfrm>
            <a:off x="975325" y="253141"/>
            <a:ext cx="7286426" cy="1297869"/>
            <a:chOff x="227274" y="165341"/>
            <a:chExt cx="8172056" cy="2519242"/>
          </a:xfrm>
        </p:grpSpPr>
        <p:sp>
          <p:nvSpPr>
            <p:cNvPr id="12" name="Speech Bubble: Rectangle with Corners Rounded 11">
              <a:extLst>
                <a:ext uri="{FF2B5EF4-FFF2-40B4-BE49-F238E27FC236}">
                  <a16:creationId xmlns:a16="http://schemas.microsoft.com/office/drawing/2014/main" id="{4B92EE99-0D34-C684-F430-19A1D1848B66}"/>
                </a:ext>
              </a:extLst>
            </p:cNvPr>
            <p:cNvSpPr/>
            <p:nvPr/>
          </p:nvSpPr>
          <p:spPr>
            <a:xfrm>
              <a:off x="227274" y="165341"/>
              <a:ext cx="8172056" cy="2519242"/>
            </a:xfrm>
            <a:prstGeom prst="wedgeRoundRectCallout">
              <a:avLst>
                <a:gd name="adj1" fmla="val -31978"/>
                <a:gd name="adj2" fmla="val 72373"/>
                <a:gd name="adj3" fmla="val 16667"/>
              </a:avLst>
            </a:prstGeom>
            <a:solidFill>
              <a:srgbClr val="CCFFFF"/>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 name="TextBox 12">
              <a:extLst>
                <a:ext uri="{FF2B5EF4-FFF2-40B4-BE49-F238E27FC236}">
                  <a16:creationId xmlns:a16="http://schemas.microsoft.com/office/drawing/2014/main" id="{48C95451-98B0-B886-F97C-59FEDD9AA6CB}"/>
                </a:ext>
              </a:extLst>
            </p:cNvPr>
            <p:cNvSpPr txBox="1"/>
            <p:nvPr/>
          </p:nvSpPr>
          <p:spPr>
            <a:xfrm>
              <a:off x="302756" y="281205"/>
              <a:ext cx="8096574" cy="1556325"/>
            </a:xfrm>
            <a:prstGeom prst="rect">
              <a:avLst/>
            </a:prstGeom>
            <a:noFill/>
            <a:ln w="38100">
              <a:noFill/>
            </a:ln>
          </p:spPr>
          <p:txBody>
            <a:bodyPr wrap="square" rtlCol="0">
              <a:spAutoFit/>
            </a:bodyPr>
            <a:lstStyle/>
            <a:p>
              <a:pPr algn="just"/>
              <a:r>
                <a:rPr lang="en-US" sz="3600" dirty="0" err="1"/>
                <a:t>Đã</a:t>
              </a:r>
              <a:r>
                <a:rPr lang="en-US" sz="3600" dirty="0"/>
                <a:t> </a:t>
              </a:r>
              <a:r>
                <a:rPr lang="en-US" sz="3600" dirty="0" err="1"/>
                <a:t>đủ</a:t>
              </a:r>
              <a:r>
                <a:rPr lang="en-US" sz="3600" dirty="0"/>
                <a:t> </a:t>
              </a:r>
              <a:r>
                <a:rPr lang="en-US" sz="3600" dirty="0" err="1"/>
                <a:t>số</a:t>
              </a:r>
              <a:r>
                <a:rPr lang="en-US" sz="3600" dirty="0"/>
                <a:t> </a:t>
              </a:r>
              <a:r>
                <a:rPr lang="en-US" sz="3600" dirty="0" err="1"/>
                <a:t>lượng</a:t>
              </a:r>
              <a:r>
                <a:rPr lang="en-US" sz="3600" dirty="0"/>
                <a:t> </a:t>
              </a:r>
              <a:r>
                <a:rPr lang="en-US" sz="3600" dirty="0" err="1"/>
                <a:t>hàng</a:t>
              </a:r>
              <a:r>
                <a:rPr lang="en-US" sz="3600" dirty="0"/>
                <a:t> </a:t>
              </a:r>
              <a:r>
                <a:rPr lang="en-US" sz="3600" dirty="0" err="1"/>
                <a:t>hoá</a:t>
              </a:r>
              <a:r>
                <a:rPr lang="en-US" sz="3600" dirty="0"/>
                <a:t> </a:t>
              </a:r>
              <a:r>
                <a:rPr lang="en-US" sz="3600" dirty="0" err="1"/>
                <a:t>cần</a:t>
              </a:r>
              <a:r>
                <a:rPr lang="en-US" sz="3600" dirty="0"/>
                <a:t> </a:t>
              </a:r>
              <a:r>
                <a:rPr lang="en-US" sz="3600" dirty="0" err="1"/>
                <a:t>giao</a:t>
              </a:r>
              <a:r>
                <a:rPr lang="en-US" sz="3600" dirty="0"/>
                <a:t> </a:t>
              </a:r>
              <a:r>
                <a:rPr lang="en-US" sz="3600" dirty="0" err="1"/>
                <a:t>rồi</a:t>
              </a:r>
              <a:r>
                <a:rPr lang="en-US" sz="3600" dirty="0"/>
                <a:t>. </a:t>
              </a:r>
              <a:r>
                <a:rPr lang="en-US" sz="3600" dirty="0" err="1"/>
                <a:t>Các</a:t>
              </a:r>
              <a:r>
                <a:rPr lang="en-US" sz="3600" dirty="0"/>
                <a:t> </a:t>
              </a:r>
              <a:r>
                <a:rPr lang="en-US" sz="3600" dirty="0" err="1"/>
                <a:t>bạn</a:t>
              </a:r>
              <a:r>
                <a:rPr lang="en-US" sz="3600" dirty="0"/>
                <a:t> </a:t>
              </a:r>
              <a:r>
                <a:rPr lang="en-US" sz="3600" dirty="0" err="1"/>
                <a:t>giỏi</a:t>
              </a:r>
              <a:r>
                <a:rPr lang="en-US" sz="3600" dirty="0"/>
                <a:t> </a:t>
              </a:r>
              <a:r>
                <a:rPr lang="en-US" sz="3600" dirty="0" err="1"/>
                <a:t>lắm</a:t>
              </a:r>
              <a:r>
                <a:rPr lang="en-US" sz="3600" dirty="0"/>
                <a:t>.</a:t>
              </a:r>
              <a:endParaRPr lang="vi-VN" sz="3600" dirty="0"/>
            </a:p>
          </p:txBody>
        </p:sp>
      </p:grpSp>
      <p:grpSp>
        <p:nvGrpSpPr>
          <p:cNvPr id="14" name="Group 13">
            <a:extLst>
              <a:ext uri="{FF2B5EF4-FFF2-40B4-BE49-F238E27FC236}">
                <a16:creationId xmlns:a16="http://schemas.microsoft.com/office/drawing/2014/main" id="{10116052-50E0-84BB-E3A1-80484F367305}"/>
              </a:ext>
            </a:extLst>
          </p:cNvPr>
          <p:cNvGrpSpPr/>
          <p:nvPr/>
        </p:nvGrpSpPr>
        <p:grpSpPr>
          <a:xfrm>
            <a:off x="8206529" y="666214"/>
            <a:ext cx="4166611" cy="5975956"/>
            <a:chOff x="3945950" y="-4711"/>
            <a:chExt cx="4166611" cy="5975956"/>
          </a:xfrm>
        </p:grpSpPr>
        <p:sp>
          <p:nvSpPr>
            <p:cNvPr id="18" name="Rectangle: Rounded Corners 17">
              <a:extLst>
                <a:ext uri="{FF2B5EF4-FFF2-40B4-BE49-F238E27FC236}">
                  <a16:creationId xmlns:a16="http://schemas.microsoft.com/office/drawing/2014/main" id="{AB3EC25D-A34E-9E47-FA60-049D744C16B0}"/>
                </a:ext>
              </a:extLst>
            </p:cNvPr>
            <p:cNvSpPr/>
            <p:nvPr/>
          </p:nvSpPr>
          <p:spPr>
            <a:xfrm>
              <a:off x="5250151" y="47372"/>
              <a:ext cx="1438182" cy="32010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Rounded Corners 18">
              <a:extLst>
                <a:ext uri="{FF2B5EF4-FFF2-40B4-BE49-F238E27FC236}">
                  <a16:creationId xmlns:a16="http://schemas.microsoft.com/office/drawing/2014/main" id="{5841F938-096D-9CE1-DA15-6BB0DA478421}"/>
                </a:ext>
              </a:extLst>
            </p:cNvPr>
            <p:cNvSpPr/>
            <p:nvPr/>
          </p:nvSpPr>
          <p:spPr>
            <a:xfrm>
              <a:off x="4145622" y="-4711"/>
              <a:ext cx="3647244" cy="5975956"/>
            </a:xfrm>
            <a:prstGeom prst="roundRect">
              <a:avLst/>
            </a:prstGeom>
            <a:solidFill>
              <a:srgbClr val="66CCFF"/>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Rounded Corners 19">
              <a:extLst>
                <a:ext uri="{FF2B5EF4-FFF2-40B4-BE49-F238E27FC236}">
                  <a16:creationId xmlns:a16="http://schemas.microsoft.com/office/drawing/2014/main" id="{8B6F0277-3E56-6E3C-B08F-BE0FF2695A86}"/>
                </a:ext>
              </a:extLst>
            </p:cNvPr>
            <p:cNvSpPr/>
            <p:nvPr/>
          </p:nvSpPr>
          <p:spPr>
            <a:xfrm>
              <a:off x="4361136" y="159407"/>
              <a:ext cx="3216215" cy="5164091"/>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Oval 20">
              <a:extLst>
                <a:ext uri="{FF2B5EF4-FFF2-40B4-BE49-F238E27FC236}">
                  <a16:creationId xmlns:a16="http://schemas.microsoft.com/office/drawing/2014/main" id="{C0669B5C-1FA7-10B5-68FB-BA6AA4389E39}"/>
                </a:ext>
              </a:extLst>
            </p:cNvPr>
            <p:cNvSpPr/>
            <p:nvPr/>
          </p:nvSpPr>
          <p:spPr>
            <a:xfrm>
              <a:off x="5748526" y="5426655"/>
              <a:ext cx="441433" cy="441433"/>
            </a:xfrm>
            <a:prstGeom prst="ellipse">
              <a:avLst/>
            </a:prstGeom>
            <a:solidFill>
              <a:srgbClr val="66CCFF"/>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2" name="Picture 21">
              <a:extLst>
                <a:ext uri="{FF2B5EF4-FFF2-40B4-BE49-F238E27FC236}">
                  <a16:creationId xmlns:a16="http://schemas.microsoft.com/office/drawing/2014/main" id="{23ED3A58-74B3-39B2-2DA7-49E2F2957038}"/>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16000"/>
                      </a14:imgEffect>
                      <a14:imgEffect>
                        <a14:brightnessContrast contrast="20000"/>
                      </a14:imgEffect>
                    </a14:imgLayer>
                  </a14:imgProps>
                </a:ext>
              </a:extLst>
            </a:blip>
            <a:srcRect b="2648"/>
            <a:stretch/>
          </p:blipFill>
          <p:spPr>
            <a:xfrm>
              <a:off x="4376979" y="137576"/>
              <a:ext cx="3216215" cy="5164091"/>
            </a:xfrm>
            <a:prstGeom prst="roundRect">
              <a:avLst/>
            </a:prstGeom>
            <a:ln>
              <a:solidFill>
                <a:srgbClr val="0070C0"/>
              </a:solidFill>
            </a:ln>
          </p:spPr>
        </p:pic>
        <p:sp>
          <p:nvSpPr>
            <p:cNvPr id="23" name="TextBox 22">
              <a:extLst>
                <a:ext uri="{FF2B5EF4-FFF2-40B4-BE49-F238E27FC236}">
                  <a16:creationId xmlns:a16="http://schemas.microsoft.com/office/drawing/2014/main" id="{1496076C-9B54-6365-4EF7-D807223E9615}"/>
                </a:ext>
              </a:extLst>
            </p:cNvPr>
            <p:cNvSpPr txBox="1"/>
            <p:nvPr/>
          </p:nvSpPr>
          <p:spPr>
            <a:xfrm>
              <a:off x="3945950" y="2321673"/>
              <a:ext cx="4166611" cy="1446550"/>
            </a:xfrm>
            <a:prstGeom prst="rect">
              <a:avLst/>
            </a:prstGeom>
            <a:noFill/>
          </p:spPr>
          <p:txBody>
            <a:bodyPr wrap="square" rtlCol="0">
              <a:spAutoFit/>
            </a:bodyPr>
            <a:lstStyle/>
            <a:p>
              <a:pPr algn="ctr"/>
              <a:r>
                <a:rPr lang="en-US" sz="4400" b="1" dirty="0">
                  <a:ln w="219075">
                    <a:solidFill>
                      <a:schemeClr val="bg1"/>
                    </a:solidFill>
                    <a:prstDash val="solid"/>
                  </a:ln>
                  <a:solidFill>
                    <a:schemeClr val="bg1"/>
                  </a:solidFill>
                  <a:effectLst>
                    <a:outerShdw blurRad="50800" dist="38100" dir="2700000" algn="tl" rotWithShape="0">
                      <a:srgbClr val="841918">
                        <a:alpha val="40000"/>
                      </a:srgbClr>
                    </a:outerShdw>
                  </a:effectLst>
                  <a:latin typeface="SVN-Poky's" panose="020B0606040200020203" pitchFamily="34" charset="0"/>
                </a:rPr>
                <a:t>SẮP XẾP</a:t>
              </a:r>
            </a:p>
            <a:p>
              <a:pPr algn="ctr"/>
              <a:r>
                <a:rPr lang="en-US" sz="4400" b="1" dirty="0">
                  <a:ln w="219075">
                    <a:solidFill>
                      <a:schemeClr val="bg1"/>
                    </a:solidFill>
                    <a:prstDash val="solid"/>
                  </a:ln>
                  <a:solidFill>
                    <a:schemeClr val="bg1"/>
                  </a:solidFill>
                  <a:effectLst>
                    <a:outerShdw blurRad="50800" dist="38100" dir="2700000" algn="tl" rotWithShape="0">
                      <a:srgbClr val="841918">
                        <a:alpha val="40000"/>
                      </a:srgbClr>
                    </a:outerShdw>
                  </a:effectLst>
                  <a:latin typeface="SVN-Poky's" panose="020B0606040200020203" pitchFamily="34" charset="0"/>
                </a:rPr>
                <a:t>ĐƠN HÀNG</a:t>
              </a:r>
              <a:endParaRPr lang="vi-VN" sz="4400" b="1" dirty="0">
                <a:ln w="219075">
                  <a:solidFill>
                    <a:schemeClr val="bg1"/>
                  </a:solidFill>
                  <a:prstDash val="solid"/>
                </a:ln>
                <a:solidFill>
                  <a:schemeClr val="bg1"/>
                </a:solidFill>
                <a:effectLst>
                  <a:outerShdw blurRad="50800" dist="38100" dir="2700000" algn="tl" rotWithShape="0">
                    <a:srgbClr val="841918">
                      <a:alpha val="40000"/>
                    </a:srgbClr>
                  </a:outerShdw>
                </a:effectLst>
              </a:endParaRPr>
            </a:p>
          </p:txBody>
        </p:sp>
        <p:sp>
          <p:nvSpPr>
            <p:cNvPr id="24" name="TextBox 23">
              <a:extLst>
                <a:ext uri="{FF2B5EF4-FFF2-40B4-BE49-F238E27FC236}">
                  <a16:creationId xmlns:a16="http://schemas.microsoft.com/office/drawing/2014/main" id="{CE8CE8AA-A895-95DC-76AB-5FBA8090BDF3}"/>
                </a:ext>
              </a:extLst>
            </p:cNvPr>
            <p:cNvSpPr txBox="1"/>
            <p:nvPr/>
          </p:nvSpPr>
          <p:spPr>
            <a:xfrm>
              <a:off x="3945950" y="2315249"/>
              <a:ext cx="4166611" cy="1446550"/>
            </a:xfrm>
            <a:prstGeom prst="rect">
              <a:avLst/>
            </a:prstGeom>
            <a:noFill/>
          </p:spPr>
          <p:txBody>
            <a:bodyPr wrap="square" rtlCol="0">
              <a:spAutoFit/>
            </a:bodyPr>
            <a:lstStyle/>
            <a:p>
              <a:pPr algn="ctr"/>
              <a:r>
                <a:rPr lang="en-US" sz="4400" b="1" dirty="0">
                  <a:ln w="28575">
                    <a:solidFill>
                      <a:srgbClr val="0070C0"/>
                    </a:solidFill>
                    <a:prstDash val="solid"/>
                  </a:ln>
                  <a:solidFill>
                    <a:srgbClr val="FFFF66"/>
                  </a:solidFill>
                  <a:effectLst>
                    <a:outerShdw blurRad="50800" dist="38100" dir="2700000" algn="tl" rotWithShape="0">
                      <a:srgbClr val="841918">
                        <a:alpha val="40000"/>
                      </a:srgbClr>
                    </a:outerShdw>
                  </a:effectLst>
                  <a:latin typeface="SVN-Poky's" panose="020B0606040200020203" pitchFamily="34" charset="0"/>
                </a:rPr>
                <a:t>SẮP XẾP</a:t>
              </a:r>
            </a:p>
            <a:p>
              <a:pPr algn="ctr"/>
              <a:r>
                <a:rPr lang="en-US" sz="4400" b="1" dirty="0">
                  <a:ln w="28575">
                    <a:solidFill>
                      <a:srgbClr val="0070C0"/>
                    </a:solidFill>
                    <a:prstDash val="solid"/>
                  </a:ln>
                  <a:solidFill>
                    <a:srgbClr val="FFFF66"/>
                  </a:solidFill>
                  <a:effectLst>
                    <a:outerShdw blurRad="50800" dist="38100" dir="2700000" algn="tl" rotWithShape="0">
                      <a:srgbClr val="841918">
                        <a:alpha val="40000"/>
                      </a:srgbClr>
                    </a:outerShdw>
                  </a:effectLst>
                  <a:latin typeface="SVN-Poky's" panose="020B0606040200020203" pitchFamily="34" charset="0"/>
                </a:rPr>
                <a:t>ĐƠN HÀNG</a:t>
              </a:r>
              <a:endParaRPr lang="vi-VN" sz="4400" b="1" dirty="0">
                <a:ln w="28575">
                  <a:solidFill>
                    <a:srgbClr val="0070C0"/>
                  </a:solidFill>
                  <a:prstDash val="solid"/>
                </a:ln>
                <a:solidFill>
                  <a:srgbClr val="FFFF66"/>
                </a:solidFill>
                <a:effectLst>
                  <a:outerShdw blurRad="50800" dist="38100" dir="2700000" algn="tl" rotWithShape="0">
                    <a:srgbClr val="841918">
                      <a:alpha val="40000"/>
                    </a:srgbClr>
                  </a:outerShdw>
                </a:effectLst>
              </a:endParaRPr>
            </a:p>
          </p:txBody>
        </p:sp>
        <p:sp>
          <p:nvSpPr>
            <p:cNvPr id="25" name="TextBox 24">
              <a:extLst>
                <a:ext uri="{FF2B5EF4-FFF2-40B4-BE49-F238E27FC236}">
                  <a16:creationId xmlns:a16="http://schemas.microsoft.com/office/drawing/2014/main" id="{821E75E0-11A9-5AF8-1DBC-ED45F9E72D08}"/>
                </a:ext>
              </a:extLst>
            </p:cNvPr>
            <p:cNvSpPr txBox="1"/>
            <p:nvPr/>
          </p:nvSpPr>
          <p:spPr>
            <a:xfrm>
              <a:off x="4648428" y="1245343"/>
              <a:ext cx="2664188" cy="769441"/>
            </a:xfrm>
            <a:prstGeom prst="rect">
              <a:avLst/>
            </a:prstGeom>
            <a:noFill/>
          </p:spPr>
          <p:txBody>
            <a:bodyPr wrap="square" rtlCol="0">
              <a:spAutoFit/>
            </a:bodyPr>
            <a:lstStyle/>
            <a:p>
              <a:r>
                <a:rPr lang="en-US" sz="4400" b="1" dirty="0" err="1">
                  <a:ln w="6600">
                    <a:solidFill>
                      <a:srgbClr val="0070C0"/>
                    </a:solidFill>
                    <a:prstDash val="solid"/>
                  </a:ln>
                  <a:solidFill>
                    <a:srgbClr val="FFFFFF"/>
                  </a:solidFill>
                  <a:effectLst>
                    <a:outerShdw dist="38100" dir="2700000" algn="tl" rotWithShape="0">
                      <a:schemeClr val="accent5">
                        <a:lumMod val="75000"/>
                      </a:schemeClr>
                    </a:outerShdw>
                  </a:effectLst>
                  <a:latin typeface="UTM Duepuntozero" panose="02040603050506020204" pitchFamily="18" charset="0"/>
                </a:rPr>
                <a:t>Nhiệm</a:t>
              </a:r>
              <a:r>
                <a:rPr lang="en-US" sz="4400" b="1" dirty="0">
                  <a:ln w="6600">
                    <a:solidFill>
                      <a:srgbClr val="0070C0"/>
                    </a:solidFill>
                    <a:prstDash val="solid"/>
                  </a:ln>
                  <a:solidFill>
                    <a:srgbClr val="FFFFFF"/>
                  </a:solidFill>
                  <a:effectLst>
                    <a:outerShdw dist="38100" dir="2700000" algn="tl" rotWithShape="0">
                      <a:schemeClr val="accent5">
                        <a:lumMod val="75000"/>
                      </a:schemeClr>
                    </a:outerShdw>
                  </a:effectLst>
                  <a:latin typeface="UTM Duepuntozero" panose="02040603050506020204" pitchFamily="18" charset="0"/>
                </a:rPr>
                <a:t> </a:t>
              </a:r>
              <a:r>
                <a:rPr lang="en-US" sz="4400" b="1" dirty="0" err="1">
                  <a:ln w="6600">
                    <a:solidFill>
                      <a:srgbClr val="0070C0"/>
                    </a:solidFill>
                    <a:prstDash val="solid"/>
                  </a:ln>
                  <a:solidFill>
                    <a:srgbClr val="FFFFFF"/>
                  </a:solidFill>
                  <a:effectLst>
                    <a:outerShdw dist="38100" dir="2700000" algn="tl" rotWithShape="0">
                      <a:schemeClr val="accent5">
                        <a:lumMod val="75000"/>
                      </a:schemeClr>
                    </a:outerShdw>
                  </a:effectLst>
                  <a:latin typeface="UTM Duepuntozero" panose="02040603050506020204" pitchFamily="18" charset="0"/>
                </a:rPr>
                <a:t>vụ</a:t>
              </a:r>
              <a:r>
                <a:rPr lang="en-US" sz="4400" b="1" dirty="0">
                  <a:ln w="6600">
                    <a:solidFill>
                      <a:srgbClr val="0070C0"/>
                    </a:solidFill>
                    <a:prstDash val="solid"/>
                  </a:ln>
                  <a:solidFill>
                    <a:srgbClr val="FFFFFF"/>
                  </a:solidFill>
                  <a:effectLst>
                    <a:outerShdw dist="38100" dir="2700000" algn="tl" rotWithShape="0">
                      <a:schemeClr val="accent5">
                        <a:lumMod val="75000"/>
                      </a:schemeClr>
                    </a:outerShdw>
                  </a:effectLst>
                  <a:latin typeface="UTM Duepuntozero" panose="02040603050506020204" pitchFamily="18" charset="0"/>
                </a:rPr>
                <a:t> 3:</a:t>
              </a:r>
              <a:endParaRPr lang="vi-VN" sz="4400" b="1" dirty="0">
                <a:ln w="6600">
                  <a:solidFill>
                    <a:srgbClr val="0070C0"/>
                  </a:solidFill>
                  <a:prstDash val="solid"/>
                </a:ln>
                <a:solidFill>
                  <a:srgbClr val="FFFFFF"/>
                </a:solidFill>
                <a:effectLst>
                  <a:outerShdw dist="38100" dir="2700000" algn="tl" rotWithShape="0">
                    <a:schemeClr val="accent5">
                      <a:lumMod val="75000"/>
                    </a:schemeClr>
                  </a:outerShdw>
                </a:effectLst>
              </a:endParaRPr>
            </a:p>
          </p:txBody>
        </p:sp>
        <p:pic>
          <p:nvPicPr>
            <p:cNvPr id="26" name="Picture 2">
              <a:extLst>
                <a:ext uri="{FF2B5EF4-FFF2-40B4-BE49-F238E27FC236}">
                  <a16:creationId xmlns:a16="http://schemas.microsoft.com/office/drawing/2014/main" id="{536234AA-B5D3-A991-ECE4-8088E5122ED7}"/>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126685" y="1245343"/>
              <a:ext cx="475319" cy="47531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5FD8E6FB-9104-EEF4-CAA7-83921DF93EA3}"/>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434620" y="4250009"/>
              <a:ext cx="475319" cy="47531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a:extLst>
                <a:ext uri="{FF2B5EF4-FFF2-40B4-BE49-F238E27FC236}">
                  <a16:creationId xmlns:a16="http://schemas.microsoft.com/office/drawing/2014/main" id="{8294A4D8-3168-D8B1-829A-7D84DCDEA5C8}"/>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543009" y="257492"/>
              <a:ext cx="475319" cy="47531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D07127DF-639B-3A62-63F9-FA5A502E8FC7}"/>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162114" y="3800438"/>
              <a:ext cx="475319" cy="4753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6D3CC8E6-A032-F55D-9072-A6B5537AB73C}"/>
              </a:ext>
            </a:extLst>
          </p:cNvPr>
          <p:cNvGrpSpPr/>
          <p:nvPr/>
        </p:nvGrpSpPr>
        <p:grpSpPr>
          <a:xfrm>
            <a:off x="127325" y="215830"/>
            <a:ext cx="8199347" cy="1806083"/>
            <a:chOff x="227274" y="165341"/>
            <a:chExt cx="9176716" cy="3405253"/>
          </a:xfrm>
        </p:grpSpPr>
        <p:sp>
          <p:nvSpPr>
            <p:cNvPr id="31" name="Speech Bubble: Rectangle with Corners Rounded 30">
              <a:extLst>
                <a:ext uri="{FF2B5EF4-FFF2-40B4-BE49-F238E27FC236}">
                  <a16:creationId xmlns:a16="http://schemas.microsoft.com/office/drawing/2014/main" id="{D2501390-3845-C0F9-A2B0-D42C045946A5}"/>
                </a:ext>
              </a:extLst>
            </p:cNvPr>
            <p:cNvSpPr/>
            <p:nvPr/>
          </p:nvSpPr>
          <p:spPr>
            <a:xfrm>
              <a:off x="227274" y="165341"/>
              <a:ext cx="9176716" cy="3405253"/>
            </a:xfrm>
            <a:prstGeom prst="wedgeRoundRectCallout">
              <a:avLst>
                <a:gd name="adj1" fmla="val -22313"/>
                <a:gd name="adj2" fmla="val 58309"/>
                <a:gd name="adj3" fmla="val 16667"/>
              </a:avLst>
            </a:prstGeom>
            <a:solidFill>
              <a:srgbClr val="CCFFFF"/>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2" name="TextBox 31">
              <a:extLst>
                <a:ext uri="{FF2B5EF4-FFF2-40B4-BE49-F238E27FC236}">
                  <a16:creationId xmlns:a16="http://schemas.microsoft.com/office/drawing/2014/main" id="{403232EA-B85C-F80A-91E6-15E203C53A43}"/>
                </a:ext>
              </a:extLst>
            </p:cNvPr>
            <p:cNvSpPr txBox="1"/>
            <p:nvPr/>
          </p:nvSpPr>
          <p:spPr>
            <a:xfrm>
              <a:off x="332183" y="291701"/>
              <a:ext cx="8993654" cy="3133581"/>
            </a:xfrm>
            <a:prstGeom prst="rect">
              <a:avLst/>
            </a:prstGeom>
            <a:noFill/>
            <a:ln w="38100">
              <a:noFill/>
            </a:ln>
          </p:spPr>
          <p:txBody>
            <a:bodyPr wrap="square" rtlCol="0">
              <a:spAutoFit/>
            </a:bodyPr>
            <a:lstStyle/>
            <a:p>
              <a:pPr algn="just"/>
              <a:r>
                <a:rPr lang="en-US" sz="3400" b="1" dirty="0" err="1">
                  <a:latin typeface="Calibri" panose="020F0502020204030204" pitchFamily="34" charset="0"/>
                  <a:cs typeface="Calibri" panose="020F0502020204030204" pitchFamily="34" charset="0"/>
                </a:rPr>
                <a:t>Các</a:t>
              </a:r>
              <a:r>
                <a:rPr lang="en-US" sz="3400" b="1" dirty="0">
                  <a:latin typeface="Calibri" panose="020F0502020204030204" pitchFamily="34" charset="0"/>
                  <a:cs typeface="Calibri" panose="020F0502020204030204" pitchFamily="34" charset="0"/>
                </a:rPr>
                <a:t> </a:t>
              </a:r>
              <a:r>
                <a:rPr lang="en-US" sz="3400" b="1" dirty="0" err="1">
                  <a:latin typeface="Calibri" panose="020F0502020204030204" pitchFamily="34" charset="0"/>
                  <a:cs typeface="Calibri" panose="020F0502020204030204" pitchFamily="34" charset="0"/>
                </a:rPr>
                <a:t>bạn</a:t>
              </a:r>
              <a:r>
                <a:rPr lang="en-US" sz="3400" b="1" dirty="0">
                  <a:latin typeface="Calibri" panose="020F0502020204030204" pitchFamily="34" charset="0"/>
                  <a:cs typeface="Calibri" panose="020F0502020204030204" pitchFamily="34" charset="0"/>
                </a:rPr>
                <a:t> </a:t>
              </a:r>
              <a:r>
                <a:rPr lang="en-US" sz="3400" b="1" dirty="0" err="1">
                  <a:latin typeface="Calibri" panose="020F0502020204030204" pitchFamily="34" charset="0"/>
                  <a:cs typeface="Calibri" panose="020F0502020204030204" pitchFamily="34" charset="0"/>
                </a:rPr>
                <a:t>hãy</a:t>
              </a:r>
              <a:r>
                <a:rPr lang="en-US" sz="3400" b="1" dirty="0">
                  <a:latin typeface="Calibri" panose="020F0502020204030204" pitchFamily="34" charset="0"/>
                  <a:cs typeface="Calibri" panose="020F0502020204030204" pitchFamily="34" charset="0"/>
                </a:rPr>
                <a:t> </a:t>
              </a:r>
              <a:r>
                <a:rPr lang="en-US" sz="3400" b="1" dirty="0" err="1">
                  <a:latin typeface="Calibri" panose="020F0502020204030204" pitchFamily="34" charset="0"/>
                  <a:cs typeface="Calibri" panose="020F0502020204030204" pitchFamily="34" charset="0"/>
                </a:rPr>
                <a:t>giúp</a:t>
              </a:r>
              <a:r>
                <a:rPr lang="en-US" sz="3400" b="1" dirty="0">
                  <a:latin typeface="Calibri" panose="020F0502020204030204" pitchFamily="34" charset="0"/>
                  <a:cs typeface="Calibri" panose="020F0502020204030204" pitchFamily="34" charset="0"/>
                </a:rPr>
                <a:t> </a:t>
              </a:r>
              <a:r>
                <a:rPr lang="en-US" sz="3400" b="1" dirty="0" err="1">
                  <a:latin typeface="Calibri" panose="020F0502020204030204" pitchFamily="34" charset="0"/>
                  <a:cs typeface="Calibri" panose="020F0502020204030204" pitchFamily="34" charset="0"/>
                </a:rPr>
                <a:t>mình</a:t>
              </a:r>
              <a:r>
                <a:rPr lang="en-US" sz="3400" b="1" dirty="0">
                  <a:latin typeface="Calibri" panose="020F0502020204030204" pitchFamily="34" charset="0"/>
                  <a:cs typeface="Calibri" panose="020F0502020204030204" pitchFamily="34" charset="0"/>
                </a:rPr>
                <a:t> s</a:t>
              </a:r>
              <a:r>
                <a:rPr lang="vi-VN" sz="3400" b="1" dirty="0">
                  <a:latin typeface="Calibri" panose="020F0502020204030204" pitchFamily="34" charset="0"/>
                  <a:cs typeface="Calibri" panose="020F0502020204030204" pitchFamily="34" charset="0"/>
                </a:rPr>
                <a:t>ắp xếp các đơn hàng theo lộ trình thích hợp để tiết kiệm thời gian</a:t>
              </a:r>
              <a:r>
                <a:rPr lang="en-US" sz="3400" b="1" dirty="0">
                  <a:latin typeface="Calibri" panose="020F0502020204030204" pitchFamily="34" charset="0"/>
                  <a:cs typeface="Calibri" panose="020F0502020204030204" pitchFamily="34" charset="0"/>
                </a:rPr>
                <a:t> </a:t>
              </a:r>
              <a:r>
                <a:rPr lang="en-US" sz="3400" b="1" dirty="0" err="1">
                  <a:latin typeface="Calibri" panose="020F0502020204030204" pitchFamily="34" charset="0"/>
                  <a:cs typeface="Calibri" panose="020F0502020204030204" pitchFamily="34" charset="0"/>
                </a:rPr>
                <a:t>và</a:t>
              </a:r>
              <a:r>
                <a:rPr lang="en-US" sz="3400" b="1" dirty="0">
                  <a:latin typeface="Calibri" panose="020F0502020204030204" pitchFamily="34" charset="0"/>
                  <a:cs typeface="Calibri" panose="020F0502020204030204" pitchFamily="34" charset="0"/>
                </a:rPr>
                <a:t> </a:t>
              </a:r>
              <a:r>
                <a:rPr lang="vi-VN" sz="3400" b="1" dirty="0">
                  <a:latin typeface="Calibri" panose="020F0502020204030204" pitchFamily="34" charset="0"/>
                  <a:cs typeface="Calibri" panose="020F0502020204030204" pitchFamily="34" charset="0"/>
                </a:rPr>
                <a:t>công sức vận chuyển</a:t>
              </a:r>
              <a:r>
                <a:rPr lang="en-US" sz="3400" b="1" dirty="0">
                  <a:latin typeface="Calibri" panose="020F0502020204030204" pitchFamily="34" charset="0"/>
                  <a:cs typeface="Calibri" panose="020F0502020204030204" pitchFamily="34" charset="0"/>
                </a:rPr>
                <a:t> </a:t>
              </a:r>
              <a:r>
                <a:rPr lang="en-US" sz="3400" b="1" dirty="0" err="1">
                  <a:latin typeface="Calibri" panose="020F0502020204030204" pitchFamily="34" charset="0"/>
                  <a:cs typeface="Calibri" panose="020F0502020204030204" pitchFamily="34" charset="0"/>
                </a:rPr>
                <a:t>nhé</a:t>
              </a:r>
              <a:r>
                <a:rPr lang="en-US" sz="3400" b="1" dirty="0">
                  <a:latin typeface="Calibri" panose="020F0502020204030204" pitchFamily="34" charset="0"/>
                  <a:cs typeface="Calibri" panose="020F0502020204030204" pitchFamily="34" charset="0"/>
                </a:rPr>
                <a:t>.</a:t>
              </a:r>
            </a:p>
          </p:txBody>
        </p:sp>
      </p:grpSp>
    </p:spTree>
    <p:extLst>
      <p:ext uri="{BB962C8B-B14F-4D97-AF65-F5344CB8AC3E}">
        <p14:creationId xmlns:p14="http://schemas.microsoft.com/office/powerpoint/2010/main" val="134156308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4" presetClass="entr" presetSubtype="1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par>
                                    <p:cTn id="19" presetID="1" presetClass="exit" presetSubtype="0" fill="hold"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32" presetClass="emph" presetSubtype="0" fill="hold" nodeType="withEffect">
                                      <p:stCondLst>
                                        <p:cond delay="0"/>
                                      </p:stCondLst>
                                      <p:childTnLst>
                                        <p:animRot by="120000">
                                          <p:cBhvr>
                                            <p:cTn id="22" dur="100" fill="hold">
                                              <p:stCondLst>
                                                <p:cond delay="0"/>
                                              </p:stCondLst>
                                            </p:cTn>
                                            <p:tgtEl>
                                              <p:spTgt spid="14"/>
                                            </p:tgtEl>
                                            <p:attrNameLst>
                                              <p:attrName>r</p:attrName>
                                            </p:attrNameLst>
                                          </p:cBhvr>
                                        </p:animRot>
                                        <p:animRot by="-240000">
                                          <p:cBhvr>
                                            <p:cTn id="23" dur="200" fill="hold">
                                              <p:stCondLst>
                                                <p:cond delay="200"/>
                                              </p:stCondLst>
                                            </p:cTn>
                                            <p:tgtEl>
                                              <p:spTgt spid="14"/>
                                            </p:tgtEl>
                                            <p:attrNameLst>
                                              <p:attrName>r</p:attrName>
                                            </p:attrNameLst>
                                          </p:cBhvr>
                                        </p:animRot>
                                        <p:animRot by="240000">
                                          <p:cBhvr>
                                            <p:cTn id="24" dur="200" fill="hold">
                                              <p:stCondLst>
                                                <p:cond delay="400"/>
                                              </p:stCondLst>
                                            </p:cTn>
                                            <p:tgtEl>
                                              <p:spTgt spid="14"/>
                                            </p:tgtEl>
                                            <p:attrNameLst>
                                              <p:attrName>r</p:attrName>
                                            </p:attrNameLst>
                                          </p:cBhvr>
                                        </p:animRot>
                                        <p:animRot by="-240000">
                                          <p:cBhvr>
                                            <p:cTn id="25" dur="200" fill="hold">
                                              <p:stCondLst>
                                                <p:cond delay="600"/>
                                              </p:stCondLst>
                                            </p:cTn>
                                            <p:tgtEl>
                                              <p:spTgt spid="14"/>
                                            </p:tgtEl>
                                            <p:attrNameLst>
                                              <p:attrName>r</p:attrName>
                                            </p:attrNameLst>
                                          </p:cBhvr>
                                        </p:animRot>
                                        <p:animRot by="120000">
                                          <p:cBhvr>
                                            <p:cTn id="26" dur="200" fill="hold">
                                              <p:stCondLst>
                                                <p:cond delay="800"/>
                                              </p:stCondLst>
                                            </p:cTn>
                                            <p:tgtEl>
                                              <p:spTgt spid="14"/>
                                            </p:tgtEl>
                                            <p:attrNameLst>
                                              <p:attrName>r</p:attrName>
                                            </p:attrNameLst>
                                          </p:cBhvr>
                                        </p:animRot>
                                      </p:childTnLst>
                                    </p:cTn>
                                  </p:par>
                                </p:childTnLst>
                              </p:cTn>
                            </p:par>
                            <p:par>
                              <p:cTn id="27" fill="hold">
                                <p:stCondLst>
                                  <p:cond delay="1000"/>
                                </p:stCondLst>
                                <p:childTnLst>
                                  <p:par>
                                    <p:cTn id="28" presetID="14" presetClass="entr" presetSubtype="1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randombar(horizontal)">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4" presetClass="entr" presetSubtype="1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par>
                                    <p:cTn id="19" presetID="1" presetClass="exit" presetSubtype="0" fill="hold"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32" presetClass="emph" presetSubtype="0" fill="hold" nodeType="withEffect">
                                      <p:stCondLst>
                                        <p:cond delay="0"/>
                                      </p:stCondLst>
                                      <p:childTnLst>
                                        <p:animRot by="120000">
                                          <p:cBhvr>
                                            <p:cTn id="22" dur="100" fill="hold">
                                              <p:stCondLst>
                                                <p:cond delay="0"/>
                                              </p:stCondLst>
                                            </p:cTn>
                                            <p:tgtEl>
                                              <p:spTgt spid="14"/>
                                            </p:tgtEl>
                                            <p:attrNameLst>
                                              <p:attrName>r</p:attrName>
                                            </p:attrNameLst>
                                          </p:cBhvr>
                                        </p:animRot>
                                        <p:animRot by="-240000">
                                          <p:cBhvr>
                                            <p:cTn id="23" dur="200" fill="hold">
                                              <p:stCondLst>
                                                <p:cond delay="200"/>
                                              </p:stCondLst>
                                            </p:cTn>
                                            <p:tgtEl>
                                              <p:spTgt spid="14"/>
                                            </p:tgtEl>
                                            <p:attrNameLst>
                                              <p:attrName>r</p:attrName>
                                            </p:attrNameLst>
                                          </p:cBhvr>
                                        </p:animRot>
                                        <p:animRot by="240000">
                                          <p:cBhvr>
                                            <p:cTn id="24" dur="200" fill="hold">
                                              <p:stCondLst>
                                                <p:cond delay="400"/>
                                              </p:stCondLst>
                                            </p:cTn>
                                            <p:tgtEl>
                                              <p:spTgt spid="14"/>
                                            </p:tgtEl>
                                            <p:attrNameLst>
                                              <p:attrName>r</p:attrName>
                                            </p:attrNameLst>
                                          </p:cBhvr>
                                        </p:animRot>
                                        <p:animRot by="-240000">
                                          <p:cBhvr>
                                            <p:cTn id="25" dur="200" fill="hold">
                                              <p:stCondLst>
                                                <p:cond delay="600"/>
                                              </p:stCondLst>
                                            </p:cTn>
                                            <p:tgtEl>
                                              <p:spTgt spid="14"/>
                                            </p:tgtEl>
                                            <p:attrNameLst>
                                              <p:attrName>r</p:attrName>
                                            </p:attrNameLst>
                                          </p:cBhvr>
                                        </p:animRot>
                                        <p:animRot by="120000">
                                          <p:cBhvr>
                                            <p:cTn id="26" dur="200" fill="hold">
                                              <p:stCondLst>
                                                <p:cond delay="800"/>
                                              </p:stCondLst>
                                            </p:cTn>
                                            <p:tgtEl>
                                              <p:spTgt spid="14"/>
                                            </p:tgtEl>
                                            <p:attrNameLst>
                                              <p:attrName>r</p:attrName>
                                            </p:attrNameLst>
                                          </p:cBhvr>
                                        </p:animRot>
                                      </p:childTnLst>
                                    </p:cTn>
                                  </p:par>
                                </p:childTnLst>
                              </p:cTn>
                            </p:par>
                            <p:par>
                              <p:cTn id="27" fill="hold">
                                <p:stCondLst>
                                  <p:cond delay="1000"/>
                                </p:stCondLst>
                                <p:childTnLst>
                                  <p:par>
                                    <p:cTn id="28" presetID="14" presetClass="entr" presetSubtype="1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randombar(horizontal)">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UID" val="{226959D9-9FFA-4E9B-9717-B1D6A082B265}"/>
  <p:tag name="ISPRING_RESOURCE_FOLDER" val="C:\Users\Dieu Hien Nguyen\Desktop\MĂNG NON\LỚP 2\LOP2_TUAN5_MNT\Tuan5_Toan_Luyentap_Tr34,35_MNT\"/>
  <p:tag name="ISPRING_PRESENTATION_PATH" val="C:\Users\Dieu Hien Nguyen\Desktop\MĂNG NON\LỚP 2\LOP2_TUAN5_MNT\Tuan5_Toan_Luyentap_Tr34,35_MNT.pptx"/>
  <p:tag name="ISPRING_PROJECT_VERSION" val="9.3"/>
  <p:tag name="ISPRING_PROJECT_FOLDER_UPDATED" val="1"/>
  <p:tag name="ISPRING_SCREEN_RECS_UPDATED" val="C:\Users\Dieu Hien Nguyen\Desktop\MĂNG NON\LỚP 2\LOP2_TUAN5_MNT\Tuan5_Toan_Luyentap_Tr34,35_MN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4320</TotalTime>
  <Words>595</Words>
  <Application>Microsoft Office PowerPoint</Application>
  <PresentationFormat>Widescreen</PresentationFormat>
  <Paragraphs>154</Paragraphs>
  <Slides>18</Slides>
  <Notes>0</Notes>
  <HiddenSlides>0</HiddenSlides>
  <MMClips>4</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SVN-Hole Hearted</vt:lpstr>
      <vt:lpstr>SVN-Poky's</vt:lpstr>
      <vt:lpstr>Times New Roman</vt:lpstr>
      <vt:lpstr>Calibri Light</vt:lpstr>
      <vt:lpstr>Calibri</vt:lpstr>
      <vt:lpstr>UVN Banh Mi</vt:lpstr>
      <vt:lpstr>UTM Duepuntozero</vt:lpstr>
      <vt:lpstr>UTM Cookies</vt:lpstr>
      <vt:lpstr>Arial</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Diệu Hiền MNT</dc:creator>
  <cp:keywords>Diệu Hiền MNT</cp:keywords>
  <cp:lastModifiedBy>Admin</cp:lastModifiedBy>
  <cp:revision>38</cp:revision>
  <dcterms:created xsi:type="dcterms:W3CDTF">2022-06-24T23:46:46Z</dcterms:created>
  <dcterms:modified xsi:type="dcterms:W3CDTF">2024-10-09T05:06:03Z</dcterms:modified>
</cp:coreProperties>
</file>