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6" r:id="rId2"/>
    <p:sldId id="262" r:id="rId3"/>
    <p:sldId id="257" r:id="rId4"/>
    <p:sldId id="309" r:id="rId5"/>
    <p:sldId id="344" r:id="rId6"/>
    <p:sldId id="307" r:id="rId7"/>
    <p:sldId id="264" r:id="rId8"/>
    <p:sldId id="310" r:id="rId9"/>
    <p:sldId id="261" r:id="rId10"/>
    <p:sldId id="311" r:id="rId11"/>
    <p:sldId id="273" r:id="rId12"/>
    <p:sldId id="275" r:id="rId13"/>
    <p:sldId id="308" r:id="rId14"/>
    <p:sldId id="277" r:id="rId15"/>
    <p:sldId id="278" r:id="rId16"/>
    <p:sldId id="281" r:id="rId17"/>
  </p:sldIdLst>
  <p:sldSz cx="12192000" cy="6858000"/>
  <p:notesSz cx="7104063" cy="10234613"/>
  <p:embeddedFontLst>
    <p:embeddedFont>
      <p:font typeface="等线" panose="02010600030101010101" pitchFamily="2" charset="-122"/>
      <p:regular r:id="rId19"/>
    </p:embeddedFont>
    <p:embeddedFont>
      <p:font typeface="Cambria" panose="02040503050406030204" pitchFamily="18" charset="0"/>
      <p:regular r:id="rId20"/>
      <p:bold r:id="rId21"/>
      <p:italic r:id="rId22"/>
      <p:boldItalic r:id="rId23"/>
    </p:embeddedFont>
    <p:embeddedFont>
      <p:font typeface="Vogue-ExtraBold" panose="020B0500000000000000" charset="0"/>
      <p:regular r:id="rId2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CB"/>
    <a:srgbClr val="B50000"/>
    <a:srgbClr val="008041"/>
    <a:srgbClr val="2F5597"/>
    <a:srgbClr val="FFFFFF"/>
    <a:srgbClr val="8AC3F2"/>
    <a:srgbClr val="CAEAF9"/>
    <a:srgbClr val="7FA9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4660"/>
  </p:normalViewPr>
  <p:slideViewPr>
    <p:cSldViewPr snapToGrid="0">
      <p:cViewPr varScale="1">
        <p:scale>
          <a:sx n="66" d="100"/>
          <a:sy n="66" d="100"/>
        </p:scale>
        <p:origin x="884" y="40"/>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6E13BB42-FB83-ED48-90E1-46985892E2A6}" type="datetimeFigureOut">
              <a:rPr kumimoji="1" lang="zh-CN" altLang="en-US" smtClean="0"/>
              <a:t>2024/11/22</a:t>
            </a:fld>
            <a:endParaRPr kumimoji="1"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3AE5F626-4AEB-0F40-8AA9-C58E0E4B0148}" type="slidenum">
              <a:rPr kumimoji="1" lang="zh-CN" altLang="en-US" smtClean="0"/>
              <a:t>‹#›</a:t>
            </a:fld>
            <a:endParaRPr kumimoji="1" lang="zh-CN" altLang="en-US"/>
          </a:p>
        </p:txBody>
      </p:sp>
    </p:spTree>
    <p:extLst>
      <p:ext uri="{BB962C8B-B14F-4D97-AF65-F5344CB8AC3E}">
        <p14:creationId xmlns:p14="http://schemas.microsoft.com/office/powerpoint/2010/main" val="173831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FFDDAE-1131-814B-A9CC-E913EAEE2F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4" name="图片 3">
            <a:extLst>
              <a:ext uri="{FF2B5EF4-FFF2-40B4-BE49-F238E27FC236}">
                <a16:creationId xmlns:a16="http://schemas.microsoft.com/office/drawing/2014/main" id="{CD19AB6C-4A34-4844-BA34-E83B6EECE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737" y="172031"/>
            <a:ext cx="1122218" cy="575698"/>
          </a:xfrm>
          <a:prstGeom prst="rect">
            <a:avLst/>
          </a:prstGeom>
        </p:spPr>
      </p:pic>
    </p:spTree>
    <p:extLst>
      <p:ext uri="{BB962C8B-B14F-4D97-AF65-F5344CB8AC3E}">
        <p14:creationId xmlns:p14="http://schemas.microsoft.com/office/powerpoint/2010/main" val="26211092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BED5E3-3174-BB8F-8723-F188FE6C3AB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947FE98A-2EE9-6D34-3FBD-8ECFF5B422F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BC978A35-3C5C-7C7E-3A7E-FA35456D4CD3}"/>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9" r:id="rId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1.jpe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3114FED-0CB4-6A48-9EFD-EA1322B1C9D3}"/>
              </a:ext>
            </a:extLst>
          </p:cNvPr>
          <p:cNvSpPr txBox="1"/>
          <p:nvPr/>
        </p:nvSpPr>
        <p:spPr>
          <a:xfrm>
            <a:off x="5416584" y="4440315"/>
            <a:ext cx="1980029" cy="400110"/>
          </a:xfrm>
          <a:prstGeom prst="rect">
            <a:avLst/>
          </a:prstGeom>
          <a:noFill/>
        </p:spPr>
        <p:txBody>
          <a:bodyPr wrap="none" rtlCol="0">
            <a:spAutoFit/>
          </a:bodyPr>
          <a:lstStyle/>
          <a:p>
            <a:r>
              <a:rPr kumimoji="1" lang="zh-CN" altLang="en-US" sz="2000" dirty="0">
                <a:solidFill>
                  <a:schemeClr val="bg1"/>
                </a:solidFill>
                <a:latin typeface="字魂64号-萌趣软糖体" panose="00000500000000000000" pitchFamily="2" charset="-122"/>
                <a:ea typeface="字魂64号-萌趣软糖体" panose="00000500000000000000" pitchFamily="2" charset="-122"/>
              </a:rPr>
              <a:t>汇报人：千库网</a:t>
            </a:r>
          </a:p>
        </p:txBody>
      </p:sp>
      <p:pic>
        <p:nvPicPr>
          <p:cNvPr id="8" name="Picture 7" descr="A gold statue of a person&#10;&#10;Description automatically generated">
            <a:extLst>
              <a:ext uri="{FF2B5EF4-FFF2-40B4-BE49-F238E27FC236}">
                <a16:creationId xmlns:a16="http://schemas.microsoft.com/office/drawing/2014/main" id="{9427EB0D-476E-1709-6F91-3942B2031B23}"/>
              </a:ext>
            </a:extLst>
          </p:cNvPr>
          <p:cNvPicPr>
            <a:picLocks noChangeAspect="1"/>
          </p:cNvPicPr>
          <p:nvPr/>
        </p:nvPicPr>
        <p:blipFill rotWithShape="1">
          <a:blip r:embed="rId3">
            <a:extLst>
              <a:ext uri="{28A0092B-C50C-407E-A947-70E740481C1C}">
                <a14:useLocalDpi xmlns:a14="http://schemas.microsoft.com/office/drawing/2010/main" val="0"/>
              </a:ext>
            </a:extLst>
          </a:blip>
          <a:srcRect l="43439" t="-2157" r="2182" b="21451"/>
          <a:stretch/>
        </p:blipFill>
        <p:spPr>
          <a:xfrm>
            <a:off x="0" y="-174171"/>
            <a:ext cx="6121898" cy="6593935"/>
          </a:xfrm>
          <a:prstGeom prst="ellipse">
            <a:avLst/>
          </a:prstGeom>
          <a:ln>
            <a:noFill/>
          </a:ln>
          <a:effectLst>
            <a:softEdge rad="112500"/>
          </a:effectLst>
        </p:spPr>
      </p:pic>
      <p:pic>
        <p:nvPicPr>
          <p:cNvPr id="11" name="Picture 10" descr="A gold statue of a person&#10;&#10;Description automatically generated">
            <a:extLst>
              <a:ext uri="{FF2B5EF4-FFF2-40B4-BE49-F238E27FC236}">
                <a16:creationId xmlns:a16="http://schemas.microsoft.com/office/drawing/2014/main" id="{69CD8A67-1300-5D7B-CB1C-54E13A57058F}"/>
              </a:ext>
            </a:extLst>
          </p:cNvPr>
          <p:cNvPicPr>
            <a:picLocks noChangeAspect="1"/>
          </p:cNvPicPr>
          <p:nvPr/>
        </p:nvPicPr>
        <p:blipFill rotWithShape="1">
          <a:blip r:embed="rId3">
            <a:extLst>
              <a:ext uri="{28A0092B-C50C-407E-A947-70E740481C1C}">
                <a14:useLocalDpi xmlns:a14="http://schemas.microsoft.com/office/drawing/2010/main" val="0"/>
              </a:ext>
            </a:extLst>
          </a:blip>
          <a:srcRect t="70002" r="59000"/>
          <a:stretch/>
        </p:blipFill>
        <p:spPr>
          <a:xfrm>
            <a:off x="8637626" y="4776653"/>
            <a:ext cx="3303499" cy="2081347"/>
          </a:xfrm>
          <a:prstGeom prst="rect">
            <a:avLst/>
          </a:prstGeom>
          <a:ln>
            <a:noFill/>
          </a:ln>
          <a:effectLst>
            <a:softEdge rad="112500"/>
          </a:effectLst>
        </p:spPr>
      </p:pic>
      <p:pic>
        <p:nvPicPr>
          <p:cNvPr id="7" name="图片 6">
            <a:extLst>
              <a:ext uri="{FF2B5EF4-FFF2-40B4-BE49-F238E27FC236}">
                <a16:creationId xmlns:a16="http://schemas.microsoft.com/office/drawing/2014/main" id="{4E2BA7B3-27E4-6C43-A53D-EA02EE5877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484010"/>
            <a:ext cx="12192000" cy="1468582"/>
          </a:xfrm>
          <a:prstGeom prst="rect">
            <a:avLst/>
          </a:prstGeom>
        </p:spPr>
      </p:pic>
      <p:sp>
        <p:nvSpPr>
          <p:cNvPr id="12" name="Rectangle: Rounded Corners 11">
            <a:extLst>
              <a:ext uri="{FF2B5EF4-FFF2-40B4-BE49-F238E27FC236}">
                <a16:creationId xmlns:a16="http://schemas.microsoft.com/office/drawing/2014/main" id="{16C425D3-737D-2927-0C5D-6ADAFA8D32B4}"/>
              </a:ext>
            </a:extLst>
          </p:cNvPr>
          <p:cNvSpPr/>
          <p:nvPr/>
        </p:nvSpPr>
        <p:spPr>
          <a:xfrm>
            <a:off x="4009947" y="199195"/>
            <a:ext cx="3541486" cy="537029"/>
          </a:xfrm>
          <a:prstGeom prst="roundRect">
            <a:avLst>
              <a:gd name="adj" fmla="val 50000"/>
            </a:avLst>
          </a:prstGeom>
          <a:solidFill>
            <a:srgbClr val="0EA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Lịch</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sử</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và</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địa</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lí</a:t>
            </a:r>
            <a:endPar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3" name="Picture 12">
            <a:extLst>
              <a:ext uri="{FF2B5EF4-FFF2-40B4-BE49-F238E27FC236}">
                <a16:creationId xmlns:a16="http://schemas.microsoft.com/office/drawing/2014/main" id="{172D0C65-4399-3D48-CE12-4501661CA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5276" y="0"/>
            <a:ext cx="1104237" cy="1104237"/>
          </a:xfrm>
          <a:prstGeom prst="rect">
            <a:avLst/>
          </a:prstGeom>
        </p:spPr>
      </p:pic>
      <p:pic>
        <p:nvPicPr>
          <p:cNvPr id="18" name="Picture 17" descr="A gold statue of a person&#10;&#10;Description automatically generated">
            <a:extLst>
              <a:ext uri="{FF2B5EF4-FFF2-40B4-BE49-F238E27FC236}">
                <a16:creationId xmlns:a16="http://schemas.microsoft.com/office/drawing/2014/main" id="{0FE7AC65-4DD8-B67D-29FF-1145EDF95EE1}"/>
              </a:ext>
            </a:extLst>
          </p:cNvPr>
          <p:cNvPicPr>
            <a:picLocks noChangeAspect="1"/>
          </p:cNvPicPr>
          <p:nvPr/>
        </p:nvPicPr>
        <p:blipFill rotWithShape="1">
          <a:blip r:embed="rId3">
            <a:extLst>
              <a:ext uri="{28A0092B-C50C-407E-A947-70E740481C1C}">
                <a14:useLocalDpi xmlns:a14="http://schemas.microsoft.com/office/drawing/2010/main" val="0"/>
              </a:ext>
            </a:extLst>
          </a:blip>
          <a:srcRect l="45621" t="75732" b="11343"/>
          <a:stretch/>
        </p:blipFill>
        <p:spPr>
          <a:xfrm>
            <a:off x="453574" y="6103506"/>
            <a:ext cx="5636795" cy="849086"/>
          </a:xfrm>
          <a:prstGeom prst="rect">
            <a:avLst/>
          </a:prstGeom>
          <a:ln>
            <a:noFill/>
          </a:ln>
          <a:effectLst>
            <a:softEdge rad="112500"/>
          </a:effectLst>
        </p:spPr>
      </p:pic>
      <p:pic>
        <p:nvPicPr>
          <p:cNvPr id="25" name="Picture 24">
            <a:extLst>
              <a:ext uri="{FF2B5EF4-FFF2-40B4-BE49-F238E27FC236}">
                <a16:creationId xmlns:a16="http://schemas.microsoft.com/office/drawing/2014/main" id="{9BD9609A-3DA3-6E9F-42C8-EBF85017994F}"/>
              </a:ext>
            </a:extLst>
          </p:cNvPr>
          <p:cNvPicPr>
            <a:picLocks noChangeAspect="1"/>
          </p:cNvPicPr>
          <p:nvPr/>
        </p:nvPicPr>
        <p:blipFill>
          <a:blip r:embed="rId6"/>
          <a:stretch>
            <a:fillRect/>
          </a:stretch>
        </p:blipFill>
        <p:spPr>
          <a:xfrm>
            <a:off x="5505384" y="2301042"/>
            <a:ext cx="7390404" cy="2539383"/>
          </a:xfrm>
          <a:prstGeom prst="rect">
            <a:avLst/>
          </a:prstGeom>
        </p:spPr>
      </p:pic>
      <p:pic>
        <p:nvPicPr>
          <p:cNvPr id="26" name="Picture 25">
            <a:extLst>
              <a:ext uri="{FF2B5EF4-FFF2-40B4-BE49-F238E27FC236}">
                <a16:creationId xmlns:a16="http://schemas.microsoft.com/office/drawing/2014/main" id="{09C26375-B8E6-56BB-B127-95C991E0CA62}"/>
              </a:ext>
            </a:extLst>
          </p:cNvPr>
          <p:cNvPicPr>
            <a:picLocks noChangeAspect="1"/>
          </p:cNvPicPr>
          <p:nvPr/>
        </p:nvPicPr>
        <p:blipFill>
          <a:blip r:embed="rId7"/>
          <a:stretch>
            <a:fillRect/>
          </a:stretch>
        </p:blipFill>
        <p:spPr>
          <a:xfrm>
            <a:off x="4438381" y="782841"/>
            <a:ext cx="8220412" cy="2339955"/>
          </a:xfrm>
          <a:prstGeom prst="rect">
            <a:avLst/>
          </a:prstGeom>
        </p:spPr>
      </p:pic>
      <p:sp>
        <p:nvSpPr>
          <p:cNvPr id="27" name="TextBox 26">
            <a:extLst>
              <a:ext uri="{FF2B5EF4-FFF2-40B4-BE49-F238E27FC236}">
                <a16:creationId xmlns:a16="http://schemas.microsoft.com/office/drawing/2014/main" id="{4D2E0718-4413-8C60-243F-3381C3C4E198}"/>
              </a:ext>
            </a:extLst>
          </p:cNvPr>
          <p:cNvSpPr txBox="1"/>
          <p:nvPr/>
        </p:nvSpPr>
        <p:spPr>
          <a:xfrm>
            <a:off x="8150418" y="4333916"/>
            <a:ext cx="14644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ysClr val="windowText" lastClr="000000"/>
                  </a:solid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r>
              <a:rPr kumimoji="0" lang="en-US" sz="3600" b="0" i="0" u="none" strike="noStrike" kern="1200" cap="none" spc="0" normalizeH="0" baseline="0" noProof="0" dirty="0" err="1">
                <a:ln>
                  <a:solidFill>
                    <a:sysClr val="windowText" lastClr="000000"/>
                  </a:solid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sz="3600" b="0" i="0" u="none" strike="noStrike" kern="1200" cap="none" spc="0" normalizeH="0" baseline="0" noProof="0" dirty="0">
                <a:ln>
                  <a:solidFill>
                    <a:sysClr val="windowText" lastClr="000000"/>
                  </a:solid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1)</a:t>
            </a:r>
            <a:endParaRPr kumimoji="0" lang="en-US" sz="2400" b="0" i="0" u="none" strike="noStrike" kern="1200" cap="none" spc="0" normalizeH="0" baseline="0" noProof="0" dirty="0">
              <a:ln>
                <a:solidFill>
                  <a:sysClr val="windowText" lastClr="000000"/>
                </a:solidFill>
              </a:ln>
              <a:solidFill>
                <a:schemeClr val="bg1"/>
              </a:solidFill>
              <a:effectLst/>
              <a:uLnTx/>
              <a:uFillTx/>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F5C4E3-7CC5-1CE8-759F-FFA7CFF2C1F3}"/>
              </a:ext>
            </a:extLst>
          </p:cNvPr>
          <p:cNvPicPr>
            <a:picLocks noChangeAspect="1"/>
          </p:cNvPicPr>
          <p:nvPr/>
        </p:nvPicPr>
        <p:blipFill>
          <a:blip r:embed="rId2"/>
          <a:stretch>
            <a:fillRect/>
          </a:stretch>
        </p:blipFill>
        <p:spPr>
          <a:xfrm>
            <a:off x="859738" y="110417"/>
            <a:ext cx="8473834" cy="910134"/>
          </a:xfrm>
          <a:prstGeom prst="rect">
            <a:avLst/>
          </a:prstGeom>
        </p:spPr>
      </p:pic>
      <p:grpSp>
        <p:nvGrpSpPr>
          <p:cNvPr id="12" name="Group 11">
            <a:extLst>
              <a:ext uri="{FF2B5EF4-FFF2-40B4-BE49-F238E27FC236}">
                <a16:creationId xmlns:a16="http://schemas.microsoft.com/office/drawing/2014/main" id="{1016FCB4-B091-7F8F-8CD9-C38281AFF06E}"/>
              </a:ext>
            </a:extLst>
          </p:cNvPr>
          <p:cNvGrpSpPr/>
          <p:nvPr/>
        </p:nvGrpSpPr>
        <p:grpSpPr>
          <a:xfrm>
            <a:off x="455613" y="2464615"/>
            <a:ext cx="11280774" cy="2765307"/>
            <a:chOff x="922427" y="1245269"/>
            <a:chExt cx="11280774" cy="4861735"/>
          </a:xfrm>
        </p:grpSpPr>
        <p:sp>
          <p:nvSpPr>
            <p:cNvPr id="13" name="Rectangle: Rounded Corners 12">
              <a:extLst>
                <a:ext uri="{FF2B5EF4-FFF2-40B4-BE49-F238E27FC236}">
                  <a16:creationId xmlns:a16="http://schemas.microsoft.com/office/drawing/2014/main" id="{0414DB59-1AD5-50F7-41D9-5A24F726F1E5}"/>
                </a:ext>
              </a:extLst>
            </p:cNvPr>
            <p:cNvSpPr/>
            <p:nvPr/>
          </p:nvSpPr>
          <p:spPr>
            <a:xfrm>
              <a:off x="922427" y="1245269"/>
              <a:ext cx="11280774" cy="4861735"/>
            </a:xfrm>
            <a:prstGeom prst="roundRect">
              <a:avLst/>
            </a:prstGeom>
            <a:solidFill>
              <a:srgbClr val="EBFAFF"/>
            </a:solidFill>
            <a:ln>
              <a:solidFill>
                <a:srgbClr val="02B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8DD32-8ACD-6851-4A1D-4BBF6CE833C3}"/>
                </a:ext>
              </a:extLst>
            </p:cNvPr>
            <p:cNvSpPr txBox="1"/>
            <p:nvPr/>
          </p:nvSpPr>
          <p:spPr>
            <a:xfrm>
              <a:off x="1074526" y="1638925"/>
              <a:ext cx="11128675" cy="2554545"/>
            </a:xfrm>
            <a:prstGeom prst="rect">
              <a:avLst/>
            </a:prstGeom>
            <a:noFill/>
          </p:spPr>
          <p:txBody>
            <a:bodyPr wrap="square">
              <a:spAutoFit/>
            </a:bodyPr>
            <a:lstStyle/>
            <a:p>
              <a:r>
                <a:rPr lang="en-US" sz="3200" b="1" i="1" dirty="0" err="1">
                  <a:solidFill>
                    <a:srgbClr val="000000"/>
                  </a:solidFill>
                  <a:latin typeface="Cambria" panose="02040503050406030204" pitchFamily="18" charset="0"/>
                </a:rPr>
                <a:t>Các</a:t>
              </a:r>
              <a:r>
                <a:rPr lang="en-US" sz="3200" b="1" i="1" dirty="0">
                  <a:solidFill>
                    <a:srgbClr val="000000"/>
                  </a:solidFill>
                  <a:latin typeface="Cambria" panose="02040503050406030204" pitchFamily="18" charset="0"/>
                </a:rPr>
                <a:t> </a:t>
              </a:r>
              <a:r>
                <a:rPr lang="en-US" sz="3200" b="1" i="1" dirty="0" err="1">
                  <a:solidFill>
                    <a:srgbClr val="000000"/>
                  </a:solidFill>
                  <a:latin typeface="Cambria" panose="02040503050406030204" pitchFamily="18" charset="0"/>
                </a:rPr>
                <a:t>nhóm</a:t>
              </a:r>
              <a:r>
                <a:rPr lang="en-US" sz="3200" b="1" i="1" dirty="0">
                  <a:solidFill>
                    <a:srgbClr val="000000"/>
                  </a:solidFill>
                  <a:latin typeface="Cambria" panose="02040503050406030204" pitchFamily="18" charset="0"/>
                </a:rPr>
                <a:t> </a:t>
              </a:r>
              <a:r>
                <a:rPr lang="en-US" sz="3200" b="1" i="1" dirty="0" err="1">
                  <a:solidFill>
                    <a:srgbClr val="000000"/>
                  </a:solidFill>
                  <a:latin typeface="Cambria" panose="02040503050406030204" pitchFamily="18" charset="0"/>
                </a:rPr>
                <a:t>hãy</a:t>
              </a:r>
              <a:r>
                <a:rPr lang="en-US" sz="3200" b="1" i="1" dirty="0">
                  <a:solidFill>
                    <a:srgbClr val="000000"/>
                  </a:solidFill>
                  <a:latin typeface="Cambria" panose="02040503050406030204" pitchFamily="18" charset="0"/>
                </a:rPr>
                <a:t> q</a:t>
              </a:r>
              <a:r>
                <a:rPr lang="vi-VN" sz="3200" b="1" i="1" dirty="0">
                  <a:solidFill>
                    <a:srgbClr val="000000"/>
                  </a:solidFill>
                  <a:effectLst/>
                  <a:latin typeface="Cambria" panose="02040503050406030204" pitchFamily="18" charset="0"/>
                </a:rPr>
                <a:t>uan sát hình 3 kết hợp đọc thông tin mục</a:t>
              </a:r>
              <a:r>
                <a:rPr lang="en-US" sz="3200" b="1" i="1" dirty="0">
                  <a:solidFill>
                    <a:srgbClr val="000000"/>
                  </a:solidFill>
                  <a:effectLst/>
                  <a:latin typeface="Cambria" panose="02040503050406030204" pitchFamily="18" charset="0"/>
                </a:rPr>
                <a:t> </a:t>
              </a:r>
              <a:r>
                <a:rPr lang="vi-VN" sz="3200" b="1" i="1" dirty="0">
                  <a:solidFill>
                    <a:srgbClr val="000000"/>
                  </a:solidFill>
                  <a:effectLst/>
                  <a:latin typeface="Cambria" panose="02040503050406030204" pitchFamily="18" charset="0"/>
                </a:rPr>
                <a:t>2</a:t>
              </a:r>
              <a:r>
                <a:rPr lang="en-US" sz="3200" b="1" i="1" dirty="0">
                  <a:solidFill>
                    <a:srgbClr val="000000"/>
                  </a:solidFill>
                  <a:effectLst/>
                  <a:latin typeface="Cambria" panose="02040503050406030204" pitchFamily="18" charset="0"/>
                </a:rPr>
                <a:t>.</a:t>
              </a:r>
              <a:r>
                <a:rPr lang="vi-VN" sz="3200" b="1" i="1" dirty="0">
                  <a:solidFill>
                    <a:srgbClr val="000000"/>
                  </a:solidFill>
                  <a:effectLst/>
                  <a:latin typeface="Cambria" panose="02040503050406030204" pitchFamily="18" charset="0"/>
                </a:rPr>
                <a:t> </a:t>
              </a:r>
              <a:endParaRPr lang="en-US" sz="3200" b="1" i="1" dirty="0">
                <a:solidFill>
                  <a:srgbClr val="000000"/>
                </a:solidFill>
                <a:effectLst/>
                <a:latin typeface="Cambria" panose="02040503050406030204" pitchFamily="18" charset="0"/>
              </a:endParaRPr>
            </a:p>
            <a:p>
              <a:r>
                <a:rPr lang="en-US" sz="3200" b="1" i="1" dirty="0">
                  <a:solidFill>
                    <a:srgbClr val="000000"/>
                  </a:solidFill>
                  <a:effectLst/>
                  <a:latin typeface="Cambria" panose="02040503050406030204" pitchFamily="18" charset="0"/>
                </a:rPr>
                <a:t>Thực </a:t>
              </a:r>
              <a:r>
                <a:rPr lang="vi-VN" sz="3200" b="1" i="1" dirty="0">
                  <a:solidFill>
                    <a:srgbClr val="000000"/>
                  </a:solidFill>
                  <a:effectLst/>
                  <a:latin typeface="Cambria" panose="02040503050406030204" pitchFamily="18" charset="0"/>
                </a:rPr>
                <a:t>hiện nhiệm vụ:</a:t>
              </a:r>
              <a:endParaRPr lang="vi-VN" sz="3200" b="0" i="0" dirty="0">
                <a:solidFill>
                  <a:srgbClr val="000000"/>
                </a:solidFill>
                <a:effectLst/>
                <a:latin typeface="Cambria" panose="02040503050406030204" pitchFamily="18" charset="0"/>
              </a:endParaRPr>
            </a:p>
            <a:p>
              <a:pPr algn="just"/>
              <a:r>
                <a:rPr lang="en-US" sz="3200" dirty="0">
                  <a:solidFill>
                    <a:srgbClr val="000000"/>
                  </a:solidFill>
                  <a:latin typeface="Cambria" panose="02040503050406030204" pitchFamily="18" charset="0"/>
                </a:rPr>
                <a:t>1. C</a:t>
              </a:r>
              <a:r>
                <a:rPr lang="vi-VN" sz="3200" b="0" i="0" dirty="0">
                  <a:solidFill>
                    <a:srgbClr val="000000"/>
                  </a:solidFill>
                  <a:effectLst/>
                  <a:latin typeface="Cambria" panose="02040503050406030204" pitchFamily="18" charset="0"/>
                </a:rPr>
                <a:t>ho biết thời gian và địa điểm tổ chức lễ giỗ Tổ Hùng Vương.</a:t>
              </a:r>
            </a:p>
            <a:p>
              <a:pPr algn="just"/>
              <a:r>
                <a:rPr lang="en-US" sz="3200" b="0" i="0" dirty="0">
                  <a:solidFill>
                    <a:srgbClr val="000000"/>
                  </a:solidFill>
                  <a:effectLst/>
                  <a:latin typeface="Cambria" panose="02040503050406030204" pitchFamily="18" charset="0"/>
                </a:rPr>
                <a:t>2. </a:t>
              </a:r>
              <a:r>
                <a:rPr lang="vi-VN" sz="3200" b="0" i="0" dirty="0">
                  <a:solidFill>
                    <a:srgbClr val="000000"/>
                  </a:solidFill>
                  <a:effectLst/>
                  <a:latin typeface="Cambria" panose="02040503050406030204" pitchFamily="18" charset="0"/>
                </a:rPr>
                <a:t>Giới thiệu sơ lược về lễ giỗ Tổ Hùng Vương và nêu ý nghĩa </a:t>
              </a:r>
              <a:endParaRPr lang="en-US" sz="3200" b="0" i="0" dirty="0">
                <a:solidFill>
                  <a:srgbClr val="000000"/>
                </a:solidFill>
                <a:effectLst/>
                <a:latin typeface="Cambria" panose="02040503050406030204" pitchFamily="18" charset="0"/>
              </a:endParaRPr>
            </a:p>
            <a:p>
              <a:pPr algn="just"/>
              <a:r>
                <a:rPr lang="vi-VN" sz="3200" b="0" i="0" dirty="0">
                  <a:solidFill>
                    <a:srgbClr val="000000"/>
                  </a:solidFill>
                  <a:effectLst/>
                  <a:latin typeface="Cambria" panose="02040503050406030204" pitchFamily="18" charset="0"/>
                </a:rPr>
                <a:t>của ngày giỗ Tổ.</a:t>
              </a:r>
            </a:p>
          </p:txBody>
        </p:sp>
      </p:grpSp>
      <p:pic>
        <p:nvPicPr>
          <p:cNvPr id="15" name="Picture 14">
            <a:extLst>
              <a:ext uri="{FF2B5EF4-FFF2-40B4-BE49-F238E27FC236}">
                <a16:creationId xmlns:a16="http://schemas.microsoft.com/office/drawing/2014/main" id="{C3D25BEE-1CF0-4351-9357-8B75D5A8CEF3}"/>
              </a:ext>
            </a:extLst>
          </p:cNvPr>
          <p:cNvPicPr>
            <a:picLocks noChangeAspect="1"/>
          </p:cNvPicPr>
          <p:nvPr/>
        </p:nvPicPr>
        <p:blipFill>
          <a:blip r:embed="rId3"/>
          <a:stretch>
            <a:fillRect/>
          </a:stretch>
        </p:blipFill>
        <p:spPr>
          <a:xfrm>
            <a:off x="9181171" y="821561"/>
            <a:ext cx="2694799" cy="1634164"/>
          </a:xfrm>
          <a:prstGeom prst="rect">
            <a:avLst/>
          </a:prstGeom>
        </p:spPr>
      </p:pic>
    </p:spTree>
    <p:extLst>
      <p:ext uri="{BB962C8B-B14F-4D97-AF65-F5344CB8AC3E}">
        <p14:creationId xmlns:p14="http://schemas.microsoft.com/office/powerpoint/2010/main" val="989857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A120E61-451F-4743-91B7-4E6D259CE6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9038" y="2133136"/>
            <a:ext cx="3493973" cy="2618508"/>
          </a:xfrm>
          <a:prstGeom prst="rect">
            <a:avLst/>
          </a:prstGeom>
        </p:spPr>
      </p:pic>
      <p:sp>
        <p:nvSpPr>
          <p:cNvPr id="2" name="Rectangle: Rounded Corners 1">
            <a:extLst>
              <a:ext uri="{FF2B5EF4-FFF2-40B4-BE49-F238E27FC236}">
                <a16:creationId xmlns:a16="http://schemas.microsoft.com/office/drawing/2014/main" id="{58593F42-A151-4B14-C59F-65860C0E481A}"/>
              </a:ext>
            </a:extLst>
          </p:cNvPr>
          <p:cNvSpPr/>
          <p:nvPr/>
        </p:nvSpPr>
        <p:spPr>
          <a:xfrm>
            <a:off x="6417994" y="598484"/>
            <a:ext cx="2127028" cy="613611"/>
          </a:xfrm>
          <a:prstGeom prst="roundRect">
            <a:avLst/>
          </a:prstGeom>
          <a:solidFill>
            <a:srgbClr val="EB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293DA"/>
                </a:solidFill>
                <a:latin typeface="Cambria" panose="02040503050406030204" pitchFamily="18" charset="0"/>
              </a:rPr>
              <a:t>THỜI GIAN</a:t>
            </a:r>
          </a:p>
        </p:txBody>
      </p:sp>
      <p:sp>
        <p:nvSpPr>
          <p:cNvPr id="4" name="Rectangle: Rounded Corners 3">
            <a:extLst>
              <a:ext uri="{FF2B5EF4-FFF2-40B4-BE49-F238E27FC236}">
                <a16:creationId xmlns:a16="http://schemas.microsoft.com/office/drawing/2014/main" id="{ECC923E8-F5D8-01F9-6512-2B2104A16CB4}"/>
              </a:ext>
            </a:extLst>
          </p:cNvPr>
          <p:cNvSpPr/>
          <p:nvPr/>
        </p:nvSpPr>
        <p:spPr>
          <a:xfrm>
            <a:off x="6259693" y="4621370"/>
            <a:ext cx="1892915" cy="61361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lumMod val="75000"/>
                  </a:schemeClr>
                </a:solidFill>
                <a:latin typeface="Cambria" panose="02040503050406030204" pitchFamily="18" charset="0"/>
              </a:rPr>
              <a:t>ĐỊA ĐIỂM</a:t>
            </a:r>
          </a:p>
        </p:txBody>
      </p:sp>
      <p:sp>
        <p:nvSpPr>
          <p:cNvPr id="5" name="Rectangle: Rounded Corners 4">
            <a:extLst>
              <a:ext uri="{FF2B5EF4-FFF2-40B4-BE49-F238E27FC236}">
                <a16:creationId xmlns:a16="http://schemas.microsoft.com/office/drawing/2014/main" id="{9396A41F-417F-7BF9-9A8D-27FA0B52E245}"/>
              </a:ext>
            </a:extLst>
          </p:cNvPr>
          <p:cNvSpPr/>
          <p:nvPr/>
        </p:nvSpPr>
        <p:spPr>
          <a:xfrm>
            <a:off x="1910032" y="4357554"/>
            <a:ext cx="2336132" cy="613611"/>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latin typeface="Cambria" panose="02040503050406030204" pitchFamily="18" charset="0"/>
              </a:rPr>
              <a:t>GIỚI THIỆU</a:t>
            </a:r>
          </a:p>
        </p:txBody>
      </p:sp>
      <p:sp>
        <p:nvSpPr>
          <p:cNvPr id="6" name="Rectangle: Rounded Corners 5">
            <a:extLst>
              <a:ext uri="{FF2B5EF4-FFF2-40B4-BE49-F238E27FC236}">
                <a16:creationId xmlns:a16="http://schemas.microsoft.com/office/drawing/2014/main" id="{C6B89C07-83DE-5146-41F6-117ABB4D3725}"/>
              </a:ext>
            </a:extLst>
          </p:cNvPr>
          <p:cNvSpPr/>
          <p:nvPr/>
        </p:nvSpPr>
        <p:spPr>
          <a:xfrm>
            <a:off x="1233863" y="489128"/>
            <a:ext cx="1789697" cy="613611"/>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D3A0A"/>
                </a:solidFill>
                <a:latin typeface="Cambria" panose="02040503050406030204" pitchFamily="18" charset="0"/>
              </a:rPr>
              <a:t>Ý NGHĨA</a:t>
            </a:r>
          </a:p>
        </p:txBody>
      </p:sp>
      <p:cxnSp>
        <p:nvCxnSpPr>
          <p:cNvPr id="8" name="Connector: Curved 7">
            <a:extLst>
              <a:ext uri="{FF2B5EF4-FFF2-40B4-BE49-F238E27FC236}">
                <a16:creationId xmlns:a16="http://schemas.microsoft.com/office/drawing/2014/main" id="{A1BF6C52-E2D3-2060-890E-4BCD1DBEAA8D}"/>
              </a:ext>
            </a:extLst>
          </p:cNvPr>
          <p:cNvCxnSpPr>
            <a:cxnSpLocks/>
            <a:endCxn id="2" idx="1"/>
          </p:cNvCxnSpPr>
          <p:nvPr/>
        </p:nvCxnSpPr>
        <p:spPr>
          <a:xfrm rot="5400000" flipH="1" flipV="1">
            <a:off x="5299067" y="985934"/>
            <a:ext cx="1199571" cy="1038284"/>
          </a:xfrm>
          <a:prstGeom prst="curvedConnector2">
            <a:avLst/>
          </a:prstGeom>
          <a:ln w="38100">
            <a:solidFill>
              <a:srgbClr val="0293DA"/>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32A49208-0D37-001A-18FA-56FA6580477F}"/>
              </a:ext>
            </a:extLst>
          </p:cNvPr>
          <p:cNvCxnSpPr>
            <a:cxnSpLocks/>
          </p:cNvCxnSpPr>
          <p:nvPr/>
        </p:nvCxnSpPr>
        <p:spPr>
          <a:xfrm rot="16200000" flipH="1">
            <a:off x="5807668" y="3097996"/>
            <a:ext cx="989866" cy="1918627"/>
          </a:xfrm>
          <a:prstGeom prst="curvedConnector3">
            <a:avLst>
              <a:gd name="adj1" fmla="val 50000"/>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E133F9D7-73EF-CBF0-C279-99FA6A161E94}"/>
              </a:ext>
            </a:extLst>
          </p:cNvPr>
          <p:cNvCxnSpPr>
            <a:cxnSpLocks/>
            <a:endCxn id="5" idx="0"/>
          </p:cNvCxnSpPr>
          <p:nvPr/>
        </p:nvCxnSpPr>
        <p:spPr>
          <a:xfrm rot="5400000">
            <a:off x="3879865" y="2857709"/>
            <a:ext cx="698078" cy="2301612"/>
          </a:xfrm>
          <a:prstGeom prst="curvedConnector3">
            <a:avLst>
              <a:gd name="adj1" fmla="val 50000"/>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888A881B-C89A-C187-1F49-0C25652557CE}"/>
              </a:ext>
            </a:extLst>
          </p:cNvPr>
          <p:cNvCxnSpPr>
            <a:cxnSpLocks/>
            <a:endCxn id="6" idx="3"/>
          </p:cNvCxnSpPr>
          <p:nvPr/>
        </p:nvCxnSpPr>
        <p:spPr>
          <a:xfrm rot="16200000" flipV="1">
            <a:off x="3547172" y="272323"/>
            <a:ext cx="1308927" cy="2356150"/>
          </a:xfrm>
          <a:prstGeom prst="curvedConnector2">
            <a:avLst/>
          </a:prstGeom>
          <a:ln w="3810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10E952EB-0EA3-E8BB-64A3-00C9571494ED}"/>
              </a:ext>
            </a:extLst>
          </p:cNvPr>
          <p:cNvCxnSpPr>
            <a:cxnSpLocks/>
            <a:stCxn id="5" idx="2"/>
            <a:endCxn id="25" idx="0"/>
          </p:cNvCxnSpPr>
          <p:nvPr/>
        </p:nvCxnSpPr>
        <p:spPr>
          <a:xfrm rot="5400000">
            <a:off x="1996174" y="4629675"/>
            <a:ext cx="740435" cy="1423415"/>
          </a:xfrm>
          <a:prstGeom prst="curvedConnector3">
            <a:avLst>
              <a:gd name="adj1" fmla="val 50000"/>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6E1DF039-F463-EDF9-462A-C378CFBD2402}"/>
              </a:ext>
            </a:extLst>
          </p:cNvPr>
          <p:cNvCxnSpPr>
            <a:cxnSpLocks/>
            <a:stCxn id="5" idx="2"/>
            <a:endCxn id="29" idx="0"/>
          </p:cNvCxnSpPr>
          <p:nvPr/>
        </p:nvCxnSpPr>
        <p:spPr>
          <a:xfrm rot="16200000" flipH="1">
            <a:off x="3249167" y="4800096"/>
            <a:ext cx="720532" cy="1062670"/>
          </a:xfrm>
          <a:prstGeom prst="curvedConnector3">
            <a:avLst>
              <a:gd name="adj1" fmla="val 50000"/>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96179FEE-DF1B-1A73-F691-A576B891A835}"/>
              </a:ext>
            </a:extLst>
          </p:cNvPr>
          <p:cNvCxnSpPr>
            <a:cxnSpLocks/>
            <a:stCxn id="6" idx="2"/>
            <a:endCxn id="19" idx="0"/>
          </p:cNvCxnSpPr>
          <p:nvPr/>
        </p:nvCxnSpPr>
        <p:spPr>
          <a:xfrm rot="5400000">
            <a:off x="1297830" y="932751"/>
            <a:ext cx="660894" cy="1000871"/>
          </a:xfrm>
          <a:prstGeom prst="curvedConnector3">
            <a:avLst>
              <a:gd name="adj1" fmla="val 50000"/>
            </a:avLst>
          </a:prstGeom>
          <a:ln w="28575">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FDA28272-EB71-527E-B612-FAAD5D7B52F9}"/>
              </a:ext>
            </a:extLst>
          </p:cNvPr>
          <p:cNvCxnSpPr>
            <a:cxnSpLocks/>
            <a:stCxn id="6" idx="2"/>
            <a:endCxn id="22" idx="0"/>
          </p:cNvCxnSpPr>
          <p:nvPr/>
        </p:nvCxnSpPr>
        <p:spPr>
          <a:xfrm rot="16200000" flipH="1">
            <a:off x="2409589" y="821861"/>
            <a:ext cx="630287" cy="1192041"/>
          </a:xfrm>
          <a:prstGeom prst="curvedConnector3">
            <a:avLst>
              <a:gd name="adj1" fmla="val 50000"/>
            </a:avLst>
          </a:prstGeom>
          <a:ln w="28575">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603DC3C-986D-50BB-F3B6-94DF5C8C3A1E}"/>
              </a:ext>
            </a:extLst>
          </p:cNvPr>
          <p:cNvGrpSpPr/>
          <p:nvPr/>
        </p:nvGrpSpPr>
        <p:grpSpPr>
          <a:xfrm>
            <a:off x="478066" y="1702881"/>
            <a:ext cx="1299549" cy="1042040"/>
            <a:chOff x="251470" y="1682516"/>
            <a:chExt cx="2193414" cy="1042040"/>
          </a:xfrm>
        </p:grpSpPr>
        <p:sp>
          <p:nvSpPr>
            <p:cNvPr id="19" name="TextBox 18">
              <a:extLst>
                <a:ext uri="{FF2B5EF4-FFF2-40B4-BE49-F238E27FC236}">
                  <a16:creationId xmlns:a16="http://schemas.microsoft.com/office/drawing/2014/main" id="{A712689B-3842-37DE-1D4A-9AA5FCF55C78}"/>
                </a:ext>
              </a:extLst>
            </p:cNvPr>
            <p:cNvSpPr txBox="1"/>
            <p:nvPr/>
          </p:nvSpPr>
          <p:spPr>
            <a:xfrm>
              <a:off x="251470" y="1743268"/>
              <a:ext cx="2193414" cy="400110"/>
            </a:xfrm>
            <a:prstGeom prst="rect">
              <a:avLst/>
            </a:prstGeom>
            <a:noFill/>
          </p:spPr>
          <p:txBody>
            <a:bodyPr wrap="square">
              <a:spAutoFit/>
            </a:bodyPr>
            <a:lstStyle/>
            <a:p>
              <a:pPr algn="ctr"/>
              <a:r>
                <a:rPr lang="en-US" sz="2000" b="0" i="0" dirty="0">
                  <a:solidFill>
                    <a:srgbClr val="CD3A0A"/>
                  </a:solidFill>
                  <a:effectLst/>
                  <a:latin typeface="Cambria" panose="02040503050406030204" pitchFamily="18" charset="0"/>
                </a:rPr>
                <a:t>....</a:t>
              </a:r>
              <a:endParaRPr lang="en-US" sz="2000" dirty="0">
                <a:solidFill>
                  <a:srgbClr val="CD3A0A"/>
                </a:solidFill>
                <a:latin typeface="Cambria" panose="02040503050406030204" pitchFamily="18" charset="0"/>
              </a:endParaRPr>
            </a:p>
          </p:txBody>
        </p:sp>
        <p:sp>
          <p:nvSpPr>
            <p:cNvPr id="20" name="Rectangle: Rounded Corners 19">
              <a:extLst>
                <a:ext uri="{FF2B5EF4-FFF2-40B4-BE49-F238E27FC236}">
                  <a16:creationId xmlns:a16="http://schemas.microsoft.com/office/drawing/2014/main" id="{2B32E57E-F998-1B34-8DCA-6C54E0EE8B28}"/>
                </a:ext>
              </a:extLst>
            </p:cNvPr>
            <p:cNvSpPr/>
            <p:nvPr/>
          </p:nvSpPr>
          <p:spPr>
            <a:xfrm>
              <a:off x="345373" y="1682516"/>
              <a:ext cx="1996661" cy="1042040"/>
            </a:xfrm>
            <a:prstGeom prst="roundRect">
              <a:avLst/>
            </a:prstGeom>
            <a:noFill/>
            <a:ln w="12700">
              <a:solidFill>
                <a:srgbClr val="CD3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9FDF33C-DF96-7A53-F85F-90CD56C6197F}"/>
              </a:ext>
            </a:extLst>
          </p:cNvPr>
          <p:cNvGrpSpPr/>
          <p:nvPr/>
        </p:nvGrpSpPr>
        <p:grpSpPr>
          <a:xfrm>
            <a:off x="2634012" y="1733026"/>
            <a:ext cx="1373481" cy="1046270"/>
            <a:chOff x="2357286" y="1793184"/>
            <a:chExt cx="2193414" cy="1046270"/>
          </a:xfrm>
        </p:grpSpPr>
        <p:sp>
          <p:nvSpPr>
            <p:cNvPr id="22" name="TextBox 21">
              <a:extLst>
                <a:ext uri="{FF2B5EF4-FFF2-40B4-BE49-F238E27FC236}">
                  <a16:creationId xmlns:a16="http://schemas.microsoft.com/office/drawing/2014/main" id="{E98F8FAF-226B-94CF-2DEB-6E8F1AA27F2D}"/>
                </a:ext>
              </a:extLst>
            </p:cNvPr>
            <p:cNvSpPr txBox="1"/>
            <p:nvPr/>
          </p:nvSpPr>
          <p:spPr>
            <a:xfrm>
              <a:off x="2357286" y="1793184"/>
              <a:ext cx="2193414" cy="400110"/>
            </a:xfrm>
            <a:prstGeom prst="rect">
              <a:avLst/>
            </a:prstGeom>
            <a:noFill/>
          </p:spPr>
          <p:txBody>
            <a:bodyPr wrap="square">
              <a:spAutoFit/>
            </a:bodyPr>
            <a:lstStyle/>
            <a:p>
              <a:pPr algn="ctr"/>
              <a:r>
                <a:rPr lang="en-US" sz="2000" b="0" i="0" dirty="0">
                  <a:solidFill>
                    <a:srgbClr val="CD3A0A"/>
                  </a:solidFill>
                  <a:effectLst/>
                  <a:latin typeface="Cambria" panose="02040503050406030204" pitchFamily="18" charset="0"/>
                </a:rPr>
                <a:t>...</a:t>
              </a:r>
              <a:endParaRPr lang="en-US" sz="2000" dirty="0">
                <a:solidFill>
                  <a:srgbClr val="CD3A0A"/>
                </a:solidFill>
                <a:latin typeface="Cambria" panose="02040503050406030204" pitchFamily="18" charset="0"/>
              </a:endParaRPr>
            </a:p>
          </p:txBody>
        </p:sp>
        <p:sp>
          <p:nvSpPr>
            <p:cNvPr id="23" name="Rectangle: Rounded Corners 22">
              <a:extLst>
                <a:ext uri="{FF2B5EF4-FFF2-40B4-BE49-F238E27FC236}">
                  <a16:creationId xmlns:a16="http://schemas.microsoft.com/office/drawing/2014/main" id="{537AB8FA-19BD-94FD-AC89-EFE4D89B7A5D}"/>
                </a:ext>
              </a:extLst>
            </p:cNvPr>
            <p:cNvSpPr/>
            <p:nvPr/>
          </p:nvSpPr>
          <p:spPr>
            <a:xfrm>
              <a:off x="2459937" y="1797414"/>
              <a:ext cx="1996661" cy="1042040"/>
            </a:xfrm>
            <a:prstGeom prst="roundRect">
              <a:avLst/>
            </a:prstGeom>
            <a:noFill/>
            <a:ln w="12700">
              <a:solidFill>
                <a:srgbClr val="CD3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75E2D9A-463D-6272-C639-0961C60C0061}"/>
              </a:ext>
            </a:extLst>
          </p:cNvPr>
          <p:cNvGrpSpPr/>
          <p:nvPr/>
        </p:nvGrpSpPr>
        <p:grpSpPr>
          <a:xfrm>
            <a:off x="747140" y="5658091"/>
            <a:ext cx="1815085" cy="680825"/>
            <a:chOff x="470414" y="5718249"/>
            <a:chExt cx="2570802" cy="680825"/>
          </a:xfrm>
        </p:grpSpPr>
        <p:sp>
          <p:nvSpPr>
            <p:cNvPr id="25" name="TextBox 24">
              <a:extLst>
                <a:ext uri="{FF2B5EF4-FFF2-40B4-BE49-F238E27FC236}">
                  <a16:creationId xmlns:a16="http://schemas.microsoft.com/office/drawing/2014/main" id="{22B3DB1B-E564-E4FC-287C-6160A7F3A156}"/>
                </a:ext>
              </a:extLst>
            </p:cNvPr>
            <p:cNvSpPr txBox="1"/>
            <p:nvPr/>
          </p:nvSpPr>
          <p:spPr>
            <a:xfrm>
              <a:off x="470414" y="5771758"/>
              <a:ext cx="2570802" cy="400110"/>
            </a:xfrm>
            <a:prstGeom prst="rect">
              <a:avLst/>
            </a:prstGeom>
            <a:noFill/>
          </p:spPr>
          <p:txBody>
            <a:bodyPr wrap="square">
              <a:spAutoFit/>
            </a:bodyPr>
            <a:lstStyle/>
            <a:p>
              <a:pPr algn="ctr"/>
              <a:r>
                <a:rPr lang="en-US" sz="2000" dirty="0">
                  <a:solidFill>
                    <a:srgbClr val="385723"/>
                  </a:solidFill>
                  <a:latin typeface="Cambria" panose="02040503050406030204" pitchFamily="18" charset="0"/>
                </a:rPr>
                <a:t>...</a:t>
              </a:r>
            </a:p>
          </p:txBody>
        </p:sp>
        <p:sp>
          <p:nvSpPr>
            <p:cNvPr id="26" name="Rectangle: Rounded Corners 25">
              <a:extLst>
                <a:ext uri="{FF2B5EF4-FFF2-40B4-BE49-F238E27FC236}">
                  <a16:creationId xmlns:a16="http://schemas.microsoft.com/office/drawing/2014/main" id="{CC28588A-61FE-43B1-2067-2027E12E5F0F}"/>
                </a:ext>
              </a:extLst>
            </p:cNvPr>
            <p:cNvSpPr/>
            <p:nvPr/>
          </p:nvSpPr>
          <p:spPr>
            <a:xfrm>
              <a:off x="535318" y="5718249"/>
              <a:ext cx="2440995" cy="680825"/>
            </a:xfrm>
            <a:prstGeom prst="roundRect">
              <a:avLst/>
            </a:prstGeom>
            <a:noFill/>
            <a:ln w="12700">
              <a:solidFill>
                <a:srgbClr val="3857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89AFD83D-2A2D-F2DB-57FC-DF34A38C1875}"/>
              </a:ext>
            </a:extLst>
          </p:cNvPr>
          <p:cNvGrpSpPr/>
          <p:nvPr/>
        </p:nvGrpSpPr>
        <p:grpSpPr>
          <a:xfrm>
            <a:off x="3279049" y="5691697"/>
            <a:ext cx="1723437" cy="613611"/>
            <a:chOff x="3330202" y="5463982"/>
            <a:chExt cx="2625431" cy="1015663"/>
          </a:xfrm>
        </p:grpSpPr>
        <p:sp>
          <p:nvSpPr>
            <p:cNvPr id="28" name="TextBox 27">
              <a:extLst>
                <a:ext uri="{FF2B5EF4-FFF2-40B4-BE49-F238E27FC236}">
                  <a16:creationId xmlns:a16="http://schemas.microsoft.com/office/drawing/2014/main" id="{4972AFB6-92D4-6923-EF9F-B69710B1321A}"/>
                </a:ext>
              </a:extLst>
            </p:cNvPr>
            <p:cNvSpPr txBox="1"/>
            <p:nvPr/>
          </p:nvSpPr>
          <p:spPr>
            <a:xfrm>
              <a:off x="3372263" y="5823325"/>
              <a:ext cx="2570802" cy="400110"/>
            </a:xfrm>
            <a:prstGeom prst="rect">
              <a:avLst/>
            </a:prstGeom>
            <a:noFill/>
          </p:spPr>
          <p:txBody>
            <a:bodyPr wrap="square">
              <a:spAutoFit/>
            </a:bodyPr>
            <a:lstStyle/>
            <a:p>
              <a:pPr algn="ctr"/>
              <a:r>
                <a:rPr lang="en-US" sz="2000" dirty="0">
                  <a:solidFill>
                    <a:srgbClr val="385723"/>
                  </a:solidFill>
                  <a:latin typeface="Cambria" panose="02040503050406030204" pitchFamily="18" charset="0"/>
                </a:rPr>
                <a:t>...</a:t>
              </a:r>
            </a:p>
          </p:txBody>
        </p:sp>
        <p:sp>
          <p:nvSpPr>
            <p:cNvPr id="29" name="Rectangle: Rounded Corners 28">
              <a:extLst>
                <a:ext uri="{FF2B5EF4-FFF2-40B4-BE49-F238E27FC236}">
                  <a16:creationId xmlns:a16="http://schemas.microsoft.com/office/drawing/2014/main" id="{D8391B72-43D8-6B11-DED3-C014964974C9}"/>
                </a:ext>
              </a:extLst>
            </p:cNvPr>
            <p:cNvSpPr/>
            <p:nvPr/>
          </p:nvSpPr>
          <p:spPr>
            <a:xfrm>
              <a:off x="3330202" y="5463982"/>
              <a:ext cx="2625431" cy="1015663"/>
            </a:xfrm>
            <a:prstGeom prst="roundRect">
              <a:avLst/>
            </a:prstGeom>
            <a:noFill/>
            <a:ln w="12700">
              <a:solidFill>
                <a:srgbClr val="3857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18218599-ED53-4382-EB77-5DEA5E340187}"/>
              </a:ext>
            </a:extLst>
          </p:cNvPr>
          <p:cNvGrpSpPr/>
          <p:nvPr/>
        </p:nvGrpSpPr>
        <p:grpSpPr>
          <a:xfrm>
            <a:off x="6199877" y="5352355"/>
            <a:ext cx="2124075" cy="571836"/>
            <a:chOff x="6286680" y="5307514"/>
            <a:chExt cx="2864006" cy="830997"/>
          </a:xfrm>
        </p:grpSpPr>
        <p:sp>
          <p:nvSpPr>
            <p:cNvPr id="31" name="TextBox 30">
              <a:extLst>
                <a:ext uri="{FF2B5EF4-FFF2-40B4-BE49-F238E27FC236}">
                  <a16:creationId xmlns:a16="http://schemas.microsoft.com/office/drawing/2014/main" id="{954DA797-6521-3283-B52E-EF1EC740552C}"/>
                </a:ext>
              </a:extLst>
            </p:cNvPr>
            <p:cNvSpPr txBox="1"/>
            <p:nvPr/>
          </p:nvSpPr>
          <p:spPr>
            <a:xfrm>
              <a:off x="6286680" y="5487416"/>
              <a:ext cx="2864006" cy="461665"/>
            </a:xfrm>
            <a:prstGeom prst="rect">
              <a:avLst/>
            </a:prstGeom>
            <a:noFill/>
          </p:spPr>
          <p:txBody>
            <a:bodyPr wrap="square">
              <a:spAutoFit/>
            </a:bodyPr>
            <a:lstStyle/>
            <a:p>
              <a:pPr algn="ctr"/>
              <a:r>
                <a:rPr lang="en-US" sz="2400" dirty="0">
                  <a:solidFill>
                    <a:srgbClr val="C55A11"/>
                  </a:solidFill>
                  <a:latin typeface="Cambria" panose="02040503050406030204" pitchFamily="18" charset="0"/>
                </a:rPr>
                <a:t>...</a:t>
              </a:r>
            </a:p>
          </p:txBody>
        </p:sp>
        <p:sp>
          <p:nvSpPr>
            <p:cNvPr id="32" name="Rectangle: Rounded Corners 31">
              <a:extLst>
                <a:ext uri="{FF2B5EF4-FFF2-40B4-BE49-F238E27FC236}">
                  <a16:creationId xmlns:a16="http://schemas.microsoft.com/office/drawing/2014/main" id="{BEFFFF68-CCB7-15C1-743D-5A3596F5F606}"/>
                </a:ext>
              </a:extLst>
            </p:cNvPr>
            <p:cNvSpPr/>
            <p:nvPr/>
          </p:nvSpPr>
          <p:spPr>
            <a:xfrm>
              <a:off x="6416679" y="5307514"/>
              <a:ext cx="2734007" cy="830997"/>
            </a:xfrm>
            <a:prstGeom prst="roundRect">
              <a:avLst/>
            </a:prstGeom>
            <a:noFill/>
            <a:ln w="12700">
              <a:solidFill>
                <a:srgbClr val="C55A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D70C9B40-9A81-7060-276C-DD5F5F1E1005}"/>
              </a:ext>
            </a:extLst>
          </p:cNvPr>
          <p:cNvGrpSpPr/>
          <p:nvPr/>
        </p:nvGrpSpPr>
        <p:grpSpPr>
          <a:xfrm>
            <a:off x="6751926" y="1316214"/>
            <a:ext cx="2022220" cy="496237"/>
            <a:chOff x="7452096" y="1344420"/>
            <a:chExt cx="2061339" cy="613611"/>
          </a:xfrm>
        </p:grpSpPr>
        <p:sp>
          <p:nvSpPr>
            <p:cNvPr id="34" name="TextBox 33">
              <a:extLst>
                <a:ext uri="{FF2B5EF4-FFF2-40B4-BE49-F238E27FC236}">
                  <a16:creationId xmlns:a16="http://schemas.microsoft.com/office/drawing/2014/main" id="{8283A3E0-899C-C270-3D0D-18A94F21B639}"/>
                </a:ext>
              </a:extLst>
            </p:cNvPr>
            <p:cNvSpPr txBox="1"/>
            <p:nvPr/>
          </p:nvSpPr>
          <p:spPr>
            <a:xfrm>
              <a:off x="7452096" y="1370609"/>
              <a:ext cx="2061339" cy="461665"/>
            </a:xfrm>
            <a:prstGeom prst="rect">
              <a:avLst/>
            </a:prstGeom>
            <a:noFill/>
          </p:spPr>
          <p:txBody>
            <a:bodyPr wrap="square">
              <a:spAutoFit/>
            </a:bodyPr>
            <a:lstStyle/>
            <a:p>
              <a:pPr algn="ctr"/>
              <a:r>
                <a:rPr lang="en-US" sz="2400" dirty="0">
                  <a:solidFill>
                    <a:srgbClr val="0293DA"/>
                  </a:solidFill>
                  <a:latin typeface="Cambria" panose="02040503050406030204" pitchFamily="18" charset="0"/>
                </a:rPr>
                <a:t>...</a:t>
              </a:r>
            </a:p>
          </p:txBody>
        </p:sp>
        <p:sp>
          <p:nvSpPr>
            <p:cNvPr id="35" name="Rectangle: Rounded Corners 34">
              <a:extLst>
                <a:ext uri="{FF2B5EF4-FFF2-40B4-BE49-F238E27FC236}">
                  <a16:creationId xmlns:a16="http://schemas.microsoft.com/office/drawing/2014/main" id="{C2B64046-2A53-7088-D747-A4D66D555545}"/>
                </a:ext>
              </a:extLst>
            </p:cNvPr>
            <p:cNvSpPr/>
            <p:nvPr/>
          </p:nvSpPr>
          <p:spPr>
            <a:xfrm>
              <a:off x="7477090" y="1344420"/>
              <a:ext cx="1892915" cy="613611"/>
            </a:xfrm>
            <a:prstGeom prst="roundRect">
              <a:avLst/>
            </a:prstGeom>
            <a:noFill/>
            <a:ln w="12700">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D991C45C-7FDB-AB53-5346-BCE77E6DB80B}"/>
              </a:ext>
            </a:extLst>
          </p:cNvPr>
          <p:cNvSpPr txBox="1"/>
          <p:nvPr/>
        </p:nvSpPr>
        <p:spPr>
          <a:xfrm>
            <a:off x="4109052" y="2208628"/>
            <a:ext cx="3579599" cy="1323439"/>
          </a:xfrm>
          <a:prstGeom prst="rect">
            <a:avLst/>
          </a:prstGeom>
          <a:noFill/>
        </p:spPr>
        <p:txBody>
          <a:bodyPr wrap="square" rtlCol="0">
            <a:spAutoFit/>
          </a:bodyPr>
          <a:lstStyle/>
          <a:p>
            <a:r>
              <a:rPr lang="vi-VN" sz="4000" b="1" dirty="0">
                <a:solidFill>
                  <a:srgbClr val="C00000"/>
                </a:solidFill>
                <a:latin typeface="Cambria" panose="02040503050406030204" pitchFamily="18" charset="0"/>
                <a:ea typeface="Cambria" panose="02040503050406030204" pitchFamily="18" charset="0"/>
              </a:rPr>
              <a:t>LỄ GIỖ TỔ HÙNG VƯƠNG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00"/>
                                        <p:tgtEl>
                                          <p:spTgt spid="6"/>
                                        </p:tgtEl>
                                      </p:cBhvr>
                                    </p:animEffect>
                                  </p:childTnLst>
                                </p:cTn>
                              </p:par>
                            </p:childTnLst>
                          </p:cTn>
                        </p:par>
                        <p:par>
                          <p:cTn id="60" fill="hold">
                            <p:stCondLst>
                              <p:cond delay="7000"/>
                            </p:stCondLst>
                            <p:childTnLst>
                              <p:par>
                                <p:cTn id="61" presetID="22" presetClass="entr" presetSubtype="1"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up)">
                                      <p:cBhvr>
                                        <p:cTn id="63" dur="500"/>
                                        <p:tgtEl>
                                          <p:spTgt spid="16"/>
                                        </p:tgtEl>
                                      </p:cBhvr>
                                    </p:animEffect>
                                  </p:childTnLst>
                                </p:cTn>
                              </p:par>
                            </p:childTnLst>
                          </p:cTn>
                        </p:par>
                        <p:par>
                          <p:cTn id="64" fill="hold">
                            <p:stCondLst>
                              <p:cond delay="7500"/>
                            </p:stCondLst>
                            <p:childTnLst>
                              <p:par>
                                <p:cTn id="65" presetID="22" presetClass="entr" presetSubtype="1"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up)">
                                      <p:cBhvr>
                                        <p:cTn id="67" dur="500"/>
                                        <p:tgtEl>
                                          <p:spTgt spid="17"/>
                                        </p:tgtEl>
                                      </p:cBhvr>
                                    </p:animEffect>
                                  </p:childTnLst>
                                </p:cTn>
                              </p:par>
                            </p:childTnLst>
                          </p:cTn>
                        </p:par>
                        <p:par>
                          <p:cTn id="68" fill="hold">
                            <p:stCondLst>
                              <p:cond delay="8000"/>
                            </p:stCondLst>
                            <p:childTnLst>
                              <p:par>
                                <p:cTn id="69" presetID="22" presetClass="entr" presetSubtype="4"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500"/>
                                        <p:tgtEl>
                                          <p:spTgt spid="18"/>
                                        </p:tgtEl>
                                      </p:cBhvr>
                                    </p:animEffect>
                                  </p:childTnLst>
                                </p:cTn>
                              </p:par>
                            </p:childTnLst>
                          </p:cTn>
                        </p:par>
                        <p:par>
                          <p:cTn id="72" fill="hold">
                            <p:stCondLst>
                              <p:cond delay="8500"/>
                            </p:stCondLst>
                            <p:childTnLst>
                              <p:par>
                                <p:cTn id="73" presetID="22" presetClass="entr" presetSubtype="4"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94F6C4-69C0-987E-C947-151CDD188CDB}"/>
              </a:ext>
            </a:extLst>
          </p:cNvPr>
          <p:cNvSpPr/>
          <p:nvPr/>
        </p:nvSpPr>
        <p:spPr>
          <a:xfrm>
            <a:off x="144966" y="234176"/>
            <a:ext cx="11831444" cy="618892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11B6FC20-6016-DC38-EAD0-1C1C60F5FC78}"/>
              </a:ext>
            </a:extLst>
          </p:cNvPr>
          <p:cNvSpPr/>
          <p:nvPr/>
        </p:nvSpPr>
        <p:spPr>
          <a:xfrm>
            <a:off x="1253837" y="604405"/>
            <a:ext cx="10245435" cy="71697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rPr>
              <a:t>Thời</a:t>
            </a:r>
            <a:r>
              <a:rPr lang="en-US" sz="2800" b="1" dirty="0">
                <a:solidFill>
                  <a:schemeClr val="tx1"/>
                </a:solidFill>
                <a:latin typeface="Cambria" panose="02040503050406030204" pitchFamily="18" charset="0"/>
              </a:rPr>
              <a:t> </a:t>
            </a:r>
            <a:r>
              <a:rPr lang="vi-VN" sz="2800" b="1" dirty="0">
                <a:solidFill>
                  <a:schemeClr val="tx1"/>
                </a:solidFill>
                <a:latin typeface="Cambria" panose="02040503050406030204" pitchFamily="18" charset="0"/>
              </a:rPr>
              <a:t>gian và địa điểm tổ chức lễ giỗ Tổ Hùng Vương</a:t>
            </a:r>
          </a:p>
        </p:txBody>
      </p:sp>
      <p:pic>
        <p:nvPicPr>
          <p:cNvPr id="6" name="Picture 5">
            <a:extLst>
              <a:ext uri="{FF2B5EF4-FFF2-40B4-BE49-F238E27FC236}">
                <a16:creationId xmlns:a16="http://schemas.microsoft.com/office/drawing/2014/main" id="{024AA83B-16FA-66FF-C7E3-B7587D579853}"/>
              </a:ext>
            </a:extLst>
          </p:cNvPr>
          <p:cNvPicPr>
            <a:picLocks noChangeAspect="1"/>
          </p:cNvPicPr>
          <p:nvPr/>
        </p:nvPicPr>
        <p:blipFill>
          <a:blip r:embed="rId2"/>
          <a:stretch>
            <a:fillRect/>
          </a:stretch>
        </p:blipFill>
        <p:spPr>
          <a:xfrm>
            <a:off x="5524499" y="1681595"/>
            <a:ext cx="6133813" cy="4438650"/>
          </a:xfrm>
          <a:prstGeom prst="roundRect">
            <a:avLst/>
          </a:prstGeom>
        </p:spPr>
      </p:pic>
      <p:grpSp>
        <p:nvGrpSpPr>
          <p:cNvPr id="7" name="Group 6">
            <a:extLst>
              <a:ext uri="{FF2B5EF4-FFF2-40B4-BE49-F238E27FC236}">
                <a16:creationId xmlns:a16="http://schemas.microsoft.com/office/drawing/2014/main" id="{27EEF22F-4448-9ED0-9CD9-6F4CBA490565}"/>
              </a:ext>
            </a:extLst>
          </p:cNvPr>
          <p:cNvGrpSpPr/>
          <p:nvPr/>
        </p:nvGrpSpPr>
        <p:grpSpPr>
          <a:xfrm>
            <a:off x="530225" y="1691120"/>
            <a:ext cx="4790787" cy="1118116"/>
            <a:chOff x="533688" y="1901309"/>
            <a:chExt cx="4790787" cy="1118116"/>
          </a:xfrm>
        </p:grpSpPr>
        <p:sp>
          <p:nvSpPr>
            <p:cNvPr id="8" name="Rectangle: Rounded Corners 7">
              <a:extLst>
                <a:ext uri="{FF2B5EF4-FFF2-40B4-BE49-F238E27FC236}">
                  <a16:creationId xmlns:a16="http://schemas.microsoft.com/office/drawing/2014/main" id="{E4C39EA7-C0AA-DEBE-EFE5-D54D775F8DBF}"/>
                </a:ext>
              </a:extLst>
            </p:cNvPr>
            <p:cNvSpPr/>
            <p:nvPr/>
          </p:nvSpPr>
          <p:spPr>
            <a:xfrm>
              <a:off x="533688" y="1901309"/>
              <a:ext cx="4790787" cy="1118116"/>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4C898DE-05A6-ECF5-0929-0287BAE33875}"/>
                </a:ext>
              </a:extLst>
            </p:cNvPr>
            <p:cNvSpPr txBox="1"/>
            <p:nvPr/>
          </p:nvSpPr>
          <p:spPr>
            <a:xfrm>
              <a:off x="695325" y="1952535"/>
              <a:ext cx="4629150" cy="1015663"/>
            </a:xfrm>
            <a:prstGeom prst="rect">
              <a:avLst/>
            </a:prstGeom>
            <a:noFill/>
          </p:spPr>
          <p:txBody>
            <a:bodyPr wrap="square">
              <a:spAutoFit/>
            </a:bodyPr>
            <a:lstStyle/>
            <a:p>
              <a:r>
                <a:rPr lang="en-US" sz="2000" b="1" dirty="0" err="1">
                  <a:solidFill>
                    <a:schemeClr val="tx1"/>
                  </a:solidFill>
                  <a:latin typeface="Cambria" panose="02040503050406030204" pitchFamily="18" charset="0"/>
                </a:rPr>
                <a:t>Lễ</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giổ</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Tổ</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Hùng</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Vương</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được</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tổ</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chức</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vào</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ngày</a:t>
              </a:r>
              <a:r>
                <a:rPr lang="en-US" sz="2000" b="1" dirty="0">
                  <a:solidFill>
                    <a:schemeClr val="tx1"/>
                  </a:solidFill>
                  <a:latin typeface="Cambria" panose="02040503050406030204" pitchFamily="18" charset="0"/>
                </a:rPr>
                <a:t> </a:t>
              </a:r>
              <a:r>
                <a:rPr lang="en-US" sz="2000" b="1" dirty="0" err="1">
                  <a:solidFill>
                    <a:srgbClr val="385723"/>
                  </a:solidFill>
                  <a:latin typeface="Cambria" panose="02040503050406030204" pitchFamily="18" charset="0"/>
                </a:rPr>
                <a:t>mùng</a:t>
              </a:r>
              <a:r>
                <a:rPr lang="en-US" sz="2000" b="1" dirty="0">
                  <a:solidFill>
                    <a:srgbClr val="385723"/>
                  </a:solidFill>
                  <a:latin typeface="Cambria" panose="02040503050406030204" pitchFamily="18" charset="0"/>
                </a:rPr>
                <a:t> 10 </a:t>
              </a:r>
              <a:r>
                <a:rPr lang="en-US" sz="2000" b="1" dirty="0" err="1">
                  <a:solidFill>
                    <a:srgbClr val="385723"/>
                  </a:solidFill>
                  <a:latin typeface="Cambria" panose="02040503050406030204" pitchFamily="18" charset="0"/>
                </a:rPr>
                <a:t>tháng</a:t>
              </a:r>
              <a:r>
                <a:rPr lang="en-US" sz="2000" b="1" dirty="0">
                  <a:solidFill>
                    <a:srgbClr val="385723"/>
                  </a:solidFill>
                  <a:latin typeface="Cambria" panose="02040503050406030204" pitchFamily="18" charset="0"/>
                </a:rPr>
                <a:t> 3 </a:t>
              </a:r>
              <a:r>
                <a:rPr lang="en-US" sz="2000" b="1" dirty="0" err="1">
                  <a:solidFill>
                    <a:srgbClr val="385723"/>
                  </a:solidFill>
                  <a:latin typeface="Cambria" panose="02040503050406030204" pitchFamily="18" charset="0"/>
                </a:rPr>
                <a:t>âm</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lịch</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hàng</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năm</a:t>
              </a:r>
              <a:endParaRPr lang="en-US" sz="2000" dirty="0">
                <a:solidFill>
                  <a:srgbClr val="385723"/>
                </a:solidFill>
              </a:endParaRPr>
            </a:p>
          </p:txBody>
        </p:sp>
      </p:grpSp>
      <p:sp>
        <p:nvSpPr>
          <p:cNvPr id="12" name="Rectangle: Rounded Corners 11">
            <a:extLst>
              <a:ext uri="{FF2B5EF4-FFF2-40B4-BE49-F238E27FC236}">
                <a16:creationId xmlns:a16="http://schemas.microsoft.com/office/drawing/2014/main" id="{B45121D5-66B7-4DEB-D314-585EB97DE024}"/>
              </a:ext>
            </a:extLst>
          </p:cNvPr>
          <p:cNvSpPr/>
          <p:nvPr/>
        </p:nvSpPr>
        <p:spPr>
          <a:xfrm>
            <a:off x="520988" y="2991283"/>
            <a:ext cx="4790787" cy="1419225"/>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chemeClr val="tx1"/>
                </a:solidFill>
                <a:latin typeface="Cambria" panose="02040503050406030204" pitchFamily="18" charset="0"/>
              </a:rPr>
              <a:t>Ngày Giỗ Tổ Hùng Vương - Lễ hội Đền </a:t>
            </a:r>
            <a:r>
              <a:rPr lang="en-US" sz="2000" b="1" dirty="0" err="1">
                <a:solidFill>
                  <a:schemeClr val="tx1"/>
                </a:solidFill>
                <a:latin typeface="Cambria" panose="02040503050406030204" pitchFamily="18" charset="0"/>
              </a:rPr>
              <a:t>Hùng</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tổ</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chức</a:t>
            </a:r>
            <a:r>
              <a:rPr lang="en-US" sz="2000" b="1" dirty="0">
                <a:solidFill>
                  <a:schemeClr val="tx1"/>
                </a:solidFill>
                <a:latin typeface="Cambria" panose="02040503050406030204" pitchFamily="18" charset="0"/>
              </a:rPr>
              <a:t> </a:t>
            </a:r>
            <a:r>
              <a:rPr lang="en-US" sz="2000" b="1" dirty="0" err="1">
                <a:solidFill>
                  <a:srgbClr val="385723"/>
                </a:solidFill>
                <a:latin typeface="Cambria" panose="02040503050406030204" pitchFamily="18" charset="0"/>
              </a:rPr>
              <a:t>tại</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Đền</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Hùng</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thành</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phố</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Việt</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Trì</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tỉnh</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Phú</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Thọ</a:t>
            </a:r>
            <a:r>
              <a:rPr lang="en-US" sz="2000" b="1" dirty="0">
                <a:solidFill>
                  <a:srgbClr val="385723"/>
                </a:solidFill>
                <a:latin typeface="Cambria" panose="02040503050406030204" pitchFamily="18" charset="0"/>
              </a:rPr>
              <a:t>. </a:t>
            </a:r>
          </a:p>
        </p:txBody>
      </p:sp>
      <p:sp>
        <p:nvSpPr>
          <p:cNvPr id="13" name="Rectangle: Rounded Corners 12">
            <a:extLst>
              <a:ext uri="{FF2B5EF4-FFF2-40B4-BE49-F238E27FC236}">
                <a16:creationId xmlns:a16="http://schemas.microsoft.com/office/drawing/2014/main" id="{AC799E50-8341-3FB7-576C-D9752CB69449}"/>
              </a:ext>
            </a:extLst>
          </p:cNvPr>
          <p:cNvSpPr/>
          <p:nvPr/>
        </p:nvSpPr>
        <p:spPr>
          <a:xfrm>
            <a:off x="611043" y="4617868"/>
            <a:ext cx="4790787" cy="1419225"/>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chemeClr val="tx1"/>
                </a:solidFill>
                <a:latin typeface="Cambria" panose="02040503050406030204" pitchFamily="18" charset="0"/>
              </a:rPr>
              <a:t>Lễ giỗ Tổ Hùng Vương là ngày lễ lớn của dân tộc (vào ngày này, người lao động, HS, sinh viên, cán bộ, công chức,... cả nước được nghỉ).</a:t>
            </a:r>
            <a:endParaRPr lang="en-US" sz="2000" b="1" dirty="0">
              <a:solidFill>
                <a:schemeClr val="tx1"/>
              </a:solidFill>
              <a:latin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sp>
        <p:nvSpPr>
          <p:cNvPr id="3" name="Rectangle: Rounded Corners 2">
            <a:extLst>
              <a:ext uri="{FF2B5EF4-FFF2-40B4-BE49-F238E27FC236}">
                <a16:creationId xmlns:a16="http://schemas.microsoft.com/office/drawing/2014/main" id="{B2D7D3FE-268F-2E6E-5FFF-9C8EF6836ACC}"/>
              </a:ext>
            </a:extLst>
          </p:cNvPr>
          <p:cNvSpPr/>
          <p:nvPr/>
        </p:nvSpPr>
        <p:spPr>
          <a:xfrm>
            <a:off x="178421" y="903881"/>
            <a:ext cx="11809140" cy="2965592"/>
          </a:xfrm>
          <a:prstGeom prst="roundRect">
            <a:avLst/>
          </a:prstGeom>
          <a:solidFill>
            <a:srgbClr val="EB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Cambria" panose="02040503050406030204" pitchFamily="18" charset="0"/>
              </a:rPr>
              <a:t>     </a:t>
            </a:r>
            <a:r>
              <a:rPr lang="vi-VN" sz="3200" dirty="0">
                <a:solidFill>
                  <a:schemeClr val="tx1"/>
                </a:solidFill>
                <a:latin typeface="Cambria" panose="02040503050406030204" pitchFamily="18" charset="0"/>
              </a:rPr>
              <a:t>Nghi lễ rước kiệu về Đền Hùng là một trong những nghi lễ truyền thống nằm trong chương trình Giỗ Tổ Hùng Vương - Lễ hội Đền Hùng hàng năm và được duy trì và bảo tồn từ lâu đời, qua đó tôn vinh giá trị Tín ngưỡng thờ cúng Hùng Vương ở Phú Thọ đã được UNESCO công nhận là Di sản Văn hóa phi vật thể đại diện của nhân loại.</a:t>
            </a:r>
          </a:p>
        </p:txBody>
      </p:sp>
      <p:sp>
        <p:nvSpPr>
          <p:cNvPr id="4" name="TextBox 3">
            <a:extLst>
              <a:ext uri="{FF2B5EF4-FFF2-40B4-BE49-F238E27FC236}">
                <a16:creationId xmlns:a16="http://schemas.microsoft.com/office/drawing/2014/main" id="{132DD5A6-F7F0-DB16-23D4-DDDC251D0221}"/>
              </a:ext>
            </a:extLst>
          </p:cNvPr>
          <p:cNvSpPr txBox="1"/>
          <p:nvPr/>
        </p:nvSpPr>
        <p:spPr>
          <a:xfrm>
            <a:off x="772223" y="5145425"/>
            <a:ext cx="6134100" cy="523220"/>
          </a:xfrm>
          <a:prstGeom prst="rect">
            <a:avLst/>
          </a:prstGeom>
          <a:noFill/>
        </p:spPr>
        <p:txBody>
          <a:bodyPr wrap="square">
            <a:spAutoFit/>
          </a:bodyPr>
          <a:lstStyle/>
          <a:p>
            <a:pPr algn="ct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Nghi lễ rước kiệu về Đền Hùng</a:t>
            </a:r>
            <a:endParaRPr lang="en-US" dirty="0"/>
          </a:p>
        </p:txBody>
      </p:sp>
      <p:sp>
        <p:nvSpPr>
          <p:cNvPr id="5" name="Rectangle: Rounded Corners 4">
            <a:extLst>
              <a:ext uri="{FF2B5EF4-FFF2-40B4-BE49-F238E27FC236}">
                <a16:creationId xmlns:a16="http://schemas.microsoft.com/office/drawing/2014/main" id="{42E8B826-0F23-6868-7606-FC485E5CB023}"/>
              </a:ext>
            </a:extLst>
          </p:cNvPr>
          <p:cNvSpPr/>
          <p:nvPr/>
        </p:nvSpPr>
        <p:spPr>
          <a:xfrm>
            <a:off x="3090430" y="115599"/>
            <a:ext cx="5839690" cy="53080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rPr>
              <a:t>Sơ</a:t>
            </a:r>
            <a:r>
              <a:rPr lang="en-US" sz="2800" b="1" dirty="0">
                <a:solidFill>
                  <a:schemeClr val="tx1"/>
                </a:solidFill>
                <a:latin typeface="Cambria" panose="02040503050406030204" pitchFamily="18" charset="0"/>
              </a:rPr>
              <a:t> </a:t>
            </a:r>
            <a:r>
              <a:rPr lang="vi-VN" sz="2800" b="1" dirty="0">
                <a:solidFill>
                  <a:schemeClr val="tx1"/>
                </a:solidFill>
                <a:latin typeface="Cambria" panose="02040503050406030204" pitchFamily="18" charset="0"/>
              </a:rPr>
              <a:t>lược về lễ giỗ Tổ Hùng Vương </a:t>
            </a:r>
          </a:p>
        </p:txBody>
      </p:sp>
      <p:pic>
        <p:nvPicPr>
          <p:cNvPr id="2" name="Picture 1">
            <a:extLst>
              <a:ext uri="{FF2B5EF4-FFF2-40B4-BE49-F238E27FC236}">
                <a16:creationId xmlns:a16="http://schemas.microsoft.com/office/drawing/2014/main" id="{B9D3B3D8-643D-E812-8378-6C3E58D0065D}"/>
              </a:ext>
            </a:extLst>
          </p:cNvPr>
          <p:cNvPicPr>
            <a:picLocks noChangeAspect="1"/>
          </p:cNvPicPr>
          <p:nvPr/>
        </p:nvPicPr>
        <p:blipFill>
          <a:blip r:embed="rId4"/>
          <a:stretch>
            <a:fillRect/>
          </a:stretch>
        </p:blipFill>
        <p:spPr>
          <a:xfrm>
            <a:off x="6658927" y="3384395"/>
            <a:ext cx="5533073" cy="3548759"/>
          </a:xfrm>
          <a:prstGeom prst="roundRect">
            <a:avLst/>
          </a:prstGeom>
        </p:spPr>
      </p:pic>
    </p:spTree>
    <p:extLst>
      <p:ext uri="{BB962C8B-B14F-4D97-AF65-F5344CB8AC3E}">
        <p14:creationId xmlns:p14="http://schemas.microsoft.com/office/powerpoint/2010/main" val="279295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12BD8-B3B0-5783-4237-722D9CFA1CD8}"/>
              </a:ext>
            </a:extLst>
          </p:cNvPr>
          <p:cNvPicPr>
            <a:picLocks noChangeAspect="1"/>
          </p:cNvPicPr>
          <p:nvPr/>
        </p:nvPicPr>
        <p:blipFill>
          <a:blip r:embed="rId2"/>
          <a:stretch>
            <a:fillRect/>
          </a:stretch>
        </p:blipFill>
        <p:spPr>
          <a:xfrm>
            <a:off x="7218476" y="1416205"/>
            <a:ext cx="4649673" cy="4289270"/>
          </a:xfrm>
          <a:prstGeom prst="roundRect">
            <a:avLst/>
          </a:prstGeom>
        </p:spPr>
      </p:pic>
      <p:sp>
        <p:nvSpPr>
          <p:cNvPr id="4" name="TextBox 3">
            <a:extLst>
              <a:ext uri="{FF2B5EF4-FFF2-40B4-BE49-F238E27FC236}">
                <a16:creationId xmlns:a16="http://schemas.microsoft.com/office/drawing/2014/main" id="{14D27266-17F2-16CF-363F-40F3FB0AD41B}"/>
              </a:ext>
            </a:extLst>
          </p:cNvPr>
          <p:cNvSpPr txBox="1"/>
          <p:nvPr/>
        </p:nvSpPr>
        <p:spPr>
          <a:xfrm>
            <a:off x="6752992" y="5701885"/>
            <a:ext cx="6134100" cy="523220"/>
          </a:xfrm>
          <a:prstGeom prst="rect">
            <a:avLst/>
          </a:prstGeom>
          <a:noFill/>
        </p:spPr>
        <p:txBody>
          <a:bodyPr wrap="square">
            <a:spAutoFit/>
          </a:bodyPr>
          <a:lstStyle/>
          <a:p>
            <a:pPr algn="ct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bánh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giầy</a:t>
            </a:r>
            <a:endParaRPr lang="en-US" dirty="0"/>
          </a:p>
        </p:txBody>
      </p:sp>
      <p:sp>
        <p:nvSpPr>
          <p:cNvPr id="5" name="Rectangle: Rounded Corners 4">
            <a:extLst>
              <a:ext uri="{FF2B5EF4-FFF2-40B4-BE49-F238E27FC236}">
                <a16:creationId xmlns:a16="http://schemas.microsoft.com/office/drawing/2014/main" id="{E9E0FF1E-A36A-58F7-2FC0-958C5BB952AD}"/>
              </a:ext>
            </a:extLst>
          </p:cNvPr>
          <p:cNvSpPr/>
          <p:nvPr/>
        </p:nvSpPr>
        <p:spPr>
          <a:xfrm>
            <a:off x="0" y="814039"/>
            <a:ext cx="7069873" cy="5624671"/>
          </a:xfrm>
          <a:prstGeom prst="roundRect">
            <a:avLst/>
          </a:prstGeom>
          <a:solidFill>
            <a:srgbClr val="EB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Đây</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là</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một</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trong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những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hoạt</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động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văn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hóa</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đặc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sắc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thể</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hiện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truyền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thống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uống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nước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nhớ</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nguồn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của</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dân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tộc</a:t>
            </a:r>
            <a:r>
              <a:rPr lang="en-US" sz="3200" dirty="0">
                <a:solidFill>
                  <a:schemeClr val="tx1"/>
                </a:solidFill>
                <a:latin typeface="Cambria" panose="02040503050406030204" pitchFamily="18" charset="0"/>
              </a:rPr>
              <a:t> ta.</a:t>
            </a:r>
            <a:r>
              <a:rPr lang="vi-VN" sz="3200" dirty="0">
                <a:solidFill>
                  <a:schemeClr val="tx1"/>
                </a:solidFill>
                <a:latin typeface="Cambria" panose="02040503050406030204" pitchFamily="18" charset="0"/>
              </a:rPr>
              <a:t> Hội thi gói, nấu bánh chưng, giã bánh giầy nhằm tái hiện cuộc thi làm các lễ vật dâng cúng tổ tiên có từ thời Hùng Vương dựng nước. Thông qua hội thi nhằm khơi dậy niềm tự hào về lịch sử, thể hiện lòng hiếu kính tổ tiên, cha mẹ và tinh thần đại đoàn kết. </a:t>
            </a:r>
          </a:p>
        </p:txBody>
      </p:sp>
      <p:sp>
        <p:nvSpPr>
          <p:cNvPr id="6" name="Rectangle: Rounded Corners 5">
            <a:extLst>
              <a:ext uri="{FF2B5EF4-FFF2-40B4-BE49-F238E27FC236}">
                <a16:creationId xmlns:a16="http://schemas.microsoft.com/office/drawing/2014/main" id="{A3AE3A4F-5E02-4268-AFD6-CE7C93724DDA}"/>
              </a:ext>
            </a:extLst>
          </p:cNvPr>
          <p:cNvSpPr/>
          <p:nvPr/>
        </p:nvSpPr>
        <p:spPr>
          <a:xfrm>
            <a:off x="3090430" y="115599"/>
            <a:ext cx="5839690" cy="53080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rPr>
              <a:t>Sơ</a:t>
            </a:r>
            <a:r>
              <a:rPr lang="en-US" sz="2800" b="1" dirty="0">
                <a:solidFill>
                  <a:schemeClr val="tx1"/>
                </a:solidFill>
                <a:latin typeface="Cambria" panose="02040503050406030204" pitchFamily="18" charset="0"/>
              </a:rPr>
              <a:t> </a:t>
            </a:r>
            <a:r>
              <a:rPr lang="vi-VN" sz="2800" b="1" dirty="0">
                <a:solidFill>
                  <a:schemeClr val="tx1"/>
                </a:solidFill>
                <a:latin typeface="Cambria" panose="02040503050406030204" pitchFamily="18" charset="0"/>
              </a:rPr>
              <a:t>lược về lễ giỗ Tổ Hùng Vương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1F1221-94C7-F66C-1120-FB8D0F2C1389}"/>
              </a:ext>
            </a:extLst>
          </p:cNvPr>
          <p:cNvSpPr txBox="1"/>
          <p:nvPr/>
        </p:nvSpPr>
        <p:spPr>
          <a:xfrm>
            <a:off x="767364" y="1008639"/>
            <a:ext cx="10852207"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rPr>
              <a:t>     </a:t>
            </a:r>
            <a:r>
              <a:rPr lang="vi-VN" sz="3200" b="1" dirty="0">
                <a:solidFill>
                  <a:srgbClr val="C00000"/>
                </a:solidFill>
                <a:latin typeface="Cambria" panose="02040503050406030204" pitchFamily="18" charset="0"/>
              </a:rPr>
              <a:t>Giỗ Tổ Hùng Vương</a:t>
            </a:r>
            <a:r>
              <a:rPr lang="en-US" sz="3200" b="1" dirty="0">
                <a:solidFill>
                  <a:srgbClr val="C00000"/>
                </a:solidFill>
                <a:latin typeface="Cambria" panose="02040503050406030204" pitchFamily="18" charset="0"/>
              </a:rPr>
              <a:t> </a:t>
            </a:r>
            <a:r>
              <a:rPr lang="en-US" sz="3200" b="1" dirty="0" err="1">
                <a:solidFill>
                  <a:srgbClr val="C00000"/>
                </a:solidFill>
                <a:latin typeface="Cambria" panose="02040503050406030204" pitchFamily="18" charset="0"/>
              </a:rPr>
              <a:t>là</a:t>
            </a:r>
            <a:r>
              <a:rPr lang="en-US" sz="3200" b="1" dirty="0">
                <a:solidFill>
                  <a:srgbClr val="C00000"/>
                </a:solidFill>
                <a:latin typeface="Cambria" panose="02040503050406030204" pitchFamily="18" charset="0"/>
              </a:rPr>
              <a:t> m</a:t>
            </a:r>
            <a:r>
              <a:rPr lang="vi-VN" sz="3200" b="1" dirty="0">
                <a:solidFill>
                  <a:srgbClr val="C00000"/>
                </a:solidFill>
                <a:latin typeface="Cambria" panose="02040503050406030204" pitchFamily="18" charset="0"/>
              </a:rPr>
              <a:t>ột lễ hội lớn nhằm tưởng nhớ và tỏ lòng biết ơn công lao lập nước của các vua Hùng, những vị vua đầu tiên của dân tộc</a:t>
            </a:r>
            <a:endParaRPr lang="vi-VN" sz="3200" b="1" i="0" dirty="0">
              <a:solidFill>
                <a:srgbClr val="C00000"/>
              </a:solidFill>
              <a:effectLst/>
              <a:latin typeface="Cambria" panose="02040503050406030204" pitchFamily="18" charset="0"/>
            </a:endParaRPr>
          </a:p>
        </p:txBody>
      </p:sp>
      <p:sp>
        <p:nvSpPr>
          <p:cNvPr id="4" name="Rectangle: Rounded Corners 3">
            <a:extLst>
              <a:ext uri="{FF2B5EF4-FFF2-40B4-BE49-F238E27FC236}">
                <a16:creationId xmlns:a16="http://schemas.microsoft.com/office/drawing/2014/main" id="{AD7FEAC1-7F05-9C2F-08DD-E398B0BC7E72}"/>
              </a:ext>
            </a:extLst>
          </p:cNvPr>
          <p:cNvSpPr/>
          <p:nvPr/>
        </p:nvSpPr>
        <p:spPr>
          <a:xfrm>
            <a:off x="2178796" y="190078"/>
            <a:ext cx="7803572" cy="71697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rPr>
              <a:t>Ý </a:t>
            </a:r>
            <a:r>
              <a:rPr lang="en-US" sz="3200" b="1" dirty="0" err="1">
                <a:solidFill>
                  <a:schemeClr val="tx1"/>
                </a:solidFill>
                <a:latin typeface="Cambria" panose="02040503050406030204" pitchFamily="18" charset="0"/>
              </a:rPr>
              <a:t>nghĩa</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của</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ngày</a:t>
            </a:r>
            <a:r>
              <a:rPr lang="en-US" sz="3200" b="1" dirty="0">
                <a:solidFill>
                  <a:schemeClr val="tx1"/>
                </a:solidFill>
                <a:latin typeface="Cambria" panose="02040503050406030204" pitchFamily="18" charset="0"/>
              </a:rPr>
              <a:t> </a:t>
            </a:r>
            <a:r>
              <a:rPr lang="vi-VN" sz="3200" b="1">
                <a:solidFill>
                  <a:schemeClr val="tx1"/>
                </a:solidFill>
                <a:latin typeface="Cambria" panose="02040503050406030204" pitchFamily="18" charset="0"/>
              </a:rPr>
              <a:t>lễ </a:t>
            </a:r>
            <a:r>
              <a:rPr lang="vi-VN" sz="3200" b="1" dirty="0">
                <a:solidFill>
                  <a:schemeClr val="tx1"/>
                </a:solidFill>
                <a:latin typeface="Cambria" panose="02040503050406030204" pitchFamily="18" charset="0"/>
              </a:rPr>
              <a:t>giỗ Tổ Hùng Vương </a:t>
            </a:r>
          </a:p>
        </p:txBody>
      </p:sp>
      <p:pic>
        <p:nvPicPr>
          <p:cNvPr id="5" name="Picture 4">
            <a:extLst>
              <a:ext uri="{FF2B5EF4-FFF2-40B4-BE49-F238E27FC236}">
                <a16:creationId xmlns:a16="http://schemas.microsoft.com/office/drawing/2014/main" id="{FD05A7A8-824D-7C74-AC7E-17CEDCD29E0F}"/>
              </a:ext>
            </a:extLst>
          </p:cNvPr>
          <p:cNvPicPr>
            <a:picLocks noChangeAspect="1"/>
          </p:cNvPicPr>
          <p:nvPr/>
        </p:nvPicPr>
        <p:blipFill rotWithShape="1">
          <a:blip r:embed="rId2"/>
          <a:srcRect b="5621"/>
          <a:stretch/>
        </p:blipFill>
        <p:spPr>
          <a:xfrm>
            <a:off x="1052680" y="2776982"/>
            <a:ext cx="9910329" cy="3890940"/>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1F10D45-871F-9544-8678-8E6B8D9B4A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1691" y="2056784"/>
            <a:ext cx="4206734" cy="3788429"/>
          </a:xfrm>
          <a:prstGeom prst="rect">
            <a:avLst/>
          </a:prstGeom>
        </p:spPr>
      </p:pic>
      <p:pic>
        <p:nvPicPr>
          <p:cNvPr id="2" name="Picture 1">
            <a:extLst>
              <a:ext uri="{FF2B5EF4-FFF2-40B4-BE49-F238E27FC236}">
                <a16:creationId xmlns:a16="http://schemas.microsoft.com/office/drawing/2014/main" id="{A54124DA-02DE-8690-9394-3D5376392A0C}"/>
              </a:ext>
            </a:extLst>
          </p:cNvPr>
          <p:cNvPicPr>
            <a:picLocks noChangeAspect="1"/>
          </p:cNvPicPr>
          <p:nvPr/>
        </p:nvPicPr>
        <p:blipFill>
          <a:blip r:embed="rId3"/>
          <a:stretch>
            <a:fillRect/>
          </a:stretch>
        </p:blipFill>
        <p:spPr>
          <a:xfrm>
            <a:off x="234177" y="290720"/>
            <a:ext cx="7011394" cy="590018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2" name="Picture 1">
            <a:extLst>
              <a:ext uri="{FF2B5EF4-FFF2-40B4-BE49-F238E27FC236}">
                <a16:creationId xmlns:a16="http://schemas.microsoft.com/office/drawing/2014/main" id="{9F6D5D74-690A-85DB-2A58-6A2C7F483806}"/>
              </a:ext>
            </a:extLst>
          </p:cNvPr>
          <p:cNvPicPr>
            <a:picLocks noChangeAspect="1"/>
          </p:cNvPicPr>
          <p:nvPr/>
        </p:nvPicPr>
        <p:blipFill>
          <a:blip r:embed="rId4"/>
          <a:stretch>
            <a:fillRect/>
          </a:stretch>
        </p:blipFill>
        <p:spPr>
          <a:xfrm>
            <a:off x="1129188" y="1060268"/>
            <a:ext cx="10711359" cy="30646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41DEC7F-3464-AA42-927E-2BDFDCBE52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68" y="5361632"/>
            <a:ext cx="12192000" cy="1468582"/>
          </a:xfrm>
          <a:prstGeom prst="rect">
            <a:avLst/>
          </a:prstGeom>
        </p:spPr>
      </p:pic>
      <p:grpSp>
        <p:nvGrpSpPr>
          <p:cNvPr id="2" name="A">
            <a:extLst>
              <a:ext uri="{FF2B5EF4-FFF2-40B4-BE49-F238E27FC236}">
                <a16:creationId xmlns:a16="http://schemas.microsoft.com/office/drawing/2014/main" id="{3FFFF2AD-C8AE-2F63-F93F-1387C5BCF25A}"/>
              </a:ext>
            </a:extLst>
          </p:cNvPr>
          <p:cNvGrpSpPr/>
          <p:nvPr/>
        </p:nvGrpSpPr>
        <p:grpSpPr>
          <a:xfrm>
            <a:off x="832851" y="2306554"/>
            <a:ext cx="4384000" cy="1122446"/>
            <a:chOff x="1106373" y="2653723"/>
            <a:chExt cx="4384000" cy="1122446"/>
          </a:xfrm>
        </p:grpSpPr>
        <p:sp>
          <p:nvSpPr>
            <p:cNvPr id="4" name="Hình chữ nhật: Góc Tròn 4">
              <a:extLst>
                <a:ext uri="{FF2B5EF4-FFF2-40B4-BE49-F238E27FC236}">
                  <a16:creationId xmlns:a16="http://schemas.microsoft.com/office/drawing/2014/main" id="{86F9D2EE-69DE-AF08-E4CE-576DF1F59242}"/>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Giổ</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Tổ</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Hùng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Vương</a:t>
              </a:r>
              <a:endParaRPr lang="en-US" sz="2800" b="1" dirty="0">
                <a:solidFill>
                  <a:schemeClr val="tx1"/>
                </a:solidFill>
                <a:latin typeface="Cambria" panose="02040503050406030204" pitchFamily="18" charset="0"/>
                <a:ea typeface="Cambria" panose="02040503050406030204" pitchFamily="18" charset="0"/>
              </a:endParaRPr>
            </a:p>
          </p:txBody>
        </p:sp>
        <p:pic>
          <p:nvPicPr>
            <p:cNvPr id="6" name="A">
              <a:extLst>
                <a:ext uri="{FF2B5EF4-FFF2-40B4-BE49-F238E27FC236}">
                  <a16:creationId xmlns:a16="http://schemas.microsoft.com/office/drawing/2014/main" id="{A20360CE-F1CA-2AEE-B955-A0931B1BDB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9" name="B">
            <a:extLst>
              <a:ext uri="{FF2B5EF4-FFF2-40B4-BE49-F238E27FC236}">
                <a16:creationId xmlns:a16="http://schemas.microsoft.com/office/drawing/2014/main" id="{6C601E50-41A8-B568-E6A5-CC6143455FB1}"/>
              </a:ext>
            </a:extLst>
          </p:cNvPr>
          <p:cNvGrpSpPr/>
          <p:nvPr/>
        </p:nvGrpSpPr>
        <p:grpSpPr>
          <a:xfrm>
            <a:off x="6770662" y="2231084"/>
            <a:ext cx="4272476" cy="1122447"/>
            <a:chOff x="6575139" y="2616106"/>
            <a:chExt cx="4272476" cy="1122447"/>
          </a:xfrm>
        </p:grpSpPr>
        <p:sp>
          <p:nvSpPr>
            <p:cNvPr id="10" name="Hình chữ nhật: Góc Tròn 5">
              <a:extLst>
                <a:ext uri="{FF2B5EF4-FFF2-40B4-BE49-F238E27FC236}">
                  <a16:creationId xmlns:a16="http://schemas.microsoft.com/office/drawing/2014/main" id="{0784F1A9-8A1C-E3AC-E2CA-3C08CC3F9533}"/>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Rằm</a:t>
              </a:r>
              <a:r>
                <a:rPr lang="en-US" sz="2800" b="1" dirty="0">
                  <a:solidFill>
                    <a:schemeClr val="tx1"/>
                  </a:solidFill>
                  <a:latin typeface="Cambria" panose="02040503050406030204" pitchFamily="18" charset="0"/>
                  <a:ea typeface="Cambria" panose="02040503050406030204" pitchFamily="18" charset="0"/>
                </a:rPr>
                <a:t> Trung Thu</a:t>
              </a:r>
            </a:p>
          </p:txBody>
        </p:sp>
        <p:pic>
          <p:nvPicPr>
            <p:cNvPr id="11" name="Hình ảnh 10">
              <a:extLst>
                <a:ext uri="{FF2B5EF4-FFF2-40B4-BE49-F238E27FC236}">
                  <a16:creationId xmlns:a16="http://schemas.microsoft.com/office/drawing/2014/main" id="{246F8C52-EFD5-4C53-788D-576F51A187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090538F2-E316-D000-A009-95B5FAB46D0A}"/>
              </a:ext>
            </a:extLst>
          </p:cNvPr>
          <p:cNvGrpSpPr/>
          <p:nvPr/>
        </p:nvGrpSpPr>
        <p:grpSpPr>
          <a:xfrm>
            <a:off x="735177" y="4209402"/>
            <a:ext cx="4345176" cy="997127"/>
            <a:chOff x="1106373" y="4263687"/>
            <a:chExt cx="4345176" cy="997127"/>
          </a:xfrm>
        </p:grpSpPr>
        <p:sp>
          <p:nvSpPr>
            <p:cNvPr id="15" name="Hình chữ nhật: Góc Tròn 6">
              <a:extLst>
                <a:ext uri="{FF2B5EF4-FFF2-40B4-BE49-F238E27FC236}">
                  <a16:creationId xmlns:a16="http://schemas.microsoft.com/office/drawing/2014/main" id="{D8FEB1A1-E9C5-6F2D-BF75-424659B6B12E}"/>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Hội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Chùa</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Hương</a:t>
              </a:r>
              <a:endParaRPr lang="en-US" sz="2800" b="1" dirty="0">
                <a:solidFill>
                  <a:schemeClr val="tx1"/>
                </a:solidFill>
                <a:latin typeface="Cambria" panose="02040503050406030204" pitchFamily="18" charset="0"/>
                <a:ea typeface="Cambria" panose="02040503050406030204" pitchFamily="18" charset="0"/>
              </a:endParaRPr>
            </a:p>
          </p:txBody>
        </p:sp>
        <p:pic>
          <p:nvPicPr>
            <p:cNvPr id="22" name="Hình ảnh 11">
              <a:extLst>
                <a:ext uri="{FF2B5EF4-FFF2-40B4-BE49-F238E27FC236}">
                  <a16:creationId xmlns:a16="http://schemas.microsoft.com/office/drawing/2014/main" id="{3DE60137-8348-AFFE-E9E5-73027CFE80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24" name="D">
            <a:extLst>
              <a:ext uri="{FF2B5EF4-FFF2-40B4-BE49-F238E27FC236}">
                <a16:creationId xmlns:a16="http://schemas.microsoft.com/office/drawing/2014/main" id="{4983C715-6598-3933-111B-FA5D2282C01E}"/>
              </a:ext>
            </a:extLst>
          </p:cNvPr>
          <p:cNvGrpSpPr/>
          <p:nvPr/>
        </p:nvGrpSpPr>
        <p:grpSpPr>
          <a:xfrm>
            <a:off x="6929146" y="4040422"/>
            <a:ext cx="4169416" cy="997127"/>
            <a:chOff x="6575139" y="4263687"/>
            <a:chExt cx="4169416" cy="997127"/>
          </a:xfrm>
        </p:grpSpPr>
        <p:sp>
          <p:nvSpPr>
            <p:cNvPr id="25" name="60">
              <a:extLst>
                <a:ext uri="{FF2B5EF4-FFF2-40B4-BE49-F238E27FC236}">
                  <a16:creationId xmlns:a16="http://schemas.microsoft.com/office/drawing/2014/main" id="{8E79EAD3-C3F8-482F-32D1-672070B7FCA0}"/>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Hội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đua</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thuyền</a:t>
              </a:r>
              <a:endParaRPr lang="en-US" sz="2800" b="1" dirty="0">
                <a:solidFill>
                  <a:schemeClr val="tx1"/>
                </a:solidFill>
                <a:latin typeface="Cambria" panose="02040503050406030204" pitchFamily="18" charset="0"/>
                <a:ea typeface="Cambria" panose="02040503050406030204" pitchFamily="18" charset="0"/>
              </a:endParaRPr>
            </a:p>
          </p:txBody>
        </p:sp>
        <p:pic>
          <p:nvPicPr>
            <p:cNvPr id="29" name="Hình ảnh 12">
              <a:extLst>
                <a:ext uri="{FF2B5EF4-FFF2-40B4-BE49-F238E27FC236}">
                  <a16:creationId xmlns:a16="http://schemas.microsoft.com/office/drawing/2014/main" id="{74F3CD3E-94DB-BDB1-8795-AD903D710A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30" name="Đúng">
            <a:extLst>
              <a:ext uri="{FF2B5EF4-FFF2-40B4-BE49-F238E27FC236}">
                <a16:creationId xmlns:a16="http://schemas.microsoft.com/office/drawing/2014/main" id="{7D78AB03-C022-26BB-7FAB-56D5A1D749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1810"/>
          <a:stretch/>
        </p:blipFill>
        <p:spPr>
          <a:xfrm>
            <a:off x="5199293" y="2332613"/>
            <a:ext cx="896707" cy="890172"/>
          </a:xfrm>
          <a:prstGeom prst="rect">
            <a:avLst/>
          </a:prstGeom>
        </p:spPr>
      </p:pic>
      <p:pic>
        <p:nvPicPr>
          <p:cNvPr id="31" name="Hình ảnh 15">
            <a:extLst>
              <a:ext uri="{FF2B5EF4-FFF2-40B4-BE49-F238E27FC236}">
                <a16:creationId xmlns:a16="http://schemas.microsoft.com/office/drawing/2014/main" id="{631B8E94-6E18-EE9C-0D09-97C10EB35AB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10971203" y="2332613"/>
            <a:ext cx="896707" cy="890172"/>
          </a:xfrm>
          <a:prstGeom prst="rect">
            <a:avLst/>
          </a:prstGeom>
        </p:spPr>
      </p:pic>
      <p:pic>
        <p:nvPicPr>
          <p:cNvPr id="32" name="Hình ảnh 16">
            <a:extLst>
              <a:ext uri="{FF2B5EF4-FFF2-40B4-BE49-F238E27FC236}">
                <a16:creationId xmlns:a16="http://schemas.microsoft.com/office/drawing/2014/main" id="{E2965481-068E-06F5-DADA-5F18D20117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5380747" y="4293030"/>
            <a:ext cx="896707" cy="890172"/>
          </a:xfrm>
          <a:prstGeom prst="rect">
            <a:avLst/>
          </a:prstGeom>
        </p:spPr>
      </p:pic>
      <p:pic>
        <p:nvPicPr>
          <p:cNvPr id="33" name="Hình ảnh 17">
            <a:extLst>
              <a:ext uri="{FF2B5EF4-FFF2-40B4-BE49-F238E27FC236}">
                <a16:creationId xmlns:a16="http://schemas.microsoft.com/office/drawing/2014/main" id="{A86D2833-7282-1DA8-FA7E-D91175918C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11065563" y="3863092"/>
            <a:ext cx="896707" cy="890172"/>
          </a:xfrm>
          <a:prstGeom prst="rect">
            <a:avLst/>
          </a:prstGeom>
        </p:spPr>
      </p:pic>
      <p:pic>
        <p:nvPicPr>
          <p:cNvPr id="35" name="Correct sound effect and wrong sound effect">
            <a:hlinkClick r:id="" action="ppaction://media"/>
            <a:extLst>
              <a:ext uri="{FF2B5EF4-FFF2-40B4-BE49-F238E27FC236}">
                <a16:creationId xmlns:a16="http://schemas.microsoft.com/office/drawing/2014/main" id="{8559D408-549F-CDE2-52D4-555CA5ABDBAC}"/>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9"/>
          <a:stretch>
            <a:fillRect/>
          </a:stretch>
        </p:blipFill>
        <p:spPr>
          <a:xfrm>
            <a:off x="4796680" y="8206994"/>
            <a:ext cx="487363" cy="487363"/>
          </a:xfrm>
          <a:prstGeom prst="rect">
            <a:avLst/>
          </a:prstGeom>
        </p:spPr>
      </p:pic>
      <p:grpSp>
        <p:nvGrpSpPr>
          <p:cNvPr id="36" name="Group 35">
            <a:extLst>
              <a:ext uri="{FF2B5EF4-FFF2-40B4-BE49-F238E27FC236}">
                <a16:creationId xmlns:a16="http://schemas.microsoft.com/office/drawing/2014/main" id="{2CDE1641-7172-A6FE-BF4C-0609E18AFBFB}"/>
              </a:ext>
            </a:extLst>
          </p:cNvPr>
          <p:cNvGrpSpPr/>
          <p:nvPr/>
        </p:nvGrpSpPr>
        <p:grpSpPr>
          <a:xfrm>
            <a:off x="903389" y="66992"/>
            <a:ext cx="10526273" cy="2019558"/>
            <a:chOff x="811599" y="687054"/>
            <a:chExt cx="10526273" cy="2019558"/>
          </a:xfrm>
        </p:grpSpPr>
        <p:grpSp>
          <p:nvGrpSpPr>
            <p:cNvPr id="37" name="组合 8">
              <a:extLst>
                <a:ext uri="{FF2B5EF4-FFF2-40B4-BE49-F238E27FC236}">
                  <a16:creationId xmlns:a16="http://schemas.microsoft.com/office/drawing/2014/main" id="{1546C284-FE99-86BB-B367-7C975325E791}"/>
                </a:ext>
              </a:extLst>
            </p:cNvPr>
            <p:cNvGrpSpPr/>
            <p:nvPr/>
          </p:nvGrpSpPr>
          <p:grpSpPr>
            <a:xfrm>
              <a:off x="811599" y="687054"/>
              <a:ext cx="10526273" cy="2019558"/>
              <a:chOff x="1463" y="1574"/>
              <a:chExt cx="4953" cy="1271"/>
            </a:xfrm>
          </p:grpSpPr>
          <p:sp>
            <p:nvSpPr>
              <p:cNvPr id="39" name="圆角矩形 7">
                <a:extLst>
                  <a:ext uri="{FF2B5EF4-FFF2-40B4-BE49-F238E27FC236}">
                    <a16:creationId xmlns:a16="http://schemas.microsoft.com/office/drawing/2014/main" id="{EB399C35-4271-4DCE-FEAB-C32C11D6D419}"/>
                  </a:ext>
                </a:extLst>
              </p:cNvPr>
              <p:cNvSpPr/>
              <p:nvPr/>
            </p:nvSpPr>
            <p:spPr>
              <a:xfrm>
                <a:off x="1473" y="1633"/>
                <a:ext cx="4943" cy="1212"/>
              </a:xfrm>
              <a:prstGeom prst="roundRect">
                <a:avLst>
                  <a:gd name="adj" fmla="val 50000"/>
                </a:avLst>
              </a:prstGeom>
              <a:noFill/>
              <a:ln w="25400" cmpd="sng">
                <a:solidFill>
                  <a:srgbClr val="0293DA"/>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300" normalizeH="0" baseline="0" noProof="0" dirty="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endParaRPr>
              </a:p>
            </p:txBody>
          </p:sp>
          <p:sp>
            <p:nvSpPr>
              <p:cNvPr id="40" name="圆角矩形 5">
                <a:extLst>
                  <a:ext uri="{FF2B5EF4-FFF2-40B4-BE49-F238E27FC236}">
                    <a16:creationId xmlns:a16="http://schemas.microsoft.com/office/drawing/2014/main" id="{1936CB03-6D28-9F13-2A8A-FFCF2ABBA3AE}"/>
                  </a:ext>
                </a:extLst>
              </p:cNvPr>
              <p:cNvSpPr/>
              <p:nvPr/>
            </p:nvSpPr>
            <p:spPr>
              <a:xfrm>
                <a:off x="1463" y="1574"/>
                <a:ext cx="4943" cy="1212"/>
              </a:xfrm>
              <a:prstGeom prst="roundRect">
                <a:avLst>
                  <a:gd name="adj" fmla="val 50000"/>
                </a:avLst>
              </a:prstGeom>
              <a:solidFill>
                <a:srgbClr val="02B7EE"/>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normalizeH="0" baseline="0" noProof="0" dirty="0">
                  <a:ln>
                    <a:noFill/>
                  </a:ln>
                  <a:solidFill>
                    <a:srgbClr val="5F7700"/>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grpSp>
        <p:sp>
          <p:nvSpPr>
            <p:cNvPr id="38" name="TextBox 37">
              <a:extLst>
                <a:ext uri="{FF2B5EF4-FFF2-40B4-BE49-F238E27FC236}">
                  <a16:creationId xmlns:a16="http://schemas.microsoft.com/office/drawing/2014/main" id="{8CCE8B61-19F2-862E-ED2B-32A79A3B33BA}"/>
                </a:ext>
              </a:extLst>
            </p:cNvPr>
            <p:cNvSpPr txBox="1"/>
            <p:nvPr/>
          </p:nvSpPr>
          <p:spPr>
            <a:xfrm>
              <a:off x="1002718" y="752500"/>
              <a:ext cx="10325049" cy="1569660"/>
            </a:xfrm>
            <a:prstGeom prst="rect">
              <a:avLst/>
            </a:prstGeom>
            <a:noFill/>
          </p:spPr>
          <p:txBody>
            <a:bodyPr wrap="square" rtlCol="0">
              <a:spAutoFit/>
            </a:bodyPr>
            <a:lstStyle/>
            <a:p>
              <a:pPr algn="ctr"/>
              <a:r>
                <a:rPr lang="en-US" sz="3200" i="1" dirty="0" err="1">
                  <a:solidFill>
                    <a:schemeClr val="bg1"/>
                  </a:solidFill>
                  <a:latin typeface="Cambria" panose="02040503050406030204" pitchFamily="18" charset="0"/>
                </a:rPr>
                <a:t>Dù</a:t>
              </a:r>
              <a:r>
                <a:rPr lang="en-US" sz="3200" i="1" dirty="0">
                  <a:solidFill>
                    <a:schemeClr val="bg1"/>
                  </a:solidFill>
                  <a:latin typeface="Cambria" panose="02040503050406030204" pitchFamily="18" charset="0"/>
                </a:rPr>
                <a:t> ai </a:t>
              </a:r>
              <a:r>
                <a:rPr lang="en-US" sz="3200" i="1" dirty="0" err="1">
                  <a:solidFill>
                    <a:schemeClr val="bg1"/>
                  </a:solidFill>
                  <a:latin typeface="Cambria" panose="02040503050406030204" pitchFamily="18" charset="0"/>
                </a:rPr>
                <a:t>đi</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ngược</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về</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xuôi</a:t>
              </a:r>
              <a:endParaRPr lang="en-US" sz="3200" i="1" dirty="0">
                <a:solidFill>
                  <a:schemeClr val="bg1"/>
                </a:solidFill>
                <a:latin typeface="Cambria" panose="02040503050406030204" pitchFamily="18" charset="0"/>
              </a:endParaRPr>
            </a:p>
            <a:p>
              <a:pPr algn="ctr"/>
              <a:r>
                <a:rPr lang="en-US" sz="3200" i="1" dirty="0" err="1">
                  <a:solidFill>
                    <a:schemeClr val="bg1"/>
                  </a:solidFill>
                  <a:latin typeface="Cambria" panose="02040503050406030204" pitchFamily="18" charset="0"/>
                </a:rPr>
                <a:t>Nhớ</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ngày</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giỗ</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Tổ</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mùng</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Mười</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tháng</a:t>
              </a:r>
              <a:r>
                <a:rPr lang="en-US" sz="3200" i="1" dirty="0">
                  <a:solidFill>
                    <a:schemeClr val="bg1"/>
                  </a:solidFill>
                  <a:latin typeface="Cambria" panose="02040503050406030204" pitchFamily="18" charset="0"/>
                </a:rPr>
                <a:t> Ba</a:t>
              </a:r>
            </a:p>
            <a:p>
              <a:pPr algn="ctr"/>
              <a:r>
                <a:rPr lang="en-US" sz="3200" b="1" dirty="0" err="1">
                  <a:solidFill>
                    <a:schemeClr val="bg1"/>
                  </a:solidFill>
                  <a:latin typeface="Cambria" panose="02040503050406030204" pitchFamily="18" charset="0"/>
                </a:rPr>
                <a:t>Câu</a:t>
              </a:r>
              <a:r>
                <a:rPr lang="en-US" sz="3200" b="1" dirty="0">
                  <a:solidFill>
                    <a:schemeClr val="bg1"/>
                  </a:solidFill>
                  <a:latin typeface="Cambria" panose="02040503050406030204" pitchFamily="18" charset="0"/>
                </a:rPr>
                <a:t> ca </a:t>
              </a:r>
              <a:r>
                <a:rPr lang="en-US" sz="3200" b="1" dirty="0" err="1">
                  <a:solidFill>
                    <a:schemeClr val="bg1"/>
                  </a:solidFill>
                  <a:latin typeface="Cambria" panose="02040503050406030204" pitchFamily="18" charset="0"/>
                </a:rPr>
                <a:t>dao</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gợi</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cho</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bạn</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nhớ</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đến</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lễ</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hội</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nào</a:t>
              </a:r>
              <a:r>
                <a:rPr lang="en-US" sz="3200" b="1" dirty="0">
                  <a:solidFill>
                    <a:schemeClr val="bg1"/>
                  </a:solidFill>
                  <a:latin typeface="Cambria" panose="02040503050406030204" pitchFamily="18" charset="0"/>
                </a:rPr>
                <a:t> ở </a:t>
              </a:r>
              <a:r>
                <a:rPr lang="en-US" sz="3200" b="1" dirty="0" err="1">
                  <a:solidFill>
                    <a:schemeClr val="bg1"/>
                  </a:solidFill>
                  <a:latin typeface="Cambria" panose="02040503050406030204" pitchFamily="18" charset="0"/>
                </a:rPr>
                <a:t>nước</a:t>
              </a:r>
              <a:r>
                <a:rPr lang="en-US" sz="3200" b="1" dirty="0">
                  <a:solidFill>
                    <a:schemeClr val="bg1"/>
                  </a:solidFill>
                  <a:latin typeface="Cambria" panose="02040503050406030204" pitchFamily="18" charset="0"/>
                </a:rPr>
                <a:t> ta?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nextCondLst>
                <p:cond evt="onClick" delay="0">
                  <p:tgtEl>
                    <p:spTgt spid="2"/>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par>
                                <p:cTn id="34" presetID="1" presetClass="mediacall" presetSubtype="0" fill="hold" nodeType="withEffect">
                                  <p:stCondLst>
                                    <p:cond delay="0"/>
                                  </p:stCondLst>
                                  <p:childTnLst>
                                    <p:cmd type="call" cmd="playFrom(0.0)">
                                      <p:cBhvr>
                                        <p:cTn id="35" dur="939" fill="hold"/>
                                        <p:tgtEl>
                                          <p:spTgt spid="35"/>
                                        </p:tgtEl>
                                      </p:cBhvr>
                                    </p:cmd>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939" fill="hold"/>
                                        <p:tgtEl>
                                          <p:spTgt spid="35"/>
                                        </p:tgtEl>
                                      </p:cBhvr>
                                    </p:cmd>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left)">
                                      <p:cBhvr>
                                        <p:cTn id="50" dur="500"/>
                                        <p:tgtEl>
                                          <p:spTgt spid="33"/>
                                        </p:tgtEl>
                                      </p:cBhvr>
                                    </p:animEffect>
                                  </p:childTnLst>
                                </p:cTn>
                              </p:par>
                              <p:par>
                                <p:cTn id="51" presetID="1" presetClass="mediacall" presetSubtype="0" fill="hold" nodeType="withEffect">
                                  <p:stCondLst>
                                    <p:cond delay="0"/>
                                  </p:stCondLst>
                                  <p:childTnLst>
                                    <p:cmd type="call" cmd="playFrom(0.0)">
                                      <p:cBhvr>
                                        <p:cTn id="52" dur="939" fill="hold"/>
                                        <p:tgtEl>
                                          <p:spTgt spid="35"/>
                                        </p:tgtEl>
                                      </p:cBhvr>
                                    </p:cmd>
                                  </p:childTnLst>
                                </p:cTn>
                              </p:par>
                            </p:childTnLst>
                          </p:cTn>
                        </p:par>
                      </p:childTnLst>
                    </p:cTn>
                  </p:par>
                </p:childTnLst>
              </p:cTn>
              <p:nextCondLst>
                <p:cond evt="onClick" delay="0">
                  <p:tgtEl>
                    <p:spTgt spid="24"/>
                  </p:tgtEl>
                </p:cond>
              </p:nextCondLst>
            </p:seq>
            <p:audio>
              <p:cMediaNode vol="80000">
                <p:cTn id="53" fill="hold" display="0">
                  <p:stCondLst>
                    <p:cond delay="indefinite"/>
                  </p:stCondLst>
                  <p:endCondLst>
                    <p:cond evt="onStopAudio" delay="0">
                      <p:tgtEl>
                        <p:sldTgt/>
                      </p:tgtEl>
                    </p:cond>
                  </p:endCondLst>
                </p:cTn>
                <p:tgtEl>
                  <p:spTgt spid="3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3114FED-0CB4-6A48-9EFD-EA1322B1C9D3}"/>
              </a:ext>
            </a:extLst>
          </p:cNvPr>
          <p:cNvSpPr txBox="1"/>
          <p:nvPr/>
        </p:nvSpPr>
        <p:spPr>
          <a:xfrm>
            <a:off x="5416584" y="4440315"/>
            <a:ext cx="1980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0" i="0" u="none" strike="noStrike" kern="1200" cap="none" spc="0" normalizeH="0" baseline="0" noProof="0" dirty="0">
                <a:ln>
                  <a:noFill/>
                </a:ln>
                <a:solidFill>
                  <a:prstClr val="white"/>
                </a:solidFill>
                <a:effectLst/>
                <a:uLnTx/>
                <a:uFillTx/>
                <a:latin typeface="字魂64号-萌趣软糖体" panose="00000500000000000000" pitchFamily="2" charset="-122"/>
                <a:ea typeface="字魂64号-萌趣软糖体" panose="00000500000000000000" pitchFamily="2" charset="-122"/>
                <a:cs typeface="+mn-cs"/>
              </a:rPr>
              <a:t>汇报人：千库网</a:t>
            </a:r>
          </a:p>
        </p:txBody>
      </p:sp>
      <p:pic>
        <p:nvPicPr>
          <p:cNvPr id="8" name="Picture 7" descr="A gold statue of a person&#10;&#10;Description automatically generated">
            <a:extLst>
              <a:ext uri="{FF2B5EF4-FFF2-40B4-BE49-F238E27FC236}">
                <a16:creationId xmlns:a16="http://schemas.microsoft.com/office/drawing/2014/main" id="{9427EB0D-476E-1709-6F91-3942B2031B23}"/>
              </a:ext>
            </a:extLst>
          </p:cNvPr>
          <p:cNvPicPr>
            <a:picLocks noChangeAspect="1"/>
          </p:cNvPicPr>
          <p:nvPr/>
        </p:nvPicPr>
        <p:blipFill rotWithShape="1">
          <a:blip r:embed="rId3">
            <a:extLst>
              <a:ext uri="{28A0092B-C50C-407E-A947-70E740481C1C}">
                <a14:useLocalDpi xmlns:a14="http://schemas.microsoft.com/office/drawing/2010/main" val="0"/>
              </a:ext>
            </a:extLst>
          </a:blip>
          <a:srcRect l="43439" t="-2157" r="2182" b="21451"/>
          <a:stretch/>
        </p:blipFill>
        <p:spPr>
          <a:xfrm>
            <a:off x="0" y="-174171"/>
            <a:ext cx="6121898" cy="6593935"/>
          </a:xfrm>
          <a:prstGeom prst="ellipse">
            <a:avLst/>
          </a:prstGeom>
          <a:ln>
            <a:noFill/>
          </a:ln>
          <a:effectLst>
            <a:softEdge rad="112500"/>
          </a:effectLst>
        </p:spPr>
      </p:pic>
      <p:pic>
        <p:nvPicPr>
          <p:cNvPr id="11" name="Picture 10" descr="A gold statue of a person&#10;&#10;Description automatically generated">
            <a:extLst>
              <a:ext uri="{FF2B5EF4-FFF2-40B4-BE49-F238E27FC236}">
                <a16:creationId xmlns:a16="http://schemas.microsoft.com/office/drawing/2014/main" id="{69CD8A67-1300-5D7B-CB1C-54E13A57058F}"/>
              </a:ext>
            </a:extLst>
          </p:cNvPr>
          <p:cNvPicPr>
            <a:picLocks noChangeAspect="1"/>
          </p:cNvPicPr>
          <p:nvPr/>
        </p:nvPicPr>
        <p:blipFill rotWithShape="1">
          <a:blip r:embed="rId3">
            <a:extLst>
              <a:ext uri="{28A0092B-C50C-407E-A947-70E740481C1C}">
                <a14:useLocalDpi xmlns:a14="http://schemas.microsoft.com/office/drawing/2010/main" val="0"/>
              </a:ext>
            </a:extLst>
          </a:blip>
          <a:srcRect t="70002" r="59000"/>
          <a:stretch/>
        </p:blipFill>
        <p:spPr>
          <a:xfrm>
            <a:off x="8637626" y="4776653"/>
            <a:ext cx="3303499" cy="2081347"/>
          </a:xfrm>
          <a:prstGeom prst="rect">
            <a:avLst/>
          </a:prstGeom>
          <a:ln>
            <a:noFill/>
          </a:ln>
          <a:effectLst>
            <a:softEdge rad="112500"/>
          </a:effectLst>
        </p:spPr>
      </p:pic>
      <p:pic>
        <p:nvPicPr>
          <p:cNvPr id="7" name="图片 6">
            <a:extLst>
              <a:ext uri="{FF2B5EF4-FFF2-40B4-BE49-F238E27FC236}">
                <a16:creationId xmlns:a16="http://schemas.microsoft.com/office/drawing/2014/main" id="{4E2BA7B3-27E4-6C43-A53D-EA02EE5877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484010"/>
            <a:ext cx="12192000" cy="1468582"/>
          </a:xfrm>
          <a:prstGeom prst="rect">
            <a:avLst/>
          </a:prstGeom>
        </p:spPr>
      </p:pic>
      <p:sp>
        <p:nvSpPr>
          <p:cNvPr id="12" name="Rectangle: Rounded Corners 11">
            <a:extLst>
              <a:ext uri="{FF2B5EF4-FFF2-40B4-BE49-F238E27FC236}">
                <a16:creationId xmlns:a16="http://schemas.microsoft.com/office/drawing/2014/main" id="{16C425D3-737D-2927-0C5D-6ADAFA8D32B4}"/>
              </a:ext>
            </a:extLst>
          </p:cNvPr>
          <p:cNvSpPr/>
          <p:nvPr/>
        </p:nvSpPr>
        <p:spPr>
          <a:xfrm>
            <a:off x="4009947" y="199195"/>
            <a:ext cx="3541486" cy="537029"/>
          </a:xfrm>
          <a:prstGeom prst="roundRect">
            <a:avLst>
              <a:gd name="adj" fmla="val 50000"/>
            </a:avLst>
          </a:prstGeom>
          <a:solidFill>
            <a:srgbClr val="0EA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Lịch</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sử</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và</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địa</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lí</a:t>
            </a:r>
            <a:endPar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3" name="Picture 12">
            <a:extLst>
              <a:ext uri="{FF2B5EF4-FFF2-40B4-BE49-F238E27FC236}">
                <a16:creationId xmlns:a16="http://schemas.microsoft.com/office/drawing/2014/main" id="{172D0C65-4399-3D48-CE12-4501661CA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5276" y="0"/>
            <a:ext cx="1104237" cy="1104237"/>
          </a:xfrm>
          <a:prstGeom prst="rect">
            <a:avLst/>
          </a:prstGeom>
        </p:spPr>
      </p:pic>
      <p:pic>
        <p:nvPicPr>
          <p:cNvPr id="18" name="Picture 17" descr="A gold statue of a person&#10;&#10;Description automatically generated">
            <a:extLst>
              <a:ext uri="{FF2B5EF4-FFF2-40B4-BE49-F238E27FC236}">
                <a16:creationId xmlns:a16="http://schemas.microsoft.com/office/drawing/2014/main" id="{0FE7AC65-4DD8-B67D-29FF-1145EDF95EE1}"/>
              </a:ext>
            </a:extLst>
          </p:cNvPr>
          <p:cNvPicPr>
            <a:picLocks noChangeAspect="1"/>
          </p:cNvPicPr>
          <p:nvPr/>
        </p:nvPicPr>
        <p:blipFill rotWithShape="1">
          <a:blip r:embed="rId3">
            <a:extLst>
              <a:ext uri="{28A0092B-C50C-407E-A947-70E740481C1C}">
                <a14:useLocalDpi xmlns:a14="http://schemas.microsoft.com/office/drawing/2010/main" val="0"/>
              </a:ext>
            </a:extLst>
          </a:blip>
          <a:srcRect l="45621" t="75732" b="11343"/>
          <a:stretch/>
        </p:blipFill>
        <p:spPr>
          <a:xfrm>
            <a:off x="453574" y="6103506"/>
            <a:ext cx="5636795" cy="849086"/>
          </a:xfrm>
          <a:prstGeom prst="rect">
            <a:avLst/>
          </a:prstGeom>
          <a:ln>
            <a:noFill/>
          </a:ln>
          <a:effectLst>
            <a:softEdge rad="112500"/>
          </a:effectLst>
        </p:spPr>
      </p:pic>
      <p:pic>
        <p:nvPicPr>
          <p:cNvPr id="25" name="Picture 24">
            <a:extLst>
              <a:ext uri="{FF2B5EF4-FFF2-40B4-BE49-F238E27FC236}">
                <a16:creationId xmlns:a16="http://schemas.microsoft.com/office/drawing/2014/main" id="{9BD9609A-3DA3-6E9F-42C8-EBF85017994F}"/>
              </a:ext>
            </a:extLst>
          </p:cNvPr>
          <p:cNvPicPr>
            <a:picLocks noChangeAspect="1"/>
          </p:cNvPicPr>
          <p:nvPr/>
        </p:nvPicPr>
        <p:blipFill>
          <a:blip r:embed="rId6"/>
          <a:stretch>
            <a:fillRect/>
          </a:stretch>
        </p:blipFill>
        <p:spPr>
          <a:xfrm>
            <a:off x="5527687" y="2301042"/>
            <a:ext cx="7390404" cy="2539383"/>
          </a:xfrm>
          <a:prstGeom prst="rect">
            <a:avLst/>
          </a:prstGeom>
        </p:spPr>
      </p:pic>
      <p:pic>
        <p:nvPicPr>
          <p:cNvPr id="26" name="Picture 25">
            <a:extLst>
              <a:ext uri="{FF2B5EF4-FFF2-40B4-BE49-F238E27FC236}">
                <a16:creationId xmlns:a16="http://schemas.microsoft.com/office/drawing/2014/main" id="{09C26375-B8E6-56BB-B127-95C991E0CA62}"/>
              </a:ext>
            </a:extLst>
          </p:cNvPr>
          <p:cNvPicPr>
            <a:picLocks noChangeAspect="1"/>
          </p:cNvPicPr>
          <p:nvPr/>
        </p:nvPicPr>
        <p:blipFill>
          <a:blip r:embed="rId7"/>
          <a:stretch>
            <a:fillRect/>
          </a:stretch>
        </p:blipFill>
        <p:spPr>
          <a:xfrm>
            <a:off x="4438381" y="782841"/>
            <a:ext cx="8220412" cy="2339955"/>
          </a:xfrm>
          <a:prstGeom prst="rect">
            <a:avLst/>
          </a:prstGeom>
        </p:spPr>
      </p:pic>
      <p:sp>
        <p:nvSpPr>
          <p:cNvPr id="27" name="TextBox 26">
            <a:extLst>
              <a:ext uri="{FF2B5EF4-FFF2-40B4-BE49-F238E27FC236}">
                <a16:creationId xmlns:a16="http://schemas.microsoft.com/office/drawing/2014/main" id="{4D2E0718-4413-8C60-243F-3381C3C4E198}"/>
              </a:ext>
            </a:extLst>
          </p:cNvPr>
          <p:cNvSpPr txBox="1"/>
          <p:nvPr/>
        </p:nvSpPr>
        <p:spPr>
          <a:xfrm>
            <a:off x="8150418" y="4333916"/>
            <a:ext cx="14644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lumMod val="50000"/>
                  </a:srgb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r>
              <a:rPr kumimoji="0" lang="en-US" sz="3600" b="0" i="0" u="none" strike="noStrike" kern="1200" cap="none" spc="0" normalizeH="0" baseline="0" noProof="0" dirty="0" err="1">
                <a:ln>
                  <a:noFill/>
                </a:ln>
                <a:solidFill>
                  <a:srgbClr val="5B9BD5">
                    <a:lumMod val="50000"/>
                  </a:srgb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sz="3600" b="0" i="0" u="none" strike="noStrike" kern="1200" cap="none" spc="0" normalizeH="0" baseline="0" noProof="0" dirty="0">
                <a:ln>
                  <a:noFill/>
                </a:ln>
                <a:solidFill>
                  <a:srgbClr val="5B9BD5">
                    <a:lumMod val="50000"/>
                  </a:srgb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1)</a:t>
            </a:r>
            <a:endPar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013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898" y="125653"/>
            <a:ext cx="4383404" cy="1767993"/>
          </a:xfrm>
          <a:prstGeom prst="rect">
            <a:avLst/>
          </a:prstGeom>
        </p:spPr>
      </p:pic>
      <p:sp>
        <p:nvSpPr>
          <p:cNvPr id="3" name="Rectangle 2"/>
          <p:cNvSpPr/>
          <p:nvPr/>
        </p:nvSpPr>
        <p:spPr>
          <a:xfrm>
            <a:off x="990599" y="1564141"/>
            <a:ext cx="10677525" cy="3878691"/>
          </a:xfrm>
          <a:prstGeom prst="rect">
            <a:avLst/>
          </a:prstGeom>
        </p:spPr>
        <p:txBody>
          <a:bodyPr wrap="square">
            <a:spAutoFit/>
          </a:bodyPr>
          <a:lstStyle/>
          <a:p>
            <a:pPr algn="just">
              <a:lnSpc>
                <a:spcPct val="115000"/>
              </a:lnSpc>
              <a:spcAft>
                <a:spcPts val="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Năng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đặc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thù</a:t>
            </a:r>
            <a:r>
              <a:rPr lang="en-US" sz="2400" b="1" dirty="0">
                <a:latin typeface="Cambria" panose="02040503050406030204" pitchFamily="18" charset="0"/>
                <a:ea typeface="Cambria" panose="02040503050406030204" pitchFamily="18" charset="0"/>
              </a:rPr>
              <a:t>:</a:t>
            </a:r>
          </a:p>
          <a:p>
            <a:pPr algn="just">
              <a:lnSpc>
                <a:spcPct val="115000"/>
              </a:lnSpc>
              <a:spcAft>
                <a:spcPts val="0"/>
              </a:spcAft>
            </a:pP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di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thiệu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di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lễ</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giỗ</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nay.</a:t>
            </a:r>
          </a:p>
          <a:p>
            <a:pPr algn="just">
              <a:lnSpc>
                <a:spcPct val="115000"/>
              </a:lnSpc>
              <a:spcAft>
                <a:spcPts val="0"/>
              </a:spcAft>
            </a:pP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nét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lễ</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giỗ</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a:t>
            </a:r>
          </a:p>
          <a:p>
            <a:pPr algn="just">
              <a:lnSpc>
                <a:spcPct val="115000"/>
              </a:lnSpc>
              <a:spcAft>
                <a:spcPts val="0"/>
              </a:spcAft>
            </a:pP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niềm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truyền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tộc</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lễ</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giỗ</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a:t>
            </a:r>
          </a:p>
          <a:p>
            <a:pPr algn="just">
              <a:lnSpc>
                <a:spcPct val="115000"/>
              </a:lnSpc>
              <a:spcAft>
                <a:spcPts val="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Năng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chung</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duy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quyết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hợp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tòi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a:t>
            </a:r>
            <a:endParaRPr lang="en-US" sz="2400" dirty="0">
              <a:latin typeface="Cambria" panose="02040503050406030204" pitchFamily="18" charset="0"/>
              <a:ea typeface="Cambria" panose="02040503050406030204" pitchFamily="18" charset="0"/>
            </a:endParaRPr>
          </a:p>
          <a:p>
            <a:pPr algn="just">
              <a:lnSpc>
                <a:spcPct val="115000"/>
              </a:lnSpc>
              <a:spcAft>
                <a:spcPts val="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Phẩm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nhiệm</a:t>
            </a:r>
            <a:r>
              <a:rPr lang="en-US"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618336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2" name="Picture 1">
            <a:extLst>
              <a:ext uri="{FF2B5EF4-FFF2-40B4-BE49-F238E27FC236}">
                <a16:creationId xmlns:a16="http://schemas.microsoft.com/office/drawing/2014/main" id="{BD4280CD-0685-E175-57E9-6DB53183CA36}"/>
              </a:ext>
            </a:extLst>
          </p:cNvPr>
          <p:cNvPicPr>
            <a:picLocks noChangeAspect="1"/>
          </p:cNvPicPr>
          <p:nvPr/>
        </p:nvPicPr>
        <p:blipFill>
          <a:blip r:embed="rId4"/>
          <a:stretch>
            <a:fillRect/>
          </a:stretch>
        </p:blipFill>
        <p:spPr>
          <a:xfrm>
            <a:off x="-695326" y="0"/>
            <a:ext cx="8353426" cy="6470963"/>
          </a:xfrm>
          <a:prstGeom prst="rect">
            <a:avLst/>
          </a:prstGeom>
        </p:spPr>
      </p:pic>
      <p:pic>
        <p:nvPicPr>
          <p:cNvPr id="3" name="Picture 2">
            <a:extLst>
              <a:ext uri="{FF2B5EF4-FFF2-40B4-BE49-F238E27FC236}">
                <a16:creationId xmlns:a16="http://schemas.microsoft.com/office/drawing/2014/main" id="{2A56419E-2114-7F59-2079-17558812C831}"/>
              </a:ext>
            </a:extLst>
          </p:cNvPr>
          <p:cNvPicPr>
            <a:picLocks noChangeAspect="1"/>
          </p:cNvPicPr>
          <p:nvPr/>
        </p:nvPicPr>
        <p:blipFill>
          <a:blip r:embed="rId5"/>
          <a:stretch>
            <a:fillRect/>
          </a:stretch>
        </p:blipFill>
        <p:spPr>
          <a:xfrm>
            <a:off x="4913551" y="1783915"/>
            <a:ext cx="7837508" cy="5481202"/>
          </a:xfrm>
          <a:prstGeom prst="rect">
            <a:avLst/>
          </a:prstGeom>
        </p:spPr>
      </p:pic>
    </p:spTree>
    <p:extLst>
      <p:ext uri="{BB962C8B-B14F-4D97-AF65-F5344CB8AC3E}">
        <p14:creationId xmlns:p14="http://schemas.microsoft.com/office/powerpoint/2010/main" val="735669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CF6FFF-90EC-9170-9526-5BB9FD95F792}"/>
              </a:ext>
            </a:extLst>
          </p:cNvPr>
          <p:cNvPicPr>
            <a:picLocks noChangeAspect="1"/>
          </p:cNvPicPr>
          <p:nvPr/>
        </p:nvPicPr>
        <p:blipFill>
          <a:blip r:embed="rId2"/>
          <a:stretch>
            <a:fillRect/>
          </a:stretch>
        </p:blipFill>
        <p:spPr>
          <a:xfrm>
            <a:off x="-133317" y="-86799"/>
            <a:ext cx="10973751" cy="987638"/>
          </a:xfrm>
          <a:prstGeom prst="rect">
            <a:avLst/>
          </a:prstGeom>
        </p:spPr>
      </p:pic>
      <p:pic>
        <p:nvPicPr>
          <p:cNvPr id="9" name="Picture 8">
            <a:extLst>
              <a:ext uri="{FF2B5EF4-FFF2-40B4-BE49-F238E27FC236}">
                <a16:creationId xmlns:a16="http://schemas.microsoft.com/office/drawing/2014/main" id="{40658B76-F5CB-4741-2D1B-A1C23C8EAF65}"/>
              </a:ext>
            </a:extLst>
          </p:cNvPr>
          <p:cNvPicPr>
            <a:picLocks noChangeAspect="1"/>
          </p:cNvPicPr>
          <p:nvPr/>
        </p:nvPicPr>
        <p:blipFill rotWithShape="1">
          <a:blip r:embed="rId3"/>
          <a:srcRect l="19624" t="2165" r="16275" b="424"/>
          <a:stretch/>
        </p:blipFill>
        <p:spPr>
          <a:xfrm>
            <a:off x="6840459" y="1956735"/>
            <a:ext cx="2501369" cy="2501490"/>
          </a:xfrm>
          <a:prstGeom prst="ellipse">
            <a:avLst/>
          </a:prstGeom>
          <a:ln w="57150">
            <a:solidFill>
              <a:schemeClr val="bg1"/>
            </a:solidFill>
          </a:ln>
        </p:spPr>
      </p:pic>
      <p:pic>
        <p:nvPicPr>
          <p:cNvPr id="10" name="Picture 9">
            <a:extLst>
              <a:ext uri="{FF2B5EF4-FFF2-40B4-BE49-F238E27FC236}">
                <a16:creationId xmlns:a16="http://schemas.microsoft.com/office/drawing/2014/main" id="{4669114B-B8B4-CD76-F30B-F65F876EBE9B}"/>
              </a:ext>
            </a:extLst>
          </p:cNvPr>
          <p:cNvPicPr>
            <a:picLocks noChangeAspect="1"/>
          </p:cNvPicPr>
          <p:nvPr/>
        </p:nvPicPr>
        <p:blipFill rotWithShape="1">
          <a:blip r:embed="rId4"/>
          <a:srcRect l="10982" r="21723"/>
          <a:stretch/>
        </p:blipFill>
        <p:spPr>
          <a:xfrm>
            <a:off x="9296426" y="900839"/>
            <a:ext cx="3088015" cy="3059173"/>
          </a:xfrm>
          <a:prstGeom prst="ellipse">
            <a:avLst/>
          </a:prstGeom>
          <a:ln w="38100">
            <a:solidFill>
              <a:schemeClr val="bg1"/>
            </a:solidFill>
          </a:ln>
        </p:spPr>
      </p:pic>
      <p:pic>
        <p:nvPicPr>
          <p:cNvPr id="11" name="Picture 10">
            <a:extLst>
              <a:ext uri="{FF2B5EF4-FFF2-40B4-BE49-F238E27FC236}">
                <a16:creationId xmlns:a16="http://schemas.microsoft.com/office/drawing/2014/main" id="{D77F7145-963A-E6E5-B9FA-C2354A65A73E}"/>
              </a:ext>
            </a:extLst>
          </p:cNvPr>
          <p:cNvPicPr>
            <a:picLocks noChangeAspect="1"/>
          </p:cNvPicPr>
          <p:nvPr/>
        </p:nvPicPr>
        <p:blipFill rotWithShape="1">
          <a:blip r:embed="rId5"/>
          <a:srcRect l="28749" t="18346" r="24168" b="1045"/>
          <a:stretch/>
        </p:blipFill>
        <p:spPr>
          <a:xfrm>
            <a:off x="8341249" y="4156537"/>
            <a:ext cx="2668175" cy="2569505"/>
          </a:xfrm>
          <a:prstGeom prst="ellipse">
            <a:avLst/>
          </a:prstGeom>
          <a:ln w="38100">
            <a:solidFill>
              <a:schemeClr val="bg1"/>
            </a:solidFill>
          </a:ln>
        </p:spPr>
      </p:pic>
      <p:sp>
        <p:nvSpPr>
          <p:cNvPr id="13" name="TextBox 12">
            <a:extLst>
              <a:ext uri="{FF2B5EF4-FFF2-40B4-BE49-F238E27FC236}">
                <a16:creationId xmlns:a16="http://schemas.microsoft.com/office/drawing/2014/main" id="{48AC8D86-7954-3D4B-B26D-EBDCDB509392}"/>
              </a:ext>
            </a:extLst>
          </p:cNvPr>
          <p:cNvSpPr txBox="1"/>
          <p:nvPr/>
        </p:nvSpPr>
        <p:spPr>
          <a:xfrm>
            <a:off x="846364" y="2004060"/>
            <a:ext cx="5190542" cy="1446550"/>
          </a:xfrm>
          <a:prstGeom prst="rect">
            <a:avLst/>
          </a:prstGeom>
          <a:noFill/>
        </p:spPr>
        <p:txBody>
          <a:bodyPr wrap="square">
            <a:spAutoFit/>
          </a:bodyPr>
          <a:lstStyle/>
          <a:p>
            <a:pPr algn="ctr"/>
            <a:r>
              <a:rPr lang="en-US" sz="4400" b="1" dirty="0" err="1">
                <a:solidFill>
                  <a:schemeClr val="tx1">
                    <a:lumMod val="75000"/>
                    <a:lumOff val="25000"/>
                  </a:schemeClr>
                </a:solidFill>
                <a:latin typeface="Cambria" panose="02040503050406030204" pitchFamily="18" charset="0"/>
                <a:ea typeface="Cambria" panose="02040503050406030204" pitchFamily="18" charset="0"/>
              </a:rPr>
              <a:t>Đọc</a:t>
            </a:r>
            <a:r>
              <a:rPr lang="en-US" sz="4400" b="1" dirty="0">
                <a:solidFill>
                  <a:schemeClr val="tx1">
                    <a:lumMod val="75000"/>
                    <a:lumOff val="25000"/>
                  </a:schemeClr>
                </a:solidFill>
                <a:latin typeface="Cambria" panose="02040503050406030204" pitchFamily="18" charset="0"/>
                <a:ea typeface="Cambria" panose="02040503050406030204" pitchFamily="18" charset="0"/>
              </a:rPr>
              <a:t>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thông</a:t>
            </a:r>
            <a:r>
              <a:rPr lang="en-US" sz="4400" b="1" dirty="0">
                <a:solidFill>
                  <a:schemeClr val="tx1">
                    <a:lumMod val="75000"/>
                    <a:lumOff val="25000"/>
                  </a:schemeClr>
                </a:solidFill>
                <a:latin typeface="Cambria" panose="02040503050406030204" pitchFamily="18" charset="0"/>
                <a:ea typeface="Cambria" panose="02040503050406030204" pitchFamily="18" charset="0"/>
              </a:rPr>
              <a:t> tin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4400" b="1" dirty="0">
                <a:solidFill>
                  <a:schemeClr val="tx1">
                    <a:lumMod val="75000"/>
                    <a:lumOff val="25000"/>
                  </a:schemeClr>
                </a:solidFill>
                <a:latin typeface="Cambria" panose="02040503050406030204" pitchFamily="18" charset="0"/>
                <a:ea typeface="Cambria" panose="02040503050406030204" pitchFamily="18" charset="0"/>
              </a:rPr>
              <a:t>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quan</a:t>
            </a:r>
            <a:r>
              <a:rPr lang="en-US" sz="4400" b="1" dirty="0">
                <a:solidFill>
                  <a:schemeClr val="tx1">
                    <a:lumMod val="75000"/>
                    <a:lumOff val="25000"/>
                  </a:schemeClr>
                </a:solidFill>
                <a:latin typeface="Cambria" panose="02040503050406030204" pitchFamily="18" charset="0"/>
                <a:ea typeface="Cambria" panose="02040503050406030204" pitchFamily="18" charset="0"/>
              </a:rPr>
              <a:t>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sát</a:t>
            </a:r>
            <a:r>
              <a:rPr lang="en-US" sz="4400" b="1" dirty="0">
                <a:solidFill>
                  <a:schemeClr val="tx1">
                    <a:lumMod val="75000"/>
                    <a:lumOff val="25000"/>
                  </a:schemeClr>
                </a:solidFill>
                <a:latin typeface="Cambria" panose="02040503050406030204" pitchFamily="18" charset="0"/>
                <a:ea typeface="Cambria" panose="02040503050406030204" pitchFamily="18" charset="0"/>
              </a:rPr>
              <a:t>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hình</a:t>
            </a:r>
            <a:r>
              <a:rPr lang="en-US" sz="4400" b="1" dirty="0">
                <a:solidFill>
                  <a:schemeClr val="tx1">
                    <a:lumMod val="75000"/>
                    <a:lumOff val="25000"/>
                  </a:schemeClr>
                </a:solidFill>
                <a:latin typeface="Cambria" panose="02040503050406030204" pitchFamily="18" charset="0"/>
                <a:ea typeface="Cambria" panose="02040503050406030204" pitchFamily="18" charset="0"/>
              </a:rPr>
              <a:t> 1</a:t>
            </a:r>
          </a:p>
        </p:txBody>
      </p:sp>
      <p:grpSp>
        <p:nvGrpSpPr>
          <p:cNvPr id="14" name="Group 13">
            <a:extLst>
              <a:ext uri="{FF2B5EF4-FFF2-40B4-BE49-F238E27FC236}">
                <a16:creationId xmlns:a16="http://schemas.microsoft.com/office/drawing/2014/main" id="{2065AA43-B31C-BF4D-0051-DF39F0719FC7}"/>
              </a:ext>
            </a:extLst>
          </p:cNvPr>
          <p:cNvGrpSpPr/>
          <p:nvPr/>
        </p:nvGrpSpPr>
        <p:grpSpPr>
          <a:xfrm>
            <a:off x="317364" y="3593361"/>
            <a:ext cx="6396725" cy="2116974"/>
            <a:chOff x="694051" y="576604"/>
            <a:chExt cx="5280356" cy="2116974"/>
          </a:xfrm>
        </p:grpSpPr>
        <p:sp>
          <p:nvSpPr>
            <p:cNvPr id="16" name="Rectangle: Rounded Corners 15">
              <a:extLst>
                <a:ext uri="{FF2B5EF4-FFF2-40B4-BE49-F238E27FC236}">
                  <a16:creationId xmlns:a16="http://schemas.microsoft.com/office/drawing/2014/main" id="{34BDBC1C-6BBC-AB05-7563-DE04EE9714FF}"/>
                </a:ext>
              </a:extLst>
            </p:cNvPr>
            <p:cNvSpPr/>
            <p:nvPr/>
          </p:nvSpPr>
          <p:spPr>
            <a:xfrm>
              <a:off x="694051" y="576604"/>
              <a:ext cx="5269832" cy="2116974"/>
            </a:xfrm>
            <a:prstGeom prst="roundRect">
              <a:avLst/>
            </a:prstGeom>
            <a:solidFill>
              <a:schemeClr val="accent2">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A61BD361-2BBD-F0D3-1649-AAC766FE6C8C}"/>
                </a:ext>
              </a:extLst>
            </p:cNvPr>
            <p:cNvSpPr txBox="1"/>
            <p:nvPr/>
          </p:nvSpPr>
          <p:spPr>
            <a:xfrm>
              <a:off x="694051" y="656638"/>
              <a:ext cx="5280356" cy="1938992"/>
            </a:xfrm>
            <a:prstGeom prst="rect">
              <a:avLst/>
            </a:prstGeom>
            <a:noFill/>
          </p:spPr>
          <p:txBody>
            <a:bodyPr wrap="square">
              <a:spAutoFit/>
            </a:bodyPr>
            <a:lstStyle/>
            <a:p>
              <a:pPr algn="ctr"/>
              <a:r>
                <a:rPr lang="en-US" sz="4000" b="1" dirty="0" err="1">
                  <a:solidFill>
                    <a:schemeClr val="bg1"/>
                  </a:solidFill>
                  <a:latin typeface="Cambria" panose="02040503050406030204" pitchFamily="18" charset="0"/>
                  <a:ea typeface="Cambria" panose="02040503050406030204" pitchFamily="18" charset="0"/>
                </a:rPr>
                <a:t>Xác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định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vị</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trí</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của</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khu</a:t>
              </a:r>
              <a:r>
                <a:rPr lang="en-US" sz="4000" b="1" dirty="0">
                  <a:solidFill>
                    <a:schemeClr val="bg1"/>
                  </a:solidFill>
                  <a:latin typeface="Cambria" panose="02040503050406030204" pitchFamily="18" charset="0"/>
                  <a:ea typeface="Cambria" panose="02040503050406030204" pitchFamily="18" charset="0"/>
                </a:rPr>
                <a:t> di </a:t>
              </a:r>
              <a:r>
                <a:rPr lang="en-US" sz="4000" b="1" dirty="0" err="1">
                  <a:solidFill>
                    <a:schemeClr val="bg1"/>
                  </a:solidFill>
                  <a:latin typeface="Cambria" panose="02040503050406030204" pitchFamily="18" charset="0"/>
                  <a:ea typeface="Cambria" panose="02040503050406030204" pitchFamily="18" charset="0"/>
                </a:rPr>
                <a:t>tích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Đền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Hùng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trên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đồ</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hình</a:t>
              </a:r>
              <a:r>
                <a:rPr lang="en-US" sz="4000" b="1" dirty="0">
                  <a:solidFill>
                    <a:schemeClr val="bg1"/>
                  </a:solidFill>
                  <a:latin typeface="Cambria" panose="02040503050406030204" pitchFamily="18" charset="0"/>
                  <a:ea typeface="Cambria" panose="02040503050406030204" pitchFamily="18" charset="0"/>
                </a:rPr>
                <a:t> 1.</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EDA41-401D-B899-EA27-69C220C0DF37}"/>
              </a:ext>
            </a:extLst>
          </p:cNvPr>
          <p:cNvPicPr>
            <a:picLocks noChangeAspect="1"/>
          </p:cNvPicPr>
          <p:nvPr/>
        </p:nvPicPr>
        <p:blipFill>
          <a:blip r:embed="rId2"/>
          <a:stretch>
            <a:fillRect/>
          </a:stretch>
        </p:blipFill>
        <p:spPr>
          <a:xfrm>
            <a:off x="-133317" y="-86799"/>
            <a:ext cx="10973751" cy="987638"/>
          </a:xfrm>
          <a:prstGeom prst="rect">
            <a:avLst/>
          </a:prstGeom>
        </p:spPr>
      </p:pic>
      <p:pic>
        <p:nvPicPr>
          <p:cNvPr id="5" name="Picture 4">
            <a:extLst>
              <a:ext uri="{FF2B5EF4-FFF2-40B4-BE49-F238E27FC236}">
                <a16:creationId xmlns:a16="http://schemas.microsoft.com/office/drawing/2014/main" id="{F2C1D889-43E3-1FA4-3B71-0FC38EF0A21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7613872" y="900839"/>
            <a:ext cx="4150664" cy="5254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370E65E-471E-72C6-557B-996FEFF050F0}"/>
              </a:ext>
            </a:extLst>
          </p:cNvPr>
          <p:cNvSpPr txBox="1"/>
          <p:nvPr/>
        </p:nvSpPr>
        <p:spPr>
          <a:xfrm>
            <a:off x="7673488" y="6255833"/>
            <a:ext cx="6333892" cy="430887"/>
          </a:xfrm>
          <a:prstGeom prst="rect">
            <a:avLst/>
          </a:prstGeom>
          <a:noFill/>
        </p:spPr>
        <p:txBody>
          <a:bodyPr wrap="square" rtlCol="0">
            <a:spAutoFit/>
          </a:bodyPr>
          <a:lstStyle/>
          <a:p>
            <a:r>
              <a:rPr lang="en-US" sz="2200" b="1" i="1" dirty="0" err="1">
                <a:latin typeface="Cambria" panose="02040503050406030204" pitchFamily="18" charset="0"/>
                <a:ea typeface="Cambria" panose="02040503050406030204" pitchFamily="18" charset="0"/>
              </a:rPr>
              <a:t>Lược</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đồ</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hành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chính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tỉnh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Phú</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Thọ</a:t>
            </a:r>
            <a:endParaRPr lang="vi-VN" sz="2200" b="1" i="1" dirty="0">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73C6B27B-B539-06F9-E5DA-2A3B2E5E4072}"/>
              </a:ext>
            </a:extLst>
          </p:cNvPr>
          <p:cNvGrpSpPr/>
          <p:nvPr/>
        </p:nvGrpSpPr>
        <p:grpSpPr>
          <a:xfrm>
            <a:off x="507400" y="1279047"/>
            <a:ext cx="6628649" cy="1882991"/>
            <a:chOff x="737049" y="1173663"/>
            <a:chExt cx="7018941" cy="1882991"/>
          </a:xfrm>
        </p:grpSpPr>
        <p:sp>
          <p:nvSpPr>
            <p:cNvPr id="8" name="Rectangle: Rounded Corners 7">
              <a:extLst>
                <a:ext uri="{FF2B5EF4-FFF2-40B4-BE49-F238E27FC236}">
                  <a16:creationId xmlns:a16="http://schemas.microsoft.com/office/drawing/2014/main" id="{D0C0B3AD-DEFA-B29D-E5B9-C3E641E9B912}"/>
                </a:ext>
              </a:extLst>
            </p:cNvPr>
            <p:cNvSpPr/>
            <p:nvPr/>
          </p:nvSpPr>
          <p:spPr>
            <a:xfrm>
              <a:off x="737049" y="1173663"/>
              <a:ext cx="7018941" cy="1882991"/>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D842A7-9F3D-5793-540D-A39FB1116776}"/>
                </a:ext>
              </a:extLst>
            </p:cNvPr>
            <p:cNvSpPr txBox="1"/>
            <p:nvPr/>
          </p:nvSpPr>
          <p:spPr>
            <a:xfrm>
              <a:off x="1069280" y="1330328"/>
              <a:ext cx="6288054" cy="1569660"/>
            </a:xfrm>
            <a:prstGeom prst="rect">
              <a:avLst/>
            </a:prstGeom>
            <a:noFill/>
          </p:spPr>
          <p:txBody>
            <a:bodyPr wrap="square">
              <a:spAutoFit/>
            </a:bodyPr>
            <a:lstStyle/>
            <a:p>
              <a:pPr algn="just"/>
              <a:r>
                <a:rPr lang="en-US" sz="3200" b="1" dirty="0">
                  <a:latin typeface="Cambria" panose="02040503050406030204" pitchFamily="18" charset="0"/>
                </a:rPr>
                <a:t>       </a:t>
              </a:r>
              <a:r>
                <a:rPr lang="en-US" sz="3200" b="1" dirty="0" err="1">
                  <a:latin typeface="Cambria" panose="02040503050406030204" pitchFamily="18" charset="0"/>
                </a:rPr>
                <a:t>Khu</a:t>
              </a:r>
              <a:r>
                <a:rPr lang="en-US" sz="3200" b="1" dirty="0">
                  <a:latin typeface="Cambria" panose="02040503050406030204" pitchFamily="18" charset="0"/>
                </a:rPr>
                <a:t> di </a:t>
              </a:r>
              <a:r>
                <a:rPr lang="en-US" sz="3200" b="1" dirty="0" err="1">
                  <a:latin typeface="Cambria" panose="02040503050406030204" pitchFamily="18" charset="0"/>
                </a:rPr>
                <a:t>tích</a:t>
              </a:r>
              <a:r>
                <a:rPr lang="en-US" sz="3200" b="1" dirty="0">
                  <a:latin typeface="Cambria" panose="02040503050406030204" pitchFamily="18" charset="0"/>
                </a:rPr>
                <a:t> </a:t>
              </a:r>
              <a:r>
                <a:rPr lang="en-US" sz="3200" b="1" dirty="0" err="1">
                  <a:latin typeface="Cambria" panose="02040503050406030204" pitchFamily="18" charset="0"/>
                </a:rPr>
                <a:t>Đền</a:t>
              </a:r>
              <a:r>
                <a:rPr lang="en-US" sz="3200" b="1" dirty="0">
                  <a:latin typeface="Cambria" panose="02040503050406030204" pitchFamily="18" charset="0"/>
                </a:rPr>
                <a:t> </a:t>
              </a:r>
              <a:r>
                <a:rPr lang="en-US" sz="3200" b="1" dirty="0" err="1">
                  <a:latin typeface="Cambria" panose="02040503050406030204" pitchFamily="18" charset="0"/>
                </a:rPr>
                <a:t>Hùng</a:t>
              </a:r>
              <a:r>
                <a:rPr lang="en-US" sz="3200" b="1" dirty="0">
                  <a:latin typeface="Cambria" panose="02040503050406030204" pitchFamily="18" charset="0"/>
                </a:rPr>
                <a:t> </a:t>
              </a:r>
              <a:r>
                <a:rPr lang="en-US" sz="3200" b="1" dirty="0" err="1">
                  <a:latin typeface="Cambria" panose="02040503050406030204" pitchFamily="18" charset="0"/>
                </a:rPr>
                <a:t>chủ</a:t>
              </a:r>
              <a:r>
                <a:rPr lang="en-US" sz="3200" b="1" dirty="0">
                  <a:latin typeface="Cambria" panose="02040503050406030204" pitchFamily="18" charset="0"/>
                </a:rPr>
                <a:t> </a:t>
              </a:r>
              <a:r>
                <a:rPr lang="en-US" sz="3200" b="1" dirty="0" err="1">
                  <a:latin typeface="Cambria" panose="02040503050406030204" pitchFamily="18" charset="0"/>
                </a:rPr>
                <a:t>yếu</a:t>
              </a:r>
              <a:r>
                <a:rPr lang="en-US" sz="3200" b="1" dirty="0">
                  <a:latin typeface="Cambria" panose="02040503050406030204" pitchFamily="18" charset="0"/>
                </a:rPr>
                <a:t> </a:t>
              </a:r>
              <a:r>
                <a:rPr lang="en-US" sz="3200" b="1" dirty="0" err="1">
                  <a:latin typeface="Cambria" panose="02040503050406030204" pitchFamily="18" charset="0"/>
                </a:rPr>
                <a:t>thuộc</a:t>
              </a:r>
              <a:r>
                <a:rPr lang="en-US" sz="3200" b="1" dirty="0">
                  <a:latin typeface="Cambria" panose="02040503050406030204" pitchFamily="18" charset="0"/>
                </a:rPr>
                <a:t> </a:t>
              </a:r>
              <a:r>
                <a:rPr lang="en-US" sz="3200" b="1" dirty="0" err="1">
                  <a:latin typeface="Cambria" panose="02040503050406030204" pitchFamily="18" charset="0"/>
                </a:rPr>
                <a:t>thành</a:t>
              </a:r>
              <a:r>
                <a:rPr lang="en-US" sz="3200" b="1" dirty="0">
                  <a:latin typeface="Cambria" panose="02040503050406030204" pitchFamily="18" charset="0"/>
                </a:rPr>
                <a:t> </a:t>
              </a:r>
              <a:r>
                <a:rPr lang="en-US" sz="3200" b="1" dirty="0" err="1">
                  <a:latin typeface="Cambria" panose="02040503050406030204" pitchFamily="18" charset="0"/>
                </a:rPr>
                <a:t>phố</a:t>
              </a:r>
              <a:r>
                <a:rPr lang="en-US" sz="3200" b="1" dirty="0">
                  <a:latin typeface="Cambria" panose="02040503050406030204" pitchFamily="18" charset="0"/>
                </a:rPr>
                <a:t> </a:t>
              </a:r>
              <a:r>
                <a:rPr lang="en-US" sz="3200" b="1" dirty="0" err="1">
                  <a:latin typeface="Cambria" panose="02040503050406030204" pitchFamily="18" charset="0"/>
                </a:rPr>
                <a:t>Việt</a:t>
              </a:r>
              <a:r>
                <a:rPr lang="en-US" sz="3200" b="1" dirty="0">
                  <a:latin typeface="Cambria" panose="02040503050406030204" pitchFamily="18" charset="0"/>
                </a:rPr>
                <a:t> </a:t>
              </a:r>
              <a:r>
                <a:rPr lang="en-US" sz="3200" b="1" dirty="0" err="1">
                  <a:latin typeface="Cambria" panose="02040503050406030204" pitchFamily="18" charset="0"/>
                </a:rPr>
                <a:t>Trì</a:t>
              </a:r>
              <a:r>
                <a:rPr lang="en-US" sz="3200" b="1" dirty="0">
                  <a:latin typeface="Cambria" panose="02040503050406030204" pitchFamily="18" charset="0"/>
                </a:rPr>
                <a:t>, </a:t>
              </a:r>
              <a:r>
                <a:rPr lang="en-US" sz="3200" b="1" dirty="0" err="1">
                  <a:latin typeface="Cambria" panose="02040503050406030204" pitchFamily="18" charset="0"/>
                </a:rPr>
                <a:t>tỉnh</a:t>
              </a:r>
              <a:r>
                <a:rPr lang="en-US" sz="3200" b="1" dirty="0">
                  <a:latin typeface="Cambria" panose="02040503050406030204" pitchFamily="18" charset="0"/>
                </a:rPr>
                <a:t> </a:t>
              </a:r>
              <a:r>
                <a:rPr lang="en-US" sz="3200" b="1" dirty="0" err="1">
                  <a:latin typeface="Cambria" panose="02040503050406030204" pitchFamily="18" charset="0"/>
                </a:rPr>
                <a:t>Phú</a:t>
              </a:r>
              <a:r>
                <a:rPr lang="en-US" sz="3200" b="1" dirty="0">
                  <a:latin typeface="Cambria" panose="02040503050406030204" pitchFamily="18" charset="0"/>
                </a:rPr>
                <a:t> </a:t>
              </a:r>
              <a:r>
                <a:rPr lang="en-US" sz="3200" b="1" dirty="0" err="1">
                  <a:latin typeface="Cambria" panose="02040503050406030204" pitchFamily="18" charset="0"/>
                </a:rPr>
                <a:t>Thọ</a:t>
              </a:r>
              <a:endParaRPr lang="en-US" sz="3200" b="1" dirty="0">
                <a:latin typeface="Cambria" panose="02040503050406030204" pitchFamily="18" charset="0"/>
              </a:endParaRPr>
            </a:p>
          </p:txBody>
        </p:sp>
      </p:grpSp>
      <p:grpSp>
        <p:nvGrpSpPr>
          <p:cNvPr id="10" name="Group 9">
            <a:extLst>
              <a:ext uri="{FF2B5EF4-FFF2-40B4-BE49-F238E27FC236}">
                <a16:creationId xmlns:a16="http://schemas.microsoft.com/office/drawing/2014/main" id="{31FF40B6-2141-A412-E30E-C4536274958D}"/>
              </a:ext>
            </a:extLst>
          </p:cNvPr>
          <p:cNvGrpSpPr/>
          <p:nvPr/>
        </p:nvGrpSpPr>
        <p:grpSpPr>
          <a:xfrm>
            <a:off x="279306" y="3540246"/>
            <a:ext cx="6661598" cy="1665266"/>
            <a:chOff x="899247" y="1441468"/>
            <a:chExt cx="6661598" cy="1665266"/>
          </a:xfrm>
        </p:grpSpPr>
        <p:sp>
          <p:nvSpPr>
            <p:cNvPr id="11" name="Rectangle: Rounded Corners 10">
              <a:extLst>
                <a:ext uri="{FF2B5EF4-FFF2-40B4-BE49-F238E27FC236}">
                  <a16:creationId xmlns:a16="http://schemas.microsoft.com/office/drawing/2014/main" id="{E65DEED4-65C8-348B-9F8D-30DDC1052C08}"/>
                </a:ext>
              </a:extLst>
            </p:cNvPr>
            <p:cNvSpPr/>
            <p:nvPr/>
          </p:nvSpPr>
          <p:spPr>
            <a:xfrm>
              <a:off x="932196" y="1441468"/>
              <a:ext cx="6628649" cy="1665266"/>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4E6F429-F844-2F31-4D77-549997BF0A1D}"/>
                </a:ext>
              </a:extLst>
            </p:cNvPr>
            <p:cNvSpPr txBox="1"/>
            <p:nvPr/>
          </p:nvSpPr>
          <p:spPr>
            <a:xfrm>
              <a:off x="899247" y="1484031"/>
              <a:ext cx="6628649" cy="1569660"/>
            </a:xfrm>
            <a:prstGeom prst="rect">
              <a:avLst/>
            </a:prstGeom>
            <a:noFill/>
          </p:spPr>
          <p:txBody>
            <a:bodyPr wrap="square">
              <a:spAutoFit/>
            </a:bodyPr>
            <a:lstStyle/>
            <a:p>
              <a:pPr algn="just"/>
              <a:r>
                <a:rPr lang="en-US" sz="3200" b="1" dirty="0">
                  <a:latin typeface="Cambria" panose="02040503050406030204" pitchFamily="18" charset="0"/>
                </a:rPr>
                <a:t>        </a:t>
              </a:r>
              <a:r>
                <a:rPr lang="en-US" sz="3200" b="1" dirty="0" err="1">
                  <a:latin typeface="Cambria" panose="02040503050406030204" pitchFamily="18" charset="0"/>
                </a:rPr>
                <a:t>Nơi</a:t>
              </a:r>
              <a:r>
                <a:rPr lang="en-US" sz="3200" b="1" dirty="0">
                  <a:latin typeface="Cambria" panose="02040503050406030204" pitchFamily="18" charset="0"/>
                </a:rPr>
                <a:t> </a:t>
              </a:r>
              <a:r>
                <a:rPr lang="en-US" sz="3200" b="1" dirty="0" err="1">
                  <a:latin typeface="Cambria" panose="02040503050406030204" pitchFamily="18" charset="0"/>
                </a:rPr>
                <a:t>đây</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trung</a:t>
              </a:r>
              <a:r>
                <a:rPr lang="en-US" sz="3200" b="1" dirty="0">
                  <a:latin typeface="Cambria" panose="02040503050406030204" pitchFamily="18" charset="0"/>
                </a:rPr>
                <a:t> </a:t>
              </a:r>
              <a:r>
                <a:rPr lang="en-US" sz="3200" b="1" dirty="0" err="1">
                  <a:latin typeface="Cambria" panose="02040503050406030204" pitchFamily="18" charset="0"/>
                </a:rPr>
                <a:t>tâm</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vùng</a:t>
              </a:r>
              <a:r>
                <a:rPr lang="en-US" sz="3200" b="1" dirty="0">
                  <a:latin typeface="Cambria" panose="02040503050406030204" pitchFamily="18" charset="0"/>
                </a:rPr>
                <a:t> </a:t>
              </a:r>
              <a:r>
                <a:rPr lang="en-US" sz="3200" b="1" dirty="0" err="1">
                  <a:latin typeface="Cambria" panose="02040503050406030204" pitchFamily="18" charset="0"/>
                </a:rPr>
                <a:t>đất</a:t>
              </a:r>
              <a:r>
                <a:rPr lang="en-US" sz="3200" b="1" dirty="0">
                  <a:latin typeface="Cambria" panose="02040503050406030204" pitchFamily="18" charset="0"/>
                </a:rPr>
                <a:t> </a:t>
              </a:r>
              <a:r>
                <a:rPr lang="en-US" sz="3200" b="1" dirty="0" err="1">
                  <a:latin typeface="Cambria" panose="02040503050406030204" pitchFamily="18" charset="0"/>
                </a:rPr>
                <a:t>mà</a:t>
              </a:r>
              <a:r>
                <a:rPr lang="en-US" sz="3200" b="1" dirty="0">
                  <a:latin typeface="Cambria" panose="02040503050406030204" pitchFamily="18" charset="0"/>
                </a:rPr>
                <a:t>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vua</a:t>
              </a:r>
              <a:r>
                <a:rPr lang="en-US" sz="3200" b="1" dirty="0">
                  <a:latin typeface="Cambria" panose="02040503050406030204" pitchFamily="18" charset="0"/>
                </a:rPr>
                <a:t> </a:t>
              </a:r>
              <a:r>
                <a:rPr lang="en-US" sz="3200" b="1" dirty="0" err="1">
                  <a:latin typeface="Cambria" panose="02040503050406030204" pitchFamily="18" charset="0"/>
                </a:rPr>
                <a:t>Hùng</a:t>
              </a:r>
              <a:r>
                <a:rPr lang="en-US" sz="3200" b="1" dirty="0">
                  <a:latin typeface="Cambria" panose="02040503050406030204" pitchFamily="18" charset="0"/>
                </a:rPr>
                <a:t> </a:t>
              </a:r>
              <a:r>
                <a:rPr lang="en-US" sz="3200" b="1" dirty="0" err="1">
                  <a:latin typeface="Cambria" panose="02040503050406030204" pitchFamily="18" charset="0"/>
                </a:rPr>
                <a:t>lập</a:t>
              </a:r>
              <a:r>
                <a:rPr lang="en-US" sz="3200" b="1" dirty="0">
                  <a:latin typeface="Cambria" panose="02040503050406030204" pitchFamily="18" charset="0"/>
                </a:rPr>
                <a:t> </a:t>
              </a:r>
              <a:r>
                <a:rPr lang="en-US" sz="3200" b="1" dirty="0" err="1">
                  <a:latin typeface="Cambria" panose="02040503050406030204" pitchFamily="18" charset="0"/>
                </a:rPr>
                <a:t>nên</a:t>
              </a:r>
              <a:r>
                <a:rPr lang="en-US" sz="3200" b="1" dirty="0">
                  <a:latin typeface="Cambria" panose="02040503050406030204" pitchFamily="18" charset="0"/>
                </a:rPr>
                <a:t> </a:t>
              </a:r>
              <a:r>
                <a:rPr lang="en-US" sz="3200" b="1" dirty="0" err="1">
                  <a:latin typeface="Cambria" panose="02040503050406030204" pitchFamily="18" charset="0"/>
                </a:rPr>
                <a:t>nhà</a:t>
              </a:r>
              <a:r>
                <a:rPr lang="en-US" sz="3200" b="1" dirty="0">
                  <a:latin typeface="Cambria" panose="02040503050406030204" pitchFamily="18" charset="0"/>
                </a:rPr>
                <a:t> </a:t>
              </a:r>
              <a:r>
                <a:rPr lang="en-US" sz="3200" b="1" dirty="0" err="1">
                  <a:latin typeface="Cambria" panose="02040503050406030204" pitchFamily="18" charset="0"/>
                </a:rPr>
                <a:t>nước</a:t>
              </a:r>
              <a:r>
                <a:rPr lang="en-US" sz="3200" b="1" dirty="0">
                  <a:latin typeface="Cambria" panose="02040503050406030204" pitchFamily="18" charset="0"/>
                </a:rPr>
                <a:t> </a:t>
              </a:r>
              <a:r>
                <a:rPr lang="en-US" sz="3200" b="1" dirty="0" err="1">
                  <a:latin typeface="Cambria" panose="02040503050406030204" pitchFamily="18" charset="0"/>
                </a:rPr>
                <a:t>đấu</a:t>
              </a:r>
              <a:r>
                <a:rPr lang="en-US" sz="3200" b="1" dirty="0">
                  <a:latin typeface="Cambria" panose="02040503050406030204" pitchFamily="18" charset="0"/>
                </a:rPr>
                <a:t> </a:t>
              </a:r>
              <a:r>
                <a:rPr lang="en-US" sz="3200" b="1" dirty="0" err="1">
                  <a:latin typeface="Cambria" panose="02040503050406030204" pitchFamily="18" charset="0"/>
                </a:rPr>
                <a:t>tiên</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người</a:t>
              </a:r>
              <a:r>
                <a:rPr lang="en-US" sz="3200" b="1" dirty="0">
                  <a:latin typeface="Cambria" panose="02040503050406030204" pitchFamily="18" charset="0"/>
                </a:rPr>
                <a:t> </a:t>
              </a:r>
              <a:r>
                <a:rPr lang="en-US" sz="3200" b="1" dirty="0" err="1">
                  <a:latin typeface="Cambria" panose="02040503050406030204" pitchFamily="18" charset="0"/>
                </a:rPr>
                <a:t>Việt</a:t>
              </a:r>
              <a:endParaRPr lang="en-US" sz="3200" b="1" dirty="0">
                <a:latin typeface="Cambria" panose="02040503050406030204" pitchFamily="18" charset="0"/>
              </a:endParaRPr>
            </a:p>
          </p:txBody>
        </p:sp>
      </p:grpSp>
    </p:spTree>
    <p:extLst>
      <p:ext uri="{BB962C8B-B14F-4D97-AF65-F5344CB8AC3E}">
        <p14:creationId xmlns:p14="http://schemas.microsoft.com/office/powerpoint/2010/main" val="358971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430086-D874-4E7A-F9B3-E21550268C83}"/>
              </a:ext>
            </a:extLst>
          </p:cNvPr>
          <p:cNvSpPr txBox="1"/>
          <p:nvPr/>
        </p:nvSpPr>
        <p:spPr>
          <a:xfrm>
            <a:off x="53782" y="930756"/>
            <a:ext cx="6546238" cy="584775"/>
          </a:xfrm>
          <a:prstGeom prst="rect">
            <a:avLst/>
          </a:prstGeom>
          <a:noFill/>
        </p:spPr>
        <p:txBody>
          <a:bodyPr wrap="square">
            <a:spAutoFit/>
          </a:bodyPr>
          <a:lstStyle/>
          <a:p>
            <a:pPr algn="ctr"/>
            <a:r>
              <a:rPr lang="en-US" sz="3200" b="1" dirty="0" err="1">
                <a:solidFill>
                  <a:srgbClr val="C00000"/>
                </a:solidFill>
                <a:latin typeface="Cambria" panose="02040503050406030204" pitchFamily="18" charset="0"/>
                <a:ea typeface="Cambria" panose="02040503050406030204" pitchFamily="18" charset="0"/>
              </a:rPr>
              <a:t>Đọc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thông</a:t>
            </a:r>
            <a:r>
              <a:rPr lang="en-US" sz="3200" b="1" dirty="0">
                <a:solidFill>
                  <a:srgbClr val="C00000"/>
                </a:solidFill>
                <a:latin typeface="Cambria" panose="02040503050406030204" pitchFamily="18" charset="0"/>
                <a:ea typeface="Cambria" panose="02040503050406030204" pitchFamily="18" charset="0"/>
              </a:rPr>
              <a:t> tin </a:t>
            </a:r>
            <a:r>
              <a:rPr lang="en-US" sz="3200" b="1" dirty="0" err="1">
                <a:solidFill>
                  <a:srgbClr val="C00000"/>
                </a:solidFill>
                <a:latin typeface="Cambria" panose="02040503050406030204" pitchFamily="18" charset="0"/>
                <a:ea typeface="Cambria" panose="02040503050406030204" pitchFamily="18" charset="0"/>
              </a:rPr>
              <a:t>và</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quan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sát</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hình</a:t>
            </a:r>
            <a:r>
              <a:rPr lang="en-US" sz="3200" b="1" dirty="0">
                <a:solidFill>
                  <a:srgbClr val="C00000"/>
                </a:solidFill>
                <a:latin typeface="Cambria" panose="02040503050406030204" pitchFamily="18" charset="0"/>
                <a:ea typeface="Cambria" panose="02040503050406030204" pitchFamily="18" charset="0"/>
              </a:rPr>
              <a:t> 2</a:t>
            </a:r>
          </a:p>
        </p:txBody>
      </p:sp>
      <p:grpSp>
        <p:nvGrpSpPr>
          <p:cNvPr id="3" name="Group 2">
            <a:extLst>
              <a:ext uri="{FF2B5EF4-FFF2-40B4-BE49-F238E27FC236}">
                <a16:creationId xmlns:a16="http://schemas.microsoft.com/office/drawing/2014/main" id="{E0D34CB8-48BA-57AA-073A-BDFAE0CD13BE}"/>
              </a:ext>
            </a:extLst>
          </p:cNvPr>
          <p:cNvGrpSpPr/>
          <p:nvPr/>
        </p:nvGrpSpPr>
        <p:grpSpPr>
          <a:xfrm>
            <a:off x="339012" y="1714645"/>
            <a:ext cx="5756988" cy="2625822"/>
            <a:chOff x="932197" y="1441468"/>
            <a:chExt cx="6118308" cy="1831055"/>
          </a:xfrm>
        </p:grpSpPr>
        <p:sp>
          <p:nvSpPr>
            <p:cNvPr id="4" name="Rectangle: Rounded Corners 3">
              <a:extLst>
                <a:ext uri="{FF2B5EF4-FFF2-40B4-BE49-F238E27FC236}">
                  <a16:creationId xmlns:a16="http://schemas.microsoft.com/office/drawing/2014/main" id="{D61AABC2-7E2F-75E1-9646-0F06BC12B0B9}"/>
                </a:ext>
              </a:extLst>
            </p:cNvPr>
            <p:cNvSpPr/>
            <p:nvPr/>
          </p:nvSpPr>
          <p:spPr>
            <a:xfrm>
              <a:off x="932197" y="1441468"/>
              <a:ext cx="6118308" cy="1578458"/>
            </a:xfrm>
            <a:prstGeom prst="roundRect">
              <a:avLst/>
            </a:prstGeom>
            <a:solidFill>
              <a:srgbClr val="EBFAFF"/>
            </a:solidFill>
            <a:ln>
              <a:solidFill>
                <a:srgbClr val="02B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3692C8F-A769-A506-BAB9-D7A09D593DA7}"/>
                </a:ext>
              </a:extLst>
            </p:cNvPr>
            <p:cNvSpPr txBox="1"/>
            <p:nvPr/>
          </p:nvSpPr>
          <p:spPr>
            <a:xfrm>
              <a:off x="1223315" y="1529316"/>
              <a:ext cx="5768593" cy="1743207"/>
            </a:xfrm>
            <a:prstGeom prst="rect">
              <a:avLst/>
            </a:prstGeom>
            <a:noFill/>
          </p:spPr>
          <p:txBody>
            <a:bodyPr wrap="square">
              <a:spAutoFit/>
            </a:bodyPr>
            <a:lstStyle/>
            <a:p>
              <a:pPr algn="just"/>
              <a:r>
                <a:rPr lang="en-US" sz="3200" b="1" dirty="0" err="1">
                  <a:latin typeface="Cambria" panose="02040503050406030204" pitchFamily="18" charset="0"/>
                  <a:ea typeface="Cambria" panose="02040503050406030204" pitchFamily="18" charset="0"/>
                </a:rPr>
                <a:t>Kể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định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kiến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khu</a:t>
              </a:r>
              <a:r>
                <a:rPr lang="en-US" sz="3200" b="1" dirty="0">
                  <a:latin typeface="Cambria" panose="02040503050406030204" pitchFamily="18" charset="0"/>
                  <a:ea typeface="Cambria" panose="02040503050406030204" pitchFamily="18" charset="0"/>
                </a:rPr>
                <a:t> di </a:t>
              </a:r>
              <a:r>
                <a:rPr lang="en-US" sz="3200" b="1" dirty="0" err="1">
                  <a:latin typeface="Cambria" panose="02040503050406030204" pitchFamily="18" charset="0"/>
                  <a:ea typeface="Cambria" panose="02040503050406030204" pitchFamily="18" charset="0"/>
                </a:rPr>
                <a:t>tích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Đền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2.</a:t>
              </a:r>
            </a:p>
          </p:txBody>
        </p:sp>
      </p:grpSp>
      <p:pic>
        <p:nvPicPr>
          <p:cNvPr id="6" name="Picture 5">
            <a:extLst>
              <a:ext uri="{FF2B5EF4-FFF2-40B4-BE49-F238E27FC236}">
                <a16:creationId xmlns:a16="http://schemas.microsoft.com/office/drawing/2014/main" id="{63AC8001-7A02-287E-B1FE-A1CB79536C2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6765940" y="79946"/>
            <a:ext cx="5178972" cy="6698107"/>
          </a:xfrm>
          <a:prstGeom prst="rect">
            <a:avLst/>
          </a:prstGeom>
        </p:spPr>
      </p:pic>
      <p:pic>
        <p:nvPicPr>
          <p:cNvPr id="7" name="Picture 6">
            <a:extLst>
              <a:ext uri="{FF2B5EF4-FFF2-40B4-BE49-F238E27FC236}">
                <a16:creationId xmlns:a16="http://schemas.microsoft.com/office/drawing/2014/main" id="{51396A8B-B9DE-DBDE-40B2-FC301D1538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012" y="4340467"/>
            <a:ext cx="4567525" cy="265601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723</Words>
  <Application>Microsoft Office PowerPoint</Application>
  <PresentationFormat>Widescreen</PresentationFormat>
  <Paragraphs>54</Paragraphs>
  <Slides>16</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Times New Roman</vt:lpstr>
      <vt:lpstr>Cambria</vt:lpstr>
      <vt:lpstr>SVN-Newton</vt:lpstr>
      <vt:lpstr>Vogue-ExtraBold</vt:lpstr>
      <vt:lpstr>Arial</vt:lpstr>
      <vt:lpstr>Calibri</vt:lpstr>
      <vt:lpstr>等线</vt:lpstr>
      <vt:lpstr>字魂64号-萌趣软糖体</vt:lpstr>
      <vt:lpstr>字魂189号-星岩乐黑体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Hợp Nguyễn</cp:lastModifiedBy>
  <cp:revision>138</cp:revision>
  <dcterms:created xsi:type="dcterms:W3CDTF">2022-01-05T09:39:01Z</dcterms:created>
  <dcterms:modified xsi:type="dcterms:W3CDTF">2024-11-22T01:50:21Z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2052-3.9.3.6359</vt:lpwstr>
  </property>
</Properties>
</file>