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3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4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42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0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0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27DE02-880A-4D8C-89BC-F3C577DA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5F0DCC-82DC-46D4-8DA2-39D0AA4A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EEEFFD-1B21-44AF-98FC-8724221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89088A84-1C45-AB1D-EE2D-EC7310A3F39F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FFF760-0B60-0EDE-AFFC-67DA70DEB95E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40140E-025D-C4AA-CB03-CD57539F7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57ED1-543E-5A04-F94A-72B8E68FC1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67EF8-4025-8C2B-4252-64E6312E6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BF98B6-BA87-F047-58BA-668DC14E8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75BA1FC-9CE9-96EB-FC0E-84E16A20535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B68EEE-5426-D89B-2A0D-DB60E13E30D8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61B39F-2EEF-FDCF-A3C6-1178D1B17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C64BF3-A14E-F299-9BE5-F41992F981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9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2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9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64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73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66C3-1F84-4C1D-9863-D6B2229A93A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834-39A2-47D3-89FF-889A465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161FE6-15E5-4AAC-88A0-C9A3F4AE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D224DE-EDFD-4309-A916-9216BFA0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58136D-A688-47AF-8AE6-3A335DCD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284F10-9DA5-4BF5-8A25-1BCF6C6C3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351749-CB64-4BEE-889F-D43BB657A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6C66117-9D11-FD43-74E8-E58928210425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9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99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99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99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99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99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1C2218-C1B4-A69C-8180-FD390398970D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B8015-2787-9B02-D5CA-DF0E9FA588B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D2EC5-2105-AF4D-1DE8-6D58705A15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86C3B-A547-D8DC-2ED0-E7E0D06AAB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253040-48A0-15EE-C1C6-EAD12C07F0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B8C8E5-0580-C482-9125-1155C0C0775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88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88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945011-7962-2DA3-19F7-3FC53896C1B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9E39CF-9605-DC98-7111-642717D3DB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A54203-1D57-13A6-2612-849CEDE1D01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87" y="70757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16FF0E-1DC0-6704-2754-099D1F2759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020" y="2279274"/>
            <a:ext cx="9998307" cy="30787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589CBD-C555-10F8-4D8E-F966C4029365}"/>
              </a:ext>
            </a:extLst>
          </p:cNvPr>
          <p:cNvSpPr txBox="1"/>
          <p:nvPr/>
        </p:nvSpPr>
        <p:spPr>
          <a:xfrm>
            <a:off x="4911191" y="4412962"/>
            <a:ext cx="406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2 – Trang 57</a:t>
            </a:r>
          </a:p>
        </p:txBody>
      </p:sp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C6CDB8CF-AFD9-68EC-C442-BAB1FBDDB738}"/>
              </a:ext>
            </a:extLst>
          </p:cNvPr>
          <p:cNvSpPr txBox="1"/>
          <p:nvPr/>
        </p:nvSpPr>
        <p:spPr>
          <a:xfrm>
            <a:off x="792478" y="565266"/>
            <a:ext cx="10791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CF0FF9-F32B-21CD-8344-BDB3CE633776}"/>
              </a:ext>
            </a:extLst>
          </p:cNvPr>
          <p:cNvSpPr/>
          <p:nvPr/>
        </p:nvSpPr>
        <p:spPr>
          <a:xfrm>
            <a:off x="792478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03" y="3731110"/>
            <a:ext cx="4556314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36" y="3731110"/>
            <a:ext cx="4370271" cy="235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7072" y="5670958"/>
            <a:ext cx="135646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bở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0424" y="5670957"/>
            <a:ext cx="1436612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dai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60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6" y="497905"/>
            <a:ext cx="2796183" cy="1806383"/>
          </a:xfrm>
          <a:prstGeom prst="rect">
            <a:avLst/>
          </a:prstGeom>
        </p:spPr>
      </p:pic>
      <p:sp>
        <p:nvSpPr>
          <p:cNvPr id="2" name="TextBox 1" descr="xác">
            <a:extLst>
              <a:ext uri="{FF2B5EF4-FFF2-40B4-BE49-F238E27FC236}">
                <a16:creationId xmlns:a16="http://schemas.microsoft.com/office/drawing/2014/main" id="{E5F846B9-AD76-4DEB-806C-3731F5B48F84}"/>
              </a:ext>
            </a:extLst>
          </p:cNvPr>
          <p:cNvSpPr txBox="1"/>
          <p:nvPr/>
        </p:nvSpPr>
        <p:spPr>
          <a:xfrm>
            <a:off x="5195454" y="571057"/>
            <a:ext cx="226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3F778-873D-70C1-B4DA-6BB74E0A2E95}"/>
              </a:ext>
            </a:extLst>
          </p:cNvPr>
          <p:cNvSpPr txBox="1"/>
          <p:nvPr/>
        </p:nvSpPr>
        <p:spPr>
          <a:xfrm>
            <a:off x="476596" y="1084384"/>
            <a:ext cx="11144597" cy="4975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thùng na dai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90 × 5 = 450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đó tổng khối lượng na dai và na bở cân nặng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300 + 450 = 750 (kg)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Đổi: 7 tạ = 700 kg, do 750 kg &gt; 700 kg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ên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 xe đó không thể chở thêm 90 thùng na dai.</a:t>
            </a: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624417" y="404989"/>
            <a:ext cx="10943166" cy="6048022"/>
          </a:xfrm>
          <a:prstGeom prst="roundRect">
            <a:avLst>
              <a:gd name="adj" fmla="val 9438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C893DF5-226C-4FE7-9D2C-5EED43BC8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8790" y="2769809"/>
            <a:ext cx="3822303" cy="4306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919227" y="3769378"/>
            <a:ext cx="3050419" cy="30504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9245697-3CE4-4488-8045-A95D8463F0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4457">
            <a:off x="96051" y="-180612"/>
            <a:ext cx="1521144" cy="1171202"/>
          </a:xfrm>
          <a:prstGeom prst="rect">
            <a:avLst/>
          </a:prstGeom>
        </p:spPr>
      </p:pic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6A9580BE-94DA-D10F-E026-6BA6D8982C16}"/>
              </a:ext>
            </a:extLst>
          </p:cNvPr>
          <p:cNvSpPr txBox="1"/>
          <p:nvPr/>
        </p:nvSpPr>
        <p:spPr>
          <a:xfrm>
            <a:off x="1995734" y="1923130"/>
            <a:ext cx="892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ki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gam.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Thực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A9F3D-32F4-3D17-61D9-D3F0D79AA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852" y="352599"/>
            <a:ext cx="545029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18705" y="565266"/>
            <a:ext cx="9991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6F5E4-1AA1-8988-F28E-CCCF5959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14" y="3119811"/>
            <a:ext cx="6735972" cy="31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75ECC-F548-1FDA-0551-35480155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1" y="1183433"/>
            <a:ext cx="9744257" cy="4491133"/>
          </a:xfrm>
          <a:prstGeom prst="rect">
            <a:avLst/>
          </a:prstGeom>
        </p:spPr>
      </p:pic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4802CA26-5A15-E8F2-95B2-58F859EE3F8C}"/>
              </a:ext>
            </a:extLst>
          </p:cNvPr>
          <p:cNvSpPr txBox="1"/>
          <p:nvPr/>
        </p:nvSpPr>
        <p:spPr>
          <a:xfrm>
            <a:off x="404553" y="482138"/>
            <a:ext cx="6860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nặng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4B376718-F413-DBB0-171F-CEB4E6D89B47}"/>
              </a:ext>
            </a:extLst>
          </p:cNvPr>
          <p:cNvSpPr txBox="1"/>
          <p:nvPr/>
        </p:nvSpPr>
        <p:spPr>
          <a:xfrm>
            <a:off x="8593974" y="5667975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C50EBD20-2BDA-6D21-E2ED-55891BD3C0C5}"/>
              </a:ext>
            </a:extLst>
          </p:cNvPr>
          <p:cNvSpPr txBox="1"/>
          <p:nvPr/>
        </p:nvSpPr>
        <p:spPr>
          <a:xfrm>
            <a:off x="4922519" y="5674566"/>
            <a:ext cx="1587731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 descr="xác">
            <a:extLst>
              <a:ext uri="{FF2B5EF4-FFF2-40B4-BE49-F238E27FC236}">
                <a16:creationId xmlns:a16="http://schemas.microsoft.com/office/drawing/2014/main" id="{51640658-21B7-7A9B-2D7A-CA86F4AE4AF2}"/>
              </a:ext>
            </a:extLst>
          </p:cNvPr>
          <p:cNvSpPr txBox="1"/>
          <p:nvPr/>
        </p:nvSpPr>
        <p:spPr>
          <a:xfrm>
            <a:off x="1548227" y="5674566"/>
            <a:ext cx="2332430" cy="707886"/>
          </a:xfrm>
          <a:prstGeom prst="rect">
            <a:avLst/>
          </a:prstGeom>
          <a:solidFill>
            <a:srgbClr val="B3FA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1 300 kg</a:t>
            </a:r>
          </a:p>
        </p:txBody>
      </p:sp>
    </p:spTree>
    <p:extLst>
      <p:ext uri="{BB962C8B-B14F-4D97-AF65-F5344CB8AC3E}">
        <p14:creationId xmlns:p14="http://schemas.microsoft.com/office/powerpoint/2010/main" val="66208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64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A9572BB5-2510-BD27-35CD-A833B6AA635A}"/>
              </a:ext>
            </a:extLst>
          </p:cNvPr>
          <p:cNvSpPr txBox="1"/>
          <p:nvPr/>
        </p:nvSpPr>
        <p:spPr>
          <a:xfrm>
            <a:off x="423949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8056E-870F-5CE9-A201-7274C4013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15" y="1506067"/>
            <a:ext cx="1188823" cy="1457070"/>
          </a:xfrm>
          <a:prstGeom prst="rect">
            <a:avLst/>
          </a:prstGeom>
        </p:spPr>
      </p:pic>
      <p:sp>
        <p:nvSpPr>
          <p:cNvPr id="6" name="TextBox 5" descr="xác">
            <a:extLst>
              <a:ext uri="{FF2B5EF4-FFF2-40B4-BE49-F238E27FC236}">
                <a16:creationId xmlns:a16="http://schemas.microsoft.com/office/drawing/2014/main" id="{A7A4FE52-A53C-4D0C-69B5-6F650616D743}"/>
              </a:ext>
            </a:extLst>
          </p:cNvPr>
          <p:cNvSpPr txBox="1"/>
          <p:nvPr/>
        </p:nvSpPr>
        <p:spPr>
          <a:xfrm>
            <a:off x="6517178" y="1754537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505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7" name="TextBox 6" descr="xác">
            <a:extLst>
              <a:ext uri="{FF2B5EF4-FFF2-40B4-BE49-F238E27FC236}">
                <a16:creationId xmlns:a16="http://schemas.microsoft.com/office/drawing/2014/main" id="{07924FE7-DDE5-6EE8-3A0C-A1D0737D980E}"/>
              </a:ext>
            </a:extLst>
          </p:cNvPr>
          <p:cNvSpPr txBox="1"/>
          <p:nvPr/>
        </p:nvSpPr>
        <p:spPr>
          <a:xfrm>
            <a:off x="423949" y="2742839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c) 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40 kg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6 040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kg </a:t>
            </a:r>
          </a:p>
        </p:txBody>
      </p:sp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33A9E985-28A2-A687-E9CF-2B8E673C02E2}"/>
              </a:ext>
            </a:extLst>
          </p:cNvPr>
          <p:cNvSpPr txBox="1"/>
          <p:nvPr/>
        </p:nvSpPr>
        <p:spPr>
          <a:xfrm>
            <a:off x="6381403" y="2742839"/>
            <a:ext cx="5101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 descr="xác">
            <a:extLst>
              <a:ext uri="{FF2B5EF4-FFF2-40B4-BE49-F238E27FC236}">
                <a16:creationId xmlns:a16="http://schemas.microsoft.com/office/drawing/2014/main" id="{59320616-0681-80AD-A6D3-DDD50038E351}"/>
              </a:ext>
            </a:extLst>
          </p:cNvPr>
          <p:cNvSpPr txBox="1"/>
          <p:nvPr/>
        </p:nvSpPr>
        <p:spPr>
          <a:xfrm>
            <a:off x="483774" y="3686530"/>
            <a:ext cx="5875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e) 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=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52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10" name="TextBox 9" descr="xác">
            <a:extLst>
              <a:ext uri="{FF2B5EF4-FFF2-40B4-BE49-F238E27FC236}">
                <a16:creationId xmlns:a16="http://schemas.microsoft.com/office/drawing/2014/main" id="{7687E6F3-2408-455F-3A85-0AF3487EA852}"/>
              </a:ext>
            </a:extLst>
          </p:cNvPr>
          <p:cNvSpPr txBox="1"/>
          <p:nvPr/>
        </p:nvSpPr>
        <p:spPr>
          <a:xfrm>
            <a:off x="6096000" y="3686530"/>
            <a:ext cx="567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g)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450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yến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088BB-7443-F589-C162-00857B97BE2C}"/>
              </a:ext>
            </a:extLst>
          </p:cNvPr>
          <p:cNvGrpSpPr/>
          <p:nvPr/>
        </p:nvGrpSpPr>
        <p:grpSpPr>
          <a:xfrm>
            <a:off x="3634657" y="2503721"/>
            <a:ext cx="1613648" cy="1457070"/>
            <a:chOff x="2463411" y="4489508"/>
            <a:chExt cx="1613648" cy="14570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DC0C96-ABE4-3742-512A-CC42C34C26F4}"/>
                </a:ext>
              </a:extLst>
            </p:cNvPr>
            <p:cNvSpPr/>
            <p:nvPr/>
          </p:nvSpPr>
          <p:spPr>
            <a:xfrm>
              <a:off x="2463411" y="4654014"/>
              <a:ext cx="1613648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F637E0-C4FA-ED64-AE10-8C4AEFF2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962" y="4489508"/>
              <a:ext cx="1188823" cy="145707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58030B0-271E-6AF8-BF53-14C9D72EC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046" y="2483072"/>
            <a:ext cx="1188823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FA071-C65D-F24D-0989-78C06844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94" y="3492023"/>
            <a:ext cx="1188823" cy="1457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6EE447-FA0D-E8D2-7508-24EF69212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20" y="3454064"/>
            <a:ext cx="1188823" cy="14570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18CCD7F-81A9-1961-149F-D800F8ED3FC1}"/>
              </a:ext>
            </a:extLst>
          </p:cNvPr>
          <p:cNvGrpSpPr/>
          <p:nvPr/>
        </p:nvGrpSpPr>
        <p:grpSpPr>
          <a:xfrm>
            <a:off x="9358176" y="1459627"/>
            <a:ext cx="1246692" cy="1457070"/>
            <a:chOff x="2944849" y="4535971"/>
            <a:chExt cx="1246692" cy="14570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172CD6-5B36-896D-25B3-18ABF0951EF2}"/>
                </a:ext>
              </a:extLst>
            </p:cNvPr>
            <p:cNvSpPr/>
            <p:nvPr/>
          </p:nvSpPr>
          <p:spPr>
            <a:xfrm>
              <a:off x="2944849" y="4654014"/>
              <a:ext cx="1132209" cy="82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CE9EDC-C544-4D1E-2601-45D6C9F17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2718" y="4535971"/>
              <a:ext cx="1188823" cy="145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65563" y="582167"/>
            <a:ext cx="621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8CC9F-2C7E-9546-8C52-0E3C20D77BAC}"/>
              </a:ext>
            </a:extLst>
          </p:cNvPr>
          <p:cNvSpPr txBox="1"/>
          <p:nvPr/>
        </p:nvSpPr>
        <p:spPr>
          <a:xfrm>
            <a:off x="512409" y="1290053"/>
            <a:ext cx="110171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Rô – bốt chọn một trong ba ô cửa.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 mỗi ô cửa là một trong ba con vật: con dê trắng cân nặng 6 yến, con dê đen cân nặng 30 kg, con bò cân nặng 2 tạ.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16748-959B-E4A1-213D-FA523060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4" y="2921268"/>
            <a:ext cx="8592590" cy="3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F2433-A090-F0BC-CAD1-F98CBE75D8F2}"/>
              </a:ext>
            </a:extLst>
          </p:cNvPr>
          <p:cNvSpPr txBox="1"/>
          <p:nvPr/>
        </p:nvSpPr>
        <p:spPr>
          <a:xfrm>
            <a:off x="700694" y="764770"/>
            <a:ext cx="107906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các câu dưới đây, câu nào đúng?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A. Phía sau cánh cửa mà Rô-bốt chọn chắc chắn có con bò cân nặng 20 kg.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Phía sau cánh cửa mà Rô-bốt chọn có thể có một con dê đen cân nặng 3 tạ.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Phía sau cánh cửa mà Rô-bốt chọn có thể có một con dê trắng cân nặng 60 kg.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ACD34D-8869-0E61-97A8-48CEB363E712}"/>
              </a:ext>
            </a:extLst>
          </p:cNvPr>
          <p:cNvSpPr/>
          <p:nvPr/>
        </p:nvSpPr>
        <p:spPr>
          <a:xfrm>
            <a:off x="562843" y="4106487"/>
            <a:ext cx="781395" cy="8312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436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等线 Light</vt:lpstr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Vogue-ExtraBold</vt:lpstr>
      <vt:lpstr>字魂92号-新潮海报体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Hợp Nguyễn</cp:lastModifiedBy>
  <cp:revision>4</cp:revision>
  <dcterms:created xsi:type="dcterms:W3CDTF">2023-09-15T01:49:07Z</dcterms:created>
  <dcterms:modified xsi:type="dcterms:W3CDTF">2024-11-22T01:36:08Z</dcterms:modified>
</cp:coreProperties>
</file>