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4"/>
  </p:notesMasterIdLst>
  <p:sldIdLst>
    <p:sldId id="8579" r:id="rId6"/>
    <p:sldId id="281" r:id="rId7"/>
    <p:sldId id="280" r:id="rId8"/>
    <p:sldId id="11694" r:id="rId9"/>
    <p:sldId id="11695" r:id="rId10"/>
    <p:sldId id="271" r:id="rId11"/>
    <p:sldId id="258" r:id="rId12"/>
    <p:sldId id="259" r:id="rId13"/>
    <p:sldId id="260" r:id="rId14"/>
    <p:sldId id="261" r:id="rId15"/>
    <p:sldId id="8580" r:id="rId16"/>
    <p:sldId id="263" r:id="rId17"/>
    <p:sldId id="8581" r:id="rId18"/>
    <p:sldId id="8582" r:id="rId19"/>
    <p:sldId id="309" r:id="rId20"/>
    <p:sldId id="332" r:id="rId21"/>
    <p:sldId id="8584" r:id="rId22"/>
    <p:sldId id="8588" r:id="rId23"/>
    <p:sldId id="8585" r:id="rId24"/>
    <p:sldId id="8586" r:id="rId25"/>
    <p:sldId id="8587" r:id="rId26"/>
    <p:sldId id="264" r:id="rId27"/>
    <p:sldId id="318" r:id="rId28"/>
    <p:sldId id="8589" r:id="rId29"/>
    <p:sldId id="8590" r:id="rId30"/>
    <p:sldId id="8591" r:id="rId31"/>
    <p:sldId id="278" r:id="rId32"/>
    <p:sldId id="859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28</a:t>
            </a:fld>
            <a:endParaRPr lang="en-US"/>
          </a:p>
        </p:txBody>
      </p:sp>
    </p:spTree>
    <p:extLst>
      <p:ext uri="{BB962C8B-B14F-4D97-AF65-F5344CB8AC3E}">
        <p14:creationId xmlns:p14="http://schemas.microsoft.com/office/powerpoint/2010/main" val="1510348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282840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419649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6</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7</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15</a:t>
            </a:fld>
            <a:endParaRPr lang="en-US"/>
          </a:p>
        </p:txBody>
      </p:sp>
    </p:spTree>
    <p:extLst>
      <p:ext uri="{BB962C8B-B14F-4D97-AF65-F5344CB8AC3E}">
        <p14:creationId xmlns:p14="http://schemas.microsoft.com/office/powerpoint/2010/main" val="240135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2024/10/23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10/23/2024</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07055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19739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94092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5052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1781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59954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3987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53024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9664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9774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32282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990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30838244"/>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6.jp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audio" Target="../media/audio1.wav"/><Relationship Id="rId7" Type="http://schemas.openxmlformats.org/officeDocument/2006/relationships/image" Target="../media/image30.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8.pn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49.jp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0.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14.png"/><Relationship Id="rId5" Type="http://schemas.openxmlformats.org/officeDocument/2006/relationships/image" Target="../media/image23.png"/><Relationship Id="rId15" Type="http://schemas.openxmlformats.org/officeDocument/2006/relationships/image" Target="../media/image52.png"/><Relationship Id="rId10"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17.png"/><Relationship Id="rId1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8.png"/><Relationship Id="rId5" Type="http://schemas.openxmlformats.org/officeDocument/2006/relationships/tags" Target="../tags/tag5.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xml"/><Relationship Id="rId7"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55.png"/><Relationship Id="rId4" Type="http://schemas.openxmlformats.org/officeDocument/2006/relationships/slideLayout" Target="../slideLayouts/slideLayout13.xm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4.xml"/><Relationship Id="rId7" Type="http://schemas.openxmlformats.org/officeDocument/2006/relationships/image" Target="../media/image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3.png"/><Relationship Id="rId11" Type="http://schemas.openxmlformats.org/officeDocument/2006/relationships/image" Target="../media/image69.png"/><Relationship Id="rId5" Type="http://schemas.openxmlformats.org/officeDocument/2006/relationships/image" Target="../media/image7.png"/><Relationship Id="rId10" Type="http://schemas.openxmlformats.org/officeDocument/2006/relationships/image" Target="../media/image68.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7.xml"/><Relationship Id="rId7" Type="http://schemas.openxmlformats.org/officeDocument/2006/relationships/image" Target="../media/image9.png"/><Relationship Id="rId12" Type="http://schemas.openxmlformats.org/officeDocument/2006/relationships/image" Target="../media/image7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3.png"/><Relationship Id="rId11" Type="http://schemas.openxmlformats.org/officeDocument/2006/relationships/image" Target="../media/image72.png"/><Relationship Id="rId5" Type="http://schemas.openxmlformats.org/officeDocument/2006/relationships/image" Target="../media/image7.png"/><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4.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image" Target="../media/image15.png"/><Relationship Id="rId11" Type="http://schemas.openxmlformats.org/officeDocument/2006/relationships/image" Target="../media/image76.png"/><Relationship Id="rId5" Type="http://schemas.openxmlformats.org/officeDocument/2006/relationships/image" Target="../media/image14.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g"/><Relationship Id="rId1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7.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xml"/><Relationship Id="rId7" Type="http://schemas.openxmlformats.org/officeDocument/2006/relationships/image" Target="../media/image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8.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6.xml"/><Relationship Id="rId7"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3.png"/><Relationship Id="rId5" Type="http://schemas.openxmlformats.org/officeDocument/2006/relationships/image" Target="../media/image7.png"/><Relationship Id="rId10" Type="http://schemas.openxmlformats.org/officeDocument/2006/relationships/image" Target="../media/image79.png"/><Relationship Id="rId4" Type="http://schemas.openxmlformats.org/officeDocument/2006/relationships/slideLayout" Target="../slideLayouts/slideLayout13.xml"/><Relationship Id="rId9" Type="http://schemas.openxmlformats.org/officeDocument/2006/relationships/image" Target="../media/image65.emf"/></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80.pn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24.png"/><Relationship Id="rId12" Type="http://schemas.openxmlformats.org/officeDocument/2006/relationships/image" Target="../media/image14.png"/><Relationship Id="rId2" Type="http://schemas.openxmlformats.org/officeDocument/2006/relationships/notesSlide" Target="../notesSlides/notesSlide11.xml"/><Relationship Id="rId16" Type="http://schemas.openxmlformats.org/officeDocument/2006/relationships/image" Target="../media/image83.svg"/><Relationship Id="rId1" Type="http://schemas.openxmlformats.org/officeDocument/2006/relationships/slideLayout" Target="../slideLayouts/slideLayout32.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png"/><Relationship Id="rId15" Type="http://schemas.openxmlformats.org/officeDocument/2006/relationships/image" Target="../media/image82.png"/><Relationship Id="rId10" Type="http://schemas.openxmlformats.org/officeDocument/2006/relationships/image" Target="../media/image17.png"/><Relationship Id="rId4" Type="http://schemas.openxmlformats.org/officeDocument/2006/relationships/image" Target="../media/image21.jpeg"/><Relationship Id="rId9" Type="http://schemas.openxmlformats.org/officeDocument/2006/relationships/image" Target="../media/image16.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Layout" Target="../slideLayouts/slideLayout32.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23.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11.xml"/><Relationship Id="rId26" Type="http://schemas.openxmlformats.org/officeDocument/2006/relationships/slide" Target="slide14.xml"/><Relationship Id="rId3" Type="http://schemas.openxmlformats.org/officeDocument/2006/relationships/audio" Target="../media/audio1.wav"/><Relationship Id="rId21" Type="http://schemas.openxmlformats.org/officeDocument/2006/relationships/slide" Target="slide12.xml"/><Relationship Id="rId7" Type="http://schemas.openxmlformats.org/officeDocument/2006/relationships/image" Target="../media/image34.png"/><Relationship Id="rId12" Type="http://schemas.openxmlformats.org/officeDocument/2006/relationships/slide" Target="slide8.xml"/><Relationship Id="rId17" Type="http://schemas.openxmlformats.org/officeDocument/2006/relationships/image" Target="../media/image38.pn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slide" Target="slide10.xml"/><Relationship Id="rId20" Type="http://schemas.openxmlformats.org/officeDocument/2006/relationships/image" Target="../media/image40.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0.gif"/><Relationship Id="rId24" Type="http://schemas.openxmlformats.org/officeDocument/2006/relationships/image" Target="../media/image42.png"/><Relationship Id="rId5" Type="http://schemas.openxmlformats.org/officeDocument/2006/relationships/image" Target="../media/image32.gif"/><Relationship Id="rId15" Type="http://schemas.openxmlformats.org/officeDocument/2006/relationships/image" Target="../media/image37.png"/><Relationship Id="rId23" Type="http://schemas.openxmlformats.org/officeDocument/2006/relationships/slide" Target="slide13.xml"/><Relationship Id="rId10" Type="http://schemas.openxmlformats.org/officeDocument/2006/relationships/image" Target="../media/image35.png"/><Relationship Id="rId19" Type="http://schemas.openxmlformats.org/officeDocument/2006/relationships/image" Target="../media/image39.png"/><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9.xml"/><Relationship Id="rId22"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slide" Target="slide7.xml"/><Relationship Id="rId5" Type="http://schemas.openxmlformats.org/officeDocument/2006/relationships/image" Target="../media/image43.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slide" Target="slide7.xml"/><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43.jpeg"/><Relationship Id="rId5" Type="http://schemas.openxmlformats.org/officeDocument/2006/relationships/image" Target="../media/image45.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7160786" y="1428750"/>
            <a:ext cx="5024229" cy="5408929"/>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6"/>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8"/>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9"/>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3.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3791165" y="1654141"/>
            <a:ext cx="4537655" cy="1579041"/>
            <a:chOff x="3534311" y="2091197"/>
            <a:chExt cx="4537655" cy="1289002"/>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Bình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tưới</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28.jpg" descr="Bình Tưới Cây Cao Cấp Bằng Nhựa Loại 5 Lít | Shopee Việt Nam">
            <a:extLst>
              <a:ext uri="{FF2B5EF4-FFF2-40B4-BE49-F238E27FC236}">
                <a16:creationId xmlns:a16="http://schemas.microsoft.com/office/drawing/2014/main" id="{D308A029-900A-CD74-60E9-4EFEBBCA6B3E}"/>
              </a:ext>
            </a:extLst>
          </p:cNvPr>
          <p:cNvPicPr/>
          <p:nvPr/>
        </p:nvPicPr>
        <p:blipFill>
          <a:blip r:embed="rId5"/>
          <a:srcRect/>
          <a:stretch>
            <a:fillRect/>
          </a:stretch>
        </p:blipFill>
        <p:spPr>
          <a:xfrm>
            <a:off x="8383712" y="1808252"/>
            <a:ext cx="2799380" cy="2726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0244" y="1491621"/>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41F30D15-DB69-F8A2-F6D9-031B9BAD9B90}"/>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9B8348A-9FCD-7608-2E3E-EF04962DEE28}"/>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4.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4BB1ABE9-CE34-0AF3-1CDF-66D1FAEB2A11}"/>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E5845062-1E25-973D-E3C6-0BF8A9F4989B}"/>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Xẻng</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nhỏ</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F2D30EA0-278D-60E1-5367-89B74D940BF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crop output image]">
            <a:hlinkClick r:id="rId6" action="ppaction://hlinksldjump"/>
            <a:extLst>
              <a:ext uri="{FF2B5EF4-FFF2-40B4-BE49-F238E27FC236}">
                <a16:creationId xmlns:a16="http://schemas.microsoft.com/office/drawing/2014/main" id="{57E5CE0A-4E25-C583-C77B-99D41BBD52D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2013" y="1460798"/>
            <a:ext cx="4231423" cy="338513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9" name="image34.jpg" descr="Xẻng nhỏ làm vườn Echo Xẻng trồng cây cảnh Echo - Larva Store | Shopee Việt  Nam">
            <a:extLst>
              <a:ext uri="{FF2B5EF4-FFF2-40B4-BE49-F238E27FC236}">
                <a16:creationId xmlns:a16="http://schemas.microsoft.com/office/drawing/2014/main" id="{A0B3294D-73B1-B97A-CBDE-DDFA4C3B0106}"/>
              </a:ext>
            </a:extLst>
          </p:cNvPr>
          <p:cNvPicPr/>
          <p:nvPr/>
        </p:nvPicPr>
        <p:blipFill>
          <a:blip r:embed="rId8"/>
          <a:srcRect/>
          <a:stretch>
            <a:fillRect/>
          </a:stretch>
        </p:blipFill>
        <p:spPr>
          <a:xfrm>
            <a:off x="8383712" y="1890445"/>
            <a:ext cx="3287731" cy="2979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394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7AC0C111-7E48-E8FE-5F78-86F07F72CD6C}"/>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6BDC22F-55F1-F2B1-A7CF-273AF6E65A0C}"/>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5.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9EFF4EBF-610D-27DF-E4F0-C0F13260FFDF}"/>
              </a:ext>
            </a:extLst>
          </p:cNvPr>
          <p:cNvGrpSpPr/>
          <p:nvPr/>
        </p:nvGrpSpPr>
        <p:grpSpPr>
          <a:xfrm>
            <a:off x="3791165" y="1654141"/>
            <a:ext cx="4537655" cy="1579041"/>
            <a:chOff x="3534311" y="2091197"/>
            <a:chExt cx="4537655" cy="1289002"/>
          </a:xfrm>
        </p:grpSpPr>
        <p:sp>
          <p:nvSpPr>
            <p:cNvPr id="5" name="Rectangle: Rounded Corners 4">
              <a:extLst>
                <a:ext uri="{FF2B5EF4-FFF2-40B4-BE49-F238E27FC236}">
                  <a16:creationId xmlns:a16="http://schemas.microsoft.com/office/drawing/2014/main" id="{3FB7F744-B704-605D-F087-82D07C715AE3}"/>
                </a:ext>
              </a:extLst>
            </p:cNvPr>
            <p:cNvSpPr/>
            <p:nvPr/>
          </p:nvSpPr>
          <p:spPr>
            <a:xfrm>
              <a:off x="3534311" y="2823827"/>
              <a:ext cx="3801437"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Găng</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tay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descr="Káº¿t quáº£ hÃ¬nh áº£nh cho right wrong tick icon">
              <a:extLst>
                <a:ext uri="{FF2B5EF4-FFF2-40B4-BE49-F238E27FC236}">
                  <a16:creationId xmlns:a16="http://schemas.microsoft.com/office/drawing/2014/main" id="{84FA8429-59BA-1A5C-7FEF-B8288C298C1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732368" y="209119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30.png">
            <a:extLst>
              <a:ext uri="{FF2B5EF4-FFF2-40B4-BE49-F238E27FC236}">
                <a16:creationId xmlns:a16="http://schemas.microsoft.com/office/drawing/2014/main" id="{86DC934D-1367-BC97-E8D6-0AE06BB4F4BA}"/>
              </a:ext>
            </a:extLst>
          </p:cNvPr>
          <p:cNvPicPr/>
          <p:nvPr/>
        </p:nvPicPr>
        <p:blipFill>
          <a:blip r:embed="rId5"/>
          <a:srcRect/>
          <a:stretch>
            <a:fillRect/>
          </a:stretch>
        </p:blipFill>
        <p:spPr>
          <a:xfrm>
            <a:off x="8343182" y="2011676"/>
            <a:ext cx="3472099" cy="27760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MÃ¡y Äiá»n giáº£i 03">
            <a:hlinkClick r:id="rId6" action="ppaction://hlinksldjump"/>
            <a:extLst>
              <a:ext uri="{FF2B5EF4-FFF2-40B4-BE49-F238E27FC236}">
                <a16:creationId xmlns:a16="http://schemas.microsoft.com/office/drawing/2014/main" id="{5504CA4C-11A2-73CA-E4AA-95A08DF5EB2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36549" y="1995057"/>
            <a:ext cx="3604374" cy="3477660"/>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24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12C82203-DF39-B1FE-7B34-38E98C206CDB}"/>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69CB140-A27E-6E51-4380-E5EFF4799784}"/>
              </a:ext>
            </a:extLst>
          </p:cNvPr>
          <p:cNvSpPr txBox="1"/>
          <p:nvPr/>
        </p:nvSpPr>
        <p:spPr>
          <a:xfrm>
            <a:off x="983668" y="382133"/>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6.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21.jpg" descr="Cách làm giá thể từ mùn cưa để trồng rau hiệu quả - Thế giới giá thể, đất  trồng cây">
            <a:extLst>
              <a:ext uri="{FF2B5EF4-FFF2-40B4-BE49-F238E27FC236}">
                <a16:creationId xmlns:a16="http://schemas.microsoft.com/office/drawing/2014/main" id="{ED77C71A-C032-074C-D9D9-A8E58C5F0910}"/>
              </a:ext>
            </a:extLst>
          </p:cNvPr>
          <p:cNvPicPr/>
          <p:nvPr/>
        </p:nvPicPr>
        <p:blipFill>
          <a:blip r:embed="rId4"/>
          <a:srcRect/>
          <a:stretch>
            <a:fillRect/>
          </a:stretch>
        </p:blipFill>
        <p:spPr>
          <a:xfrm>
            <a:off x="8690168" y="1841257"/>
            <a:ext cx="3501832" cy="27821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3" name="Group 12">
            <a:extLst>
              <a:ext uri="{FF2B5EF4-FFF2-40B4-BE49-F238E27FC236}">
                <a16:creationId xmlns:a16="http://schemas.microsoft.com/office/drawing/2014/main" id="{A3A345E4-5A65-53AA-8D29-7E39A67BC410}"/>
              </a:ext>
            </a:extLst>
          </p:cNvPr>
          <p:cNvGrpSpPr/>
          <p:nvPr/>
        </p:nvGrpSpPr>
        <p:grpSpPr>
          <a:xfrm>
            <a:off x="3955551" y="1335642"/>
            <a:ext cx="5030815" cy="1579041"/>
            <a:chOff x="3955551" y="1335642"/>
            <a:chExt cx="5030815" cy="1579041"/>
          </a:xfrm>
        </p:grpSpPr>
        <p:sp>
          <p:nvSpPr>
            <p:cNvPr id="10" name="Rectangle: Rounded Corners 9">
              <a:extLst>
                <a:ext uri="{FF2B5EF4-FFF2-40B4-BE49-F238E27FC236}">
                  <a16:creationId xmlns:a16="http://schemas.microsoft.com/office/drawing/2014/main" id="{D1D7A86D-C32E-97BE-FC11-BF625F3F78F1}"/>
                </a:ext>
              </a:extLst>
            </p:cNvPr>
            <p:cNvSpPr/>
            <p:nvPr/>
          </p:nvSpPr>
          <p:spPr>
            <a:xfrm>
              <a:off x="3955551" y="2233121"/>
              <a:ext cx="4294597" cy="68156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mùn</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cưa</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descr="Káº¿t quáº£ hÃ¬nh áº£nh cho right wrong tick icon">
              <a:extLst>
                <a:ext uri="{FF2B5EF4-FFF2-40B4-BE49-F238E27FC236}">
                  <a16:creationId xmlns:a16="http://schemas.microsoft.com/office/drawing/2014/main" id="{EFAEFBE9-1CEE-C524-DDEA-5475192A9BB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46768" y="1335642"/>
              <a:ext cx="1339598" cy="144225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descr="MÃ¡y Äiá»n giáº£i 03">
            <a:hlinkClick r:id="rId6" action="ppaction://hlinksldjump"/>
            <a:extLst>
              <a:ext uri="{FF2B5EF4-FFF2-40B4-BE49-F238E27FC236}">
                <a16:creationId xmlns:a16="http://schemas.microsoft.com/office/drawing/2014/main" id="{E7E40CB2-3082-4E30-0B3D-D33240AB7BEB}"/>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52231" y="1056722"/>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13"/>
          <a:stretch>
            <a:fillRect/>
          </a:stretch>
        </p:blipFill>
        <p:spPr>
          <a:xfrm>
            <a:off x="2779829" y="1549889"/>
            <a:ext cx="6693988" cy="2402032"/>
          </a:xfrm>
          <a:prstGeom prst="rect">
            <a:avLst/>
          </a:prstGeom>
        </p:spPr>
      </p:pic>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8"/>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10"/>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9"/>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1"/>
          <a:srcRect t="13066" r="-2559" b="-947"/>
          <a:stretch>
            <a:fillRect/>
          </a:stretch>
        </p:blipFill>
        <p:spPr>
          <a:xfrm>
            <a:off x="881380" y="567055"/>
            <a:ext cx="3075940" cy="3053715"/>
          </a:xfrm>
          <a:prstGeom prst="ellipse">
            <a:avLst/>
          </a:prstGeom>
        </p:spPr>
      </p:pic>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9"/>
          <a:stretch>
            <a:fillRect/>
          </a:stretch>
        </p:blipFill>
        <p:spPr>
          <a:xfrm>
            <a:off x="1516080" y="1735690"/>
            <a:ext cx="9509601" cy="3463034"/>
          </a:xfrm>
          <a:prstGeom prst="rect">
            <a:avLst/>
          </a:prstGeom>
        </p:spPr>
      </p:pic>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10"/>
          <a:stretch>
            <a:fillRect/>
          </a:stretch>
        </p:blipFill>
        <p:spPr>
          <a:xfrm>
            <a:off x="8525519" y="3806977"/>
            <a:ext cx="3666481" cy="305102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9"/>
          <a:stretch>
            <a:fillRect/>
          </a:stretch>
        </p:blipFill>
        <p:spPr>
          <a:xfrm>
            <a:off x="275371" y="2825393"/>
            <a:ext cx="4734951" cy="3940139"/>
          </a:xfrm>
          <a:prstGeom prst="rect">
            <a:avLst/>
          </a:prstGeom>
        </p:spPr>
      </p:pic>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onnsiteX0" fmla="*/ 0 w 5882129"/>
              <a:gd name="connsiteY0" fmla="*/ 139107 h 834626"/>
              <a:gd name="connsiteX1" fmla="*/ 139107 w 5882129"/>
              <a:gd name="connsiteY1" fmla="*/ 0 h 834626"/>
              <a:gd name="connsiteX2" fmla="*/ 5743022 w 5882129"/>
              <a:gd name="connsiteY2" fmla="*/ 0 h 834626"/>
              <a:gd name="connsiteX3" fmla="*/ 5882129 w 5882129"/>
              <a:gd name="connsiteY3" fmla="*/ 139107 h 834626"/>
              <a:gd name="connsiteX4" fmla="*/ 5882129 w 5882129"/>
              <a:gd name="connsiteY4" fmla="*/ 695519 h 834626"/>
              <a:gd name="connsiteX5" fmla="*/ 5743022 w 5882129"/>
              <a:gd name="connsiteY5" fmla="*/ 834626 h 834626"/>
              <a:gd name="connsiteX6" fmla="*/ 139107 w 5882129"/>
              <a:gd name="connsiteY6" fmla="*/ 834626 h 834626"/>
              <a:gd name="connsiteX7" fmla="*/ 0 w 5882129"/>
              <a:gd name="connsiteY7" fmla="*/ 695519 h 834626"/>
              <a:gd name="connsiteX8" fmla="*/ 0 w 5882129"/>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980010960"/>
              </p:ext>
            </p:extLst>
          </p:nvPr>
        </p:nvGraphicFramePr>
        <p:xfrm>
          <a:off x="4743449" y="2830608"/>
          <a:ext cx="7041008" cy="2295652"/>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741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ext uri="{D42A27DB-BD31-4B8C-83A1-F6EECF244321}">
                <p14:modId xmlns:p14="http://schemas.microsoft.com/office/powerpoint/2010/main" val="1199190940"/>
              </p:ext>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9"/>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10"/>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11"/>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947376" y="1981855"/>
            <a:ext cx="10720515"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966007" y="2430549"/>
            <a:ext cx="9350029" cy="3330464"/>
          </a:xfrm>
          <a:prstGeom prst="rect">
            <a:avLst/>
          </a:prstGeom>
          <a:noFill/>
        </p:spPr>
        <p:txBody>
          <a:bodyPr wrap="square" rtlCol="0">
            <a:spAutoFit/>
          </a:bodyPr>
          <a:lstStyle/>
          <a:p>
            <a:pPr lvl="0" algn="just">
              <a:lnSpc>
                <a:spcPct val="150000"/>
              </a:lnSpc>
            </a:pP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lnSpc>
                <a:spcPct val="150000"/>
              </a:lnSpc>
            </a:pP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1195325" y="2949034"/>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1195325" y="4641725"/>
            <a:ext cx="742107" cy="727133"/>
          </a:xfrm>
          <a:prstGeom prst="rect">
            <a:avLst/>
          </a:prstGeom>
        </p:spPr>
      </p:pic>
      <p:pic>
        <p:nvPicPr>
          <p:cNvPr id="2" name="Picture 1">
            <a:extLst>
              <a:ext uri="{FF2B5EF4-FFF2-40B4-BE49-F238E27FC236}">
                <a16:creationId xmlns:a16="http://schemas.microsoft.com/office/drawing/2014/main" id="{90DD2D3B-B29C-4B83-4AC4-218BE0EBCE79}"/>
              </a:ext>
            </a:extLst>
          </p:cNvPr>
          <p:cNvPicPr>
            <a:picLocks noChangeAspect="1"/>
          </p:cNvPicPr>
          <p:nvPr/>
        </p:nvPicPr>
        <p:blipFill>
          <a:blip r:embed="rId8"/>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9"/>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10"/>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11"/>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12"/>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13"/>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2455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gr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11"/>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10"/>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921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10"/>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115378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10"/>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269643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B129A596-07B6-FDDB-CCB0-9C24351E8293}"/>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7" name="Picture 6">
            <a:extLst>
              <a:ext uri="{FF2B5EF4-FFF2-40B4-BE49-F238E27FC236}">
                <a16:creationId xmlns:a16="http://schemas.microsoft.com/office/drawing/2014/main" id="{0E6D377E-FA55-96F9-30DA-B1412642E32B}"/>
              </a:ext>
            </a:extLst>
          </p:cNvPr>
          <p:cNvPicPr>
            <a:picLocks noChangeAspect="1"/>
          </p:cNvPicPr>
          <p:nvPr/>
        </p:nvPicPr>
        <p:blipFill>
          <a:blip r:embed="rId14"/>
          <a:stretch>
            <a:fillRect/>
          </a:stretch>
        </p:blipFill>
        <p:spPr>
          <a:xfrm>
            <a:off x="2822503" y="1067453"/>
            <a:ext cx="6608637" cy="2298391"/>
          </a:xfrm>
          <a:prstGeom prst="rect">
            <a:avLst/>
          </a:prstGeom>
        </p:spPr>
      </p:pic>
      <p:pic>
        <p:nvPicPr>
          <p:cNvPr id="9" name="Graphic 8">
            <a:extLst>
              <a:ext uri="{FF2B5EF4-FFF2-40B4-BE49-F238E27FC236}">
                <a16:creationId xmlns:a16="http://schemas.microsoft.com/office/drawing/2014/main" id="{A4B8458C-495F-7313-CF93-B612CC681C1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70616" y="2712125"/>
            <a:ext cx="4557984" cy="4020740"/>
          </a:xfrm>
          <a:prstGeom prst="rect">
            <a:avLst/>
          </a:prstGeom>
        </p:spPr>
      </p:pic>
    </p:spTree>
    <p:extLst>
      <p:ext uri="{BB962C8B-B14F-4D97-AF65-F5344CB8AC3E}">
        <p14:creationId xmlns:p14="http://schemas.microsoft.com/office/powerpoint/2010/main" val="865900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anim calcmode="lin" valueType="num">
                                      <p:cBhvr>
                                        <p:cTn id="12" dur="1250" fill="hold"/>
                                        <p:tgtEl>
                                          <p:spTgt spid="9"/>
                                        </p:tgtEl>
                                        <p:attrNameLst>
                                          <p:attrName>style.rotation</p:attrName>
                                        </p:attrNameLst>
                                      </p:cBhvr>
                                      <p:tavLst>
                                        <p:tav tm="0">
                                          <p:val>
                                            <p:fltVal val="720"/>
                                          </p:val>
                                        </p:tav>
                                        <p:tav tm="100000">
                                          <p:val>
                                            <p:fltVal val="0"/>
                                          </p:val>
                                        </p:tav>
                                      </p:tavLst>
                                    </p:anim>
                                    <p:anim calcmode="lin" valueType="num">
                                      <p:cBhvr>
                                        <p:cTn id="13" dur="1250" fill="hold"/>
                                        <p:tgtEl>
                                          <p:spTgt spid="9"/>
                                        </p:tgtEl>
                                        <p:attrNameLst>
                                          <p:attrName>ppt_h</p:attrName>
                                        </p:attrNameLst>
                                      </p:cBhvr>
                                      <p:tavLst>
                                        <p:tav tm="0">
                                          <p:val>
                                            <p:fltVal val="0"/>
                                          </p:val>
                                        </p:tav>
                                        <p:tav tm="100000">
                                          <p:val>
                                            <p:strVal val="#ppt_h"/>
                                          </p:val>
                                        </p:tav>
                                      </p:tavLst>
                                    </p:anim>
                                    <p:anim calcmode="lin" valueType="num">
                                      <p:cBhvr>
                                        <p:cTn id="14" dur="1250" fill="hold"/>
                                        <p:tgtEl>
                                          <p:spTgt spid="9"/>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333749" y="763775"/>
            <a:ext cx="6048375" cy="2800767"/>
          </a:xfrm>
          <a:prstGeom prst="rect">
            <a:avLst/>
          </a:prstGeom>
          <a:noFill/>
        </p:spPr>
        <p:txBody>
          <a:bodyPr wrap="square" rtlCol="0">
            <a:spAutoFit/>
          </a:bodyPr>
          <a:lstStyle/>
          <a:p>
            <a:pPr algn="just"/>
            <a:r>
              <a:rPr lang="vi-VN" sz="4400" b="1" dirty="0">
                <a:solidFill>
                  <a:schemeClr val="bg1"/>
                </a:solidFill>
              </a:rPr>
              <a:t>Để trồng được cây hoa, cây cảnh chúng ta cần chuẩn  bị  những gì ?</a:t>
            </a:r>
            <a:endParaRPr lang="en-US" sz="4400" b="1" dirty="0">
              <a:solidFill>
                <a:schemeClr val="bg1"/>
              </a:solidFill>
            </a:endParaRPr>
          </a:p>
        </p:txBody>
      </p:sp>
    </p:spTree>
    <p:extLst>
      <p:ext uri="{BB962C8B-B14F-4D97-AF65-F5344CB8AC3E}">
        <p14:creationId xmlns:p14="http://schemas.microsoft.com/office/powerpoint/2010/main" val="324271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37830E-D267-C6F8-53DE-3BB2107EE07D}"/>
              </a:ext>
            </a:extLst>
          </p:cNvPr>
          <p:cNvSpPr txBox="1"/>
          <p:nvPr/>
        </p:nvSpPr>
        <p:spPr>
          <a:xfrm>
            <a:off x="3482935" y="1305342"/>
            <a:ext cx="6275064" cy="2123658"/>
          </a:xfrm>
          <a:prstGeom prst="rect">
            <a:avLst/>
          </a:prstGeom>
          <a:noFill/>
        </p:spPr>
        <p:txBody>
          <a:bodyPr wrap="square" rtlCol="0">
            <a:spAutoFit/>
          </a:bodyPr>
          <a:lstStyle/>
          <a:p>
            <a:pPr algn="just"/>
            <a:r>
              <a:rPr lang="vi-VN" sz="4400" b="1" dirty="0">
                <a:solidFill>
                  <a:schemeClr val="bg1"/>
                </a:solidFill>
              </a:rPr>
              <a:t>Những chậu hoa đó được sản xuất ở đâu và làm từ chất liệu gì ?</a:t>
            </a:r>
            <a:endParaRPr lang="en-US" sz="4400" b="1" dirty="0">
              <a:solidFill>
                <a:schemeClr val="bg1"/>
              </a:solidFill>
            </a:endParaRPr>
          </a:p>
        </p:txBody>
      </p:sp>
    </p:spTree>
    <p:extLst>
      <p:ext uri="{BB962C8B-B14F-4D97-AF65-F5344CB8AC3E}">
        <p14:creationId xmlns:p14="http://schemas.microsoft.com/office/powerpoint/2010/main" val="41455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4" name="Picture 8">
            <a:extLst>
              <a:ext uri="{FF2B5EF4-FFF2-40B4-BE49-F238E27FC236}">
                <a16:creationId xmlns:a16="http://schemas.microsoft.com/office/drawing/2014/main" id="{16D17117-5416-456A-AFA4-EE57C1412C2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p:blipFill>
        <p:spPr bwMode="auto">
          <a:xfrm>
            <a:off x="8554978" y="4890557"/>
            <a:ext cx="1109363"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6" name="Picture 2" descr="[crop output image]"/>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63" name="4">
            <a:hlinkClick r:id="rId18" action="ppaction://hlinksldjump"/>
            <a:extLst>
              <a:ext uri="{FF2B5EF4-FFF2-40B4-BE49-F238E27FC236}">
                <a16:creationId xmlns:a16="http://schemas.microsoft.com/office/drawing/2014/main" id="{BCF1E4D9-D86D-4173-AB72-6C1D0761EE9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47172" y="3022644"/>
            <a:ext cx="1371600" cy="1350086"/>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20"/>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20"/>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20"/>
          <a:stretch>
            <a:fillRect/>
          </a:stretch>
        </p:blipFill>
        <p:spPr>
          <a:xfrm>
            <a:off x="7052272" y="5884597"/>
            <a:ext cx="861350" cy="861350"/>
          </a:xfrm>
          <a:prstGeom prst="rect">
            <a:avLst/>
          </a:prstGeom>
        </p:spPr>
      </p:pic>
      <p:pic>
        <p:nvPicPr>
          <p:cNvPr id="78" name="Picture 77">
            <a:extLst>
              <a:ext uri="{FF2B5EF4-FFF2-40B4-BE49-F238E27FC236}">
                <a16:creationId xmlns:a16="http://schemas.microsoft.com/office/drawing/2014/main" id="{0B0CF6D9-5DAD-4251-AACD-2644AEFC2F61}"/>
              </a:ext>
            </a:extLst>
          </p:cNvPr>
          <p:cNvPicPr>
            <a:picLocks noChangeAspect="1"/>
          </p:cNvPicPr>
          <p:nvPr/>
        </p:nvPicPr>
        <p:blipFill>
          <a:blip r:embed="rId20"/>
          <a:stretch>
            <a:fillRect/>
          </a:stretch>
        </p:blipFill>
        <p:spPr>
          <a:xfrm>
            <a:off x="8516737" y="5898018"/>
            <a:ext cx="861350" cy="861350"/>
          </a:xfrm>
          <a:prstGeom prst="rect">
            <a:avLst/>
          </a:prstGeom>
        </p:spPr>
      </p:pic>
      <p:pic>
        <p:nvPicPr>
          <p:cNvPr id="21" name="Picture 4">
            <a:extLst>
              <a:ext uri="{FF2B5EF4-FFF2-40B4-BE49-F238E27FC236}">
                <a16:creationId xmlns:a16="http://schemas.microsoft.com/office/drawing/2014/main" id="{566C3D30-24BD-4101-9ECC-FB331DA735E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9951206" y="4920766"/>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Ã¡y Äiá»n giáº£i 03">
            <a:extLst>
              <a:ext uri="{FF2B5EF4-FFF2-40B4-BE49-F238E27FC236}">
                <a16:creationId xmlns:a16="http://schemas.microsoft.com/office/drawing/2014/main" id="{DA3A7F93-318A-427F-9BD6-BB9532299102}"/>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3" name="1">
            <a:extLst>
              <a:ext uri="{FF2B5EF4-FFF2-40B4-BE49-F238E27FC236}">
                <a16:creationId xmlns:a16="http://schemas.microsoft.com/office/drawing/2014/main" id="{C2465D3F-5012-4C87-8FD2-FD662FB9AE7C}"/>
              </a:ext>
            </a:extLst>
          </p:cNvPr>
          <p:cNvPicPr>
            <a:picLocks noChangeAspect="1"/>
          </p:cNvPicPr>
          <p:nvPr/>
        </p:nvPicPr>
        <p:blipFill>
          <a:blip r:embed="rId20"/>
          <a:stretch>
            <a:fillRect/>
          </a:stretch>
        </p:blipFill>
        <p:spPr>
          <a:xfrm>
            <a:off x="9894198" y="5961258"/>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8">
            <a:extLst>
              <a:ext uri="{FF2B5EF4-FFF2-40B4-BE49-F238E27FC236}">
                <a16:creationId xmlns:a16="http://schemas.microsoft.com/office/drawing/2014/main" id="{061FD51C-CEB5-42BE-9AC4-08ABF755736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10722483" y="493444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6" name="Picture 6" descr="MÃ¡y Äiá»n giáº£i 03">
            <a:extLst>
              <a:ext uri="{FF2B5EF4-FFF2-40B4-BE49-F238E27FC236}">
                <a16:creationId xmlns:a16="http://schemas.microsoft.com/office/drawing/2014/main" id="{99D92651-E70C-4138-96D9-BB40377AEF5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B0D9AFA-57D1-4404-A6BD-B2E419F99CB7}"/>
              </a:ext>
            </a:extLst>
          </p:cNvPr>
          <p:cNvPicPr>
            <a:picLocks noChangeAspect="1"/>
          </p:cNvPicPr>
          <p:nvPr/>
        </p:nvPicPr>
        <p:blipFill>
          <a:blip r:embed="rId20"/>
          <a:stretch>
            <a:fillRect/>
          </a:stretch>
        </p:blipFill>
        <p:spPr>
          <a:xfrm>
            <a:off x="11125543" y="5877507"/>
            <a:ext cx="861350" cy="861350"/>
          </a:xfrm>
          <a:prstGeom prst="rect">
            <a:avLst/>
          </a:prstGeom>
        </p:spPr>
      </p:pic>
      <p:pic>
        <p:nvPicPr>
          <p:cNvPr id="29" name="GAME ĐƯỢC CHIA SẺ MIỄN PHÍ BỚI NK POWERSKILLS">
            <a:hlinkClick r:id="rId21" action="ppaction://hlinksldjump"/>
            <a:extLst>
              <a:ext uri="{FF2B5EF4-FFF2-40B4-BE49-F238E27FC236}">
                <a16:creationId xmlns:a16="http://schemas.microsoft.com/office/drawing/2014/main" id="{9884DD3A-107B-4EF5-A68F-D97476A0E38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499845" y="3010266"/>
            <a:ext cx="1371600" cy="1350086"/>
          </a:xfrm>
          <a:prstGeom prst="rect">
            <a:avLst/>
          </a:prstGeom>
        </p:spPr>
      </p:pic>
      <p:pic>
        <p:nvPicPr>
          <p:cNvPr id="30" name="Picture 29">
            <a:hlinkClick r:id="rId23" action="ppaction://hlinksldjump"/>
            <a:extLst>
              <a:ext uri="{FF2B5EF4-FFF2-40B4-BE49-F238E27FC236}">
                <a16:creationId xmlns:a16="http://schemas.microsoft.com/office/drawing/2014/main" id="{E58FE6E7-D9F5-4FE2-8656-C4D30101FFC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117575" y="3023045"/>
            <a:ext cx="1371600" cy="1355465"/>
          </a:xfrm>
          <a:prstGeom prst="rect">
            <a:avLst/>
          </a:prstGeom>
        </p:spPr>
      </p:pic>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25"/>
          <a:stretch>
            <a:fillRect/>
          </a:stretch>
        </p:blipFill>
        <p:spPr>
          <a:xfrm>
            <a:off x="2786044" y="449327"/>
            <a:ext cx="7449958" cy="1774090"/>
          </a:xfrm>
          <a:prstGeom prst="rect">
            <a:avLst/>
          </a:prstGeom>
        </p:spPr>
      </p:pic>
      <p:sp>
        <p:nvSpPr>
          <p:cNvPr id="2" name="Rectangle: Rounded Corners 1">
            <a:hlinkClick r:id="rId26"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2"/>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5" restart="whenNotActive" fill="hold" evtFilter="cancelBubble" nodeType="interactiveSeq">
                <p:stCondLst>
                  <p:cond evt="onClick" delay="0">
                    <p:tgtEl>
                      <p:spTgt spid="3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6"/>
                                        </p:tgtEl>
                                      </p:cBhvr>
                                    </p:animEffect>
                                    <p:set>
                                      <p:cBhvr>
                                        <p:cTn id="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7" restart="whenNotActive" fill="hold" evtFilter="cancelBubble" nodeType="interactiveSeq">
                <p:stCondLst>
                  <p:cond evt="onClick" delay="0">
                    <p:tgtEl>
                      <p:spTgt spid="6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3"/>
                                        </p:tgtEl>
                                      </p:cBhvr>
                                    </p:animEffect>
                                    <p:set>
                                      <p:cBhvr>
                                        <p:cTn id="5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53" restart="whenNotActive" fill="hold" evtFilter="cancelBubble" nodeType="interactiveSeq">
                <p:stCondLst>
                  <p:cond evt="onClick" delay="0">
                    <p:tgtEl>
                      <p:spTgt spid="76"/>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6"/>
                                        </p:tgtEl>
                                      </p:cBhvr>
                                    </p:animEffect>
                                    <p:set>
                                      <p:cBhvr>
                                        <p:cTn id="58" dur="1" fill="hold">
                                          <p:stCondLst>
                                            <p:cond delay="499"/>
                                          </p:stCondLst>
                                        </p:cTn>
                                        <p:tgtEl>
                                          <p:spTgt spid="76"/>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3" name="Am-thanh-phep-thuat-www_nhacchuongvui_com.wav"/>
                                        </p:tgtEl>
                                      </p:cMediaNode>
                                    </p:audio>
                                  </p:subTnLst>
                                </p:cTn>
                              </p:par>
                              <p:par>
                                <p:cTn id="63" presetID="10" presetClass="entr" presetSubtype="0" fill="hold" nodeType="withEffect">
                                  <p:stCondLst>
                                    <p:cond delay="0"/>
                                  </p:stCondLst>
                                  <p:childTnLst>
                                    <p:set>
                                      <p:cBhvr>
                                        <p:cTn id="64" dur="1" fill="hold">
                                          <p:stCondLst>
                                            <p:cond delay="0"/>
                                          </p:stCondLst>
                                        </p:cTn>
                                        <p:tgtEl>
                                          <p:spTgt spid="1030"/>
                                        </p:tgtEl>
                                        <p:attrNameLst>
                                          <p:attrName>style.visibility</p:attrName>
                                        </p:attrNameLst>
                                      </p:cBhvr>
                                      <p:to>
                                        <p:strVal val="visible"/>
                                      </p:to>
                                    </p:set>
                                    <p:animEffect transition="in" filter="fade">
                                      <p:cBhvr>
                                        <p:cTn id="65" dur="500"/>
                                        <p:tgtEl>
                                          <p:spTgt spid="1030"/>
                                        </p:tgtEl>
                                      </p:cBhvr>
                                    </p:animEffect>
                                  </p:childTnLst>
                                  <p:subTnLst>
                                    <p:audio>
                                      <p:cMediaNode>
                                        <p:cTn display="0" masterRel="sameClick">
                                          <p:stCondLst>
                                            <p:cond evt="begin" delay="0">
                                              <p:tn val="63"/>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66" restart="whenNotActive" fill="hold" evtFilter="cancelBubble" nodeType="interactiveSeq">
                <p:stCondLst>
                  <p:cond evt="onClick" delay="0">
                    <p:tgtEl>
                      <p:spTgt spid="77"/>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77"/>
                                        </p:tgtEl>
                                      </p:cBhvr>
                                    </p:animEffect>
                                    <p:set>
                                      <p:cBhvr>
                                        <p:cTn id="71" dur="1" fill="hold">
                                          <p:stCondLst>
                                            <p:cond delay="499"/>
                                          </p:stCondLst>
                                        </p:cTn>
                                        <p:tgtEl>
                                          <p:spTgt spid="77"/>
                                        </p:tgtEl>
                                        <p:attrNameLst>
                                          <p:attrName>style.visibility</p:attrName>
                                        </p:attrNameLst>
                                      </p:cBhvr>
                                      <p:to>
                                        <p:strVal val="hidden"/>
                                      </p:to>
                                    </p:set>
                                  </p:childTnLst>
                                </p:cTn>
                              </p:par>
                            </p:childTnLst>
                          </p:cTn>
                        </p:par>
                        <p:par>
                          <p:cTn id="72" fill="hold">
                            <p:stCondLst>
                              <p:cond delay="500"/>
                            </p:stCondLst>
                            <p:childTnLst>
                              <p:par>
                                <p:cTn id="73" presetID="10" presetClass="exit" presetSubtype="0" fill="hold" nodeType="afterEffect">
                                  <p:stCondLst>
                                    <p:cond delay="0"/>
                                  </p:stCondLst>
                                  <p:childTnLst>
                                    <p:animEffect transition="out" filter="fade">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Am-thanh-phep-thuat-www_nhacchuongvui_com.wav"/>
                                        </p:tgtEl>
                                      </p:cMediaNode>
                                    </p:audio>
                                  </p:subTnLst>
                                </p:cTn>
                              </p:par>
                              <p:par>
                                <p:cTn id="76" presetID="10" presetClass="entr" presetSubtype="0" fill="hold" nodeType="withEffect">
                                  <p:stCondLst>
                                    <p:cond delay="0"/>
                                  </p:stCondLst>
                                  <p:childTnLst>
                                    <p:set>
                                      <p:cBhvr>
                                        <p:cTn id="77" dur="1" fill="hold">
                                          <p:stCondLst>
                                            <p:cond delay="0"/>
                                          </p:stCondLst>
                                        </p:cTn>
                                        <p:tgtEl>
                                          <p:spTgt spid="1032"/>
                                        </p:tgtEl>
                                        <p:attrNameLst>
                                          <p:attrName>style.visibility</p:attrName>
                                        </p:attrNameLst>
                                      </p:cBhvr>
                                      <p:to>
                                        <p:strVal val="visible"/>
                                      </p:to>
                                    </p:set>
                                    <p:animEffect transition="in" filter="fade">
                                      <p:cBhvr>
                                        <p:cTn id="78" dur="500"/>
                                        <p:tgtEl>
                                          <p:spTgt spid="1032"/>
                                        </p:tgtEl>
                                      </p:cBhvr>
                                    </p:animEffect>
                                  </p:childTnLst>
                                  <p:subTnLst>
                                    <p:audio>
                                      <p:cMediaNode>
                                        <p:cTn display="0" masterRel="sameClick">
                                          <p:stCondLst>
                                            <p:cond evt="begin" delay="0">
                                              <p:tn val="76"/>
                                            </p:cond>
                                          </p:stCondLst>
                                          <p:endCondLst>
                                            <p:cond evt="onStopAudio" delay="0">
                                              <p:tgtEl>
                                                <p:sldTgt/>
                                              </p:tgtEl>
                                            </p:cond>
                                          </p:endCondLst>
                                        </p:cTn>
                                        <p:tgtEl>
                                          <p:sndTgt r:embed="rId3" name="Am-thanh-phep-thuat-www_nhacchuongvui_com.wav"/>
                                        </p:tgtEl>
                                      </p:cMediaNode>
                                    </p:audio>
                                  </p:subTnLst>
                                </p:cTn>
                              </p:par>
                              <p:par>
                                <p:cTn id="79" presetID="32" presetClass="emph" presetSubtype="0" repeatCount="indefinite" fill="hold" nodeType="withEffect">
                                  <p:stCondLst>
                                    <p:cond delay="0"/>
                                  </p:stCondLst>
                                  <p:childTnLst>
                                    <p:animRot by="120000">
                                      <p:cBhvr>
                                        <p:cTn id="80" dur="100" fill="hold">
                                          <p:stCondLst>
                                            <p:cond delay="0"/>
                                          </p:stCondLst>
                                        </p:cTn>
                                        <p:tgtEl>
                                          <p:spTgt spid="1032"/>
                                        </p:tgtEl>
                                        <p:attrNameLst>
                                          <p:attrName>r</p:attrName>
                                        </p:attrNameLst>
                                      </p:cBhvr>
                                    </p:animRot>
                                    <p:animRot by="-240000">
                                      <p:cBhvr>
                                        <p:cTn id="81" dur="200" fill="hold">
                                          <p:stCondLst>
                                            <p:cond delay="200"/>
                                          </p:stCondLst>
                                        </p:cTn>
                                        <p:tgtEl>
                                          <p:spTgt spid="1032"/>
                                        </p:tgtEl>
                                        <p:attrNameLst>
                                          <p:attrName>r</p:attrName>
                                        </p:attrNameLst>
                                      </p:cBhvr>
                                    </p:animRot>
                                    <p:animRot by="240000">
                                      <p:cBhvr>
                                        <p:cTn id="82" dur="200" fill="hold">
                                          <p:stCondLst>
                                            <p:cond delay="400"/>
                                          </p:stCondLst>
                                        </p:cTn>
                                        <p:tgtEl>
                                          <p:spTgt spid="1032"/>
                                        </p:tgtEl>
                                        <p:attrNameLst>
                                          <p:attrName>r</p:attrName>
                                        </p:attrNameLst>
                                      </p:cBhvr>
                                    </p:animRot>
                                    <p:animRot by="-240000">
                                      <p:cBhvr>
                                        <p:cTn id="83" dur="200" fill="hold">
                                          <p:stCondLst>
                                            <p:cond delay="600"/>
                                          </p:stCondLst>
                                        </p:cTn>
                                        <p:tgtEl>
                                          <p:spTgt spid="1032"/>
                                        </p:tgtEl>
                                        <p:attrNameLst>
                                          <p:attrName>r</p:attrName>
                                        </p:attrNameLst>
                                      </p:cBhvr>
                                    </p:animRot>
                                    <p:animRot by="120000">
                                      <p:cBhvr>
                                        <p:cTn id="84"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85" restart="whenNotActive" fill="hold" evtFilter="cancelBubble" nodeType="interactiveSeq">
                <p:stCondLst>
                  <p:cond evt="onClick" delay="0">
                    <p:tgtEl>
                      <p:spTgt spid="78"/>
                    </p:tgtEl>
                  </p:cond>
                </p:stCondLst>
                <p:endSync evt="end" delay="0">
                  <p:rtn val="all"/>
                </p:endSync>
                <p:childTnLst>
                  <p:par>
                    <p:cTn id="86" fill="hold">
                      <p:stCondLst>
                        <p:cond delay="0"/>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78"/>
                                        </p:tgtEl>
                                      </p:cBhvr>
                                    </p:animEffect>
                                    <p:set>
                                      <p:cBhvr>
                                        <p:cTn id="90" dur="1" fill="hold">
                                          <p:stCondLst>
                                            <p:cond delay="499"/>
                                          </p:stCondLst>
                                        </p:cTn>
                                        <p:tgtEl>
                                          <p:spTgt spid="78"/>
                                        </p:tgtEl>
                                        <p:attrNameLst>
                                          <p:attrName>style.visibility</p:attrName>
                                        </p:attrNameLst>
                                      </p:cBhvr>
                                      <p:to>
                                        <p:strVal val="hidden"/>
                                      </p:to>
                                    </p:set>
                                  </p:childTnLst>
                                </p:cTn>
                              </p:par>
                            </p:childTnLst>
                          </p:cTn>
                        </p:par>
                        <p:par>
                          <p:cTn id="91" fill="hold">
                            <p:stCondLst>
                              <p:cond delay="500"/>
                            </p:stCondLst>
                            <p:childTnLst>
                              <p:par>
                                <p:cTn id="92" presetID="10" presetClass="exit" presetSubtype="0" fill="hold" nodeType="afterEffect">
                                  <p:stCondLst>
                                    <p:cond delay="0"/>
                                  </p:stCondLst>
                                  <p:childTnLst>
                                    <p:animEffect transition="out" filter="fade">
                                      <p:cBhvr>
                                        <p:cTn id="93" dur="500"/>
                                        <p:tgtEl>
                                          <p:spTgt spid="1026"/>
                                        </p:tgtEl>
                                      </p:cBhvr>
                                    </p:animEffect>
                                    <p:set>
                                      <p:cBhvr>
                                        <p:cTn id="94" dur="1" fill="hold">
                                          <p:stCondLst>
                                            <p:cond delay="499"/>
                                          </p:stCondLst>
                                        </p:cTn>
                                        <p:tgtEl>
                                          <p:spTgt spid="1026"/>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Am-thanh-phep-thuat-www_nhacchuongvui_com.wav"/>
                                        </p:tgtEl>
                                      </p:cMediaNode>
                                    </p:audio>
                                  </p:subTnLst>
                                </p:cTn>
                              </p:par>
                              <p:par>
                                <p:cTn id="95" presetID="10" presetClass="entr" presetSubtype="0" fill="hold"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subTnLst>
                                    <p:audio>
                                      <p:cMediaNode>
                                        <p:cTn display="0" masterRel="sameClick">
                                          <p:stCondLst>
                                            <p:cond evt="begin" delay="0">
                                              <p:tn val="95"/>
                                            </p:cond>
                                          </p:stCondLst>
                                          <p:endCondLst>
                                            <p:cond evt="onStopAudio" delay="0">
                                              <p:tgtEl>
                                                <p:sldTgt/>
                                              </p:tgtEl>
                                            </p:cond>
                                          </p:endCondLst>
                                        </p:cTn>
                                        <p:tgtEl>
                                          <p:sndTgt r:embed="rId3" name="Am-thanh-phep-thuat-www_nhacchuongvui_com.wav"/>
                                        </p:tgtEl>
                                      </p:cMediaNode>
                                    </p:audio>
                                  </p:subTnLst>
                                </p:cTn>
                              </p:par>
                              <p:par>
                                <p:cTn id="98" presetID="32" presetClass="emph" presetSubtype="0" repeatCount="indefinite" fill="hold" nodeType="withEffect">
                                  <p:stCondLst>
                                    <p:cond delay="0"/>
                                  </p:stCondLst>
                                  <p:childTnLst>
                                    <p:animRot by="120000">
                                      <p:cBhvr>
                                        <p:cTn id="99" dur="100" fill="hold">
                                          <p:stCondLst>
                                            <p:cond delay="0"/>
                                          </p:stCondLst>
                                        </p:cTn>
                                        <p:tgtEl>
                                          <p:spTgt spid="64"/>
                                        </p:tgtEl>
                                        <p:attrNameLst>
                                          <p:attrName>r</p:attrName>
                                        </p:attrNameLst>
                                      </p:cBhvr>
                                    </p:animRot>
                                    <p:animRot by="-240000">
                                      <p:cBhvr>
                                        <p:cTn id="100" dur="200" fill="hold">
                                          <p:stCondLst>
                                            <p:cond delay="200"/>
                                          </p:stCondLst>
                                        </p:cTn>
                                        <p:tgtEl>
                                          <p:spTgt spid="64"/>
                                        </p:tgtEl>
                                        <p:attrNameLst>
                                          <p:attrName>r</p:attrName>
                                        </p:attrNameLst>
                                      </p:cBhvr>
                                    </p:animRot>
                                    <p:animRot by="240000">
                                      <p:cBhvr>
                                        <p:cTn id="101" dur="200" fill="hold">
                                          <p:stCondLst>
                                            <p:cond delay="400"/>
                                          </p:stCondLst>
                                        </p:cTn>
                                        <p:tgtEl>
                                          <p:spTgt spid="64"/>
                                        </p:tgtEl>
                                        <p:attrNameLst>
                                          <p:attrName>r</p:attrName>
                                        </p:attrNameLst>
                                      </p:cBhvr>
                                    </p:animRot>
                                    <p:animRot by="-240000">
                                      <p:cBhvr>
                                        <p:cTn id="102" dur="200" fill="hold">
                                          <p:stCondLst>
                                            <p:cond delay="600"/>
                                          </p:stCondLst>
                                        </p:cTn>
                                        <p:tgtEl>
                                          <p:spTgt spid="64"/>
                                        </p:tgtEl>
                                        <p:attrNameLst>
                                          <p:attrName>r</p:attrName>
                                        </p:attrNameLst>
                                      </p:cBhvr>
                                    </p:animRot>
                                    <p:animRot by="120000">
                                      <p:cBhvr>
                                        <p:cTn id="103" dur="200" fill="hold">
                                          <p:stCondLst>
                                            <p:cond delay="800"/>
                                          </p:stCondLst>
                                        </p:cTn>
                                        <p:tgtEl>
                                          <p:spTgt spid="64"/>
                                        </p:tgtEl>
                                        <p:attrNameLst>
                                          <p:attrName>r</p:attrName>
                                        </p:attrNameLst>
                                      </p:cBhvr>
                                    </p:animRot>
                                  </p:childTnLst>
                                </p:cTn>
                              </p:par>
                            </p:childTnLst>
                          </p:cTn>
                        </p:par>
                      </p:childTnLst>
                    </p:cTn>
                  </p:par>
                </p:childTnLst>
              </p:cTn>
              <p:nextCondLst>
                <p:cond evt="onClick" delay="0">
                  <p:tgtEl>
                    <p:spTgt spid="78"/>
                  </p:tgtEl>
                </p:cond>
              </p:nextCondLst>
            </p:seq>
            <p:seq concurrent="1" nextAc="seek">
              <p:cTn id="104" restart="whenNotActive" fill="hold" evtFilter="cancelBubble" nodeType="interactiveSeq">
                <p:stCondLst>
                  <p:cond evt="onClick" delay="0">
                    <p:tgtEl>
                      <p:spTgt spid="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9"/>
                                        </p:tgtEl>
                                      </p:cBhvr>
                                    </p:animEffect>
                                    <p:set>
                                      <p:cBhvr>
                                        <p:cTn id="109" dur="1" fill="hold">
                                          <p:stCondLst>
                                            <p:cond delay="499"/>
                                          </p:stCondLst>
                                        </p:cTn>
                                        <p:tgtEl>
                                          <p:spTgt spid="9"/>
                                        </p:tgtEl>
                                        <p:attrNameLst>
                                          <p:attrName>style.visibility</p:attrName>
                                        </p:attrNameLst>
                                      </p:cBhvr>
                                      <p:to>
                                        <p:strVal val="hidden"/>
                                      </p:to>
                                    </p:set>
                                  </p:childTnLst>
                                </p:cTn>
                              </p:par>
                            </p:childTnLst>
                          </p:cTn>
                        </p:par>
                        <p:par>
                          <p:cTn id="110" fill="hold">
                            <p:stCondLst>
                              <p:cond delay="500"/>
                            </p:stCondLst>
                            <p:childTnLst>
                              <p:par>
                                <p:cTn id="111" presetID="10" presetClass="exit" presetSubtype="0" fill="hold" nodeType="after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Am-thanh-phep-thuat-www_nhacchuongvui_com.wav"/>
                                        </p:tgtEl>
                                      </p:cMediaNode>
                                    </p:audio>
                                  </p:subTnLst>
                                </p:cTn>
                              </p:par>
                              <p:par>
                                <p:cTn id="114" presetID="10" presetClass="entr" presetSubtype="0" fill="hold" nodeType="withEffect">
                                  <p:stCondLst>
                                    <p:cond delay="0"/>
                                  </p:stCondLst>
                                  <p:childTnLst>
                                    <p:set>
                                      <p:cBhvr>
                                        <p:cTn id="115" dur="1" fill="hold">
                                          <p:stCondLst>
                                            <p:cond delay="0"/>
                                          </p:stCondLst>
                                        </p:cTn>
                                        <p:tgtEl>
                                          <p:spTgt spid="1028"/>
                                        </p:tgtEl>
                                        <p:attrNameLst>
                                          <p:attrName>style.visibility</p:attrName>
                                        </p:attrNameLst>
                                      </p:cBhvr>
                                      <p:to>
                                        <p:strVal val="visible"/>
                                      </p:to>
                                    </p:set>
                                    <p:animEffect transition="in" filter="fade">
                                      <p:cBhvr>
                                        <p:cTn id="116" dur="500"/>
                                        <p:tgtEl>
                                          <p:spTgt spid="1028"/>
                                        </p:tgtEl>
                                      </p:cBhvr>
                                    </p:animEffect>
                                  </p:childTnLst>
                                  <p:subTnLst>
                                    <p:audio>
                                      <p:cMediaNode>
                                        <p:cTn display="0" masterRel="sameClick">
                                          <p:stCondLst>
                                            <p:cond evt="begin" delay="0">
                                              <p:tn val="114"/>
                                            </p:cond>
                                          </p:stCondLst>
                                          <p:endCondLst>
                                            <p:cond evt="onStopAudio" delay="0">
                                              <p:tgtEl>
                                                <p:sldTgt/>
                                              </p:tgtEl>
                                            </p:cond>
                                          </p:endCondLst>
                                        </p:cTn>
                                        <p:tgtEl>
                                          <p:sndTgt r:embed="rId3" name="Am-thanh-phep-thuat-www_nhacchuongvui_com.wav"/>
                                        </p:tgtEl>
                                      </p:cMediaNode>
                                    </p:audio>
                                  </p:subTnLst>
                                </p:cTn>
                              </p:par>
                              <p:par>
                                <p:cTn id="117" presetID="32" presetClass="emph" presetSubtype="0" repeatCount="indefinite" fill="hold" nodeType="withEffect">
                                  <p:stCondLst>
                                    <p:cond delay="0"/>
                                  </p:stCondLst>
                                  <p:childTnLst>
                                    <p:animRot by="120000">
                                      <p:cBhvr>
                                        <p:cTn id="118" dur="100" fill="hold">
                                          <p:stCondLst>
                                            <p:cond delay="0"/>
                                          </p:stCondLst>
                                        </p:cTn>
                                        <p:tgtEl>
                                          <p:spTgt spid="1028"/>
                                        </p:tgtEl>
                                        <p:attrNameLst>
                                          <p:attrName>r</p:attrName>
                                        </p:attrNameLst>
                                      </p:cBhvr>
                                    </p:animRot>
                                    <p:animRot by="-240000">
                                      <p:cBhvr>
                                        <p:cTn id="119" dur="200" fill="hold">
                                          <p:stCondLst>
                                            <p:cond delay="200"/>
                                          </p:stCondLst>
                                        </p:cTn>
                                        <p:tgtEl>
                                          <p:spTgt spid="1028"/>
                                        </p:tgtEl>
                                        <p:attrNameLst>
                                          <p:attrName>r</p:attrName>
                                        </p:attrNameLst>
                                      </p:cBhvr>
                                    </p:animRot>
                                    <p:animRot by="240000">
                                      <p:cBhvr>
                                        <p:cTn id="120" dur="200" fill="hold">
                                          <p:stCondLst>
                                            <p:cond delay="400"/>
                                          </p:stCondLst>
                                        </p:cTn>
                                        <p:tgtEl>
                                          <p:spTgt spid="1028"/>
                                        </p:tgtEl>
                                        <p:attrNameLst>
                                          <p:attrName>r</p:attrName>
                                        </p:attrNameLst>
                                      </p:cBhvr>
                                    </p:animRot>
                                    <p:animRot by="-240000">
                                      <p:cBhvr>
                                        <p:cTn id="121" dur="200" fill="hold">
                                          <p:stCondLst>
                                            <p:cond delay="600"/>
                                          </p:stCondLst>
                                        </p:cTn>
                                        <p:tgtEl>
                                          <p:spTgt spid="1028"/>
                                        </p:tgtEl>
                                        <p:attrNameLst>
                                          <p:attrName>r</p:attrName>
                                        </p:attrNameLst>
                                      </p:cBhvr>
                                    </p:animRot>
                                    <p:animRot by="120000">
                                      <p:cBhvr>
                                        <p:cTn id="122"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seq concurrent="1" nextAc="seek">
              <p:cTn id="123" restart="whenNotActive" fill="hold" evtFilter="cancelBubble" nodeType="interactiveSeq">
                <p:stCondLst>
                  <p:cond evt="onClick" delay="0">
                    <p:tgtEl>
                      <p:spTgt spid="23"/>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nodeType="clickEffect">
                                  <p:stCondLst>
                                    <p:cond delay="0"/>
                                  </p:stCondLst>
                                  <p:childTnLst>
                                    <p:animEffect transition="out" filter="fade">
                                      <p:cBhvr>
                                        <p:cTn id="127" dur="500"/>
                                        <p:tgtEl>
                                          <p:spTgt spid="23"/>
                                        </p:tgtEl>
                                      </p:cBhvr>
                                    </p:animEffect>
                                    <p:set>
                                      <p:cBhvr>
                                        <p:cTn id="128" dur="1" fill="hold">
                                          <p:stCondLst>
                                            <p:cond delay="499"/>
                                          </p:stCondLst>
                                        </p:cTn>
                                        <p:tgtEl>
                                          <p:spTgt spid="23"/>
                                        </p:tgtEl>
                                        <p:attrNameLst>
                                          <p:attrName>style.visibility</p:attrName>
                                        </p:attrNameLst>
                                      </p:cBhvr>
                                      <p:to>
                                        <p:strVal val="hidden"/>
                                      </p:to>
                                    </p:set>
                                  </p:childTnLst>
                                </p:cTn>
                              </p:par>
                            </p:childTnLst>
                          </p:cTn>
                        </p:par>
                        <p:par>
                          <p:cTn id="129" fill="hold">
                            <p:stCondLst>
                              <p:cond delay="500"/>
                            </p:stCondLst>
                            <p:childTnLst>
                              <p:par>
                                <p:cTn id="130" presetID="10" presetClass="exit" presetSubtype="0" fill="hold" nodeType="after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phep-thuat-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500"/>
                                        <p:tgtEl>
                                          <p:spTgt spid="21"/>
                                        </p:tgtEl>
                                      </p:cBhvr>
                                    </p:animEffect>
                                  </p:childTnLst>
                                  <p:subTnLst>
                                    <p:audio>
                                      <p:cMediaNode>
                                        <p:cTn display="0" masterRel="sameClick">
                                          <p:stCondLst>
                                            <p:cond evt="begin" delay="0">
                                              <p:tn val="133"/>
                                            </p:cond>
                                          </p:stCondLst>
                                          <p:endCondLst>
                                            <p:cond evt="onStopAudio" delay="0">
                                              <p:tgtEl>
                                                <p:sldTgt/>
                                              </p:tgtEl>
                                            </p:cond>
                                          </p:endCondLst>
                                        </p:cTn>
                                        <p:tgtEl>
                                          <p:sndTgt r:embed="rId3" name="Am-thanh-phep-thuat-www_nhacchuongvui_com.wav"/>
                                        </p:tgtEl>
                                      </p:cMediaNode>
                                    </p:audio>
                                  </p:subTnLst>
                                </p:cTn>
                              </p:par>
                              <p:par>
                                <p:cTn id="136" presetID="32" presetClass="emph" presetSubtype="0" repeatCount="indefinite" fill="hold" nodeType="withEffect">
                                  <p:stCondLst>
                                    <p:cond delay="0"/>
                                  </p:stCondLst>
                                  <p:childTnLst>
                                    <p:animRot by="120000">
                                      <p:cBhvr>
                                        <p:cTn id="137" dur="100" fill="hold">
                                          <p:stCondLst>
                                            <p:cond delay="0"/>
                                          </p:stCondLst>
                                        </p:cTn>
                                        <p:tgtEl>
                                          <p:spTgt spid="21"/>
                                        </p:tgtEl>
                                        <p:attrNameLst>
                                          <p:attrName>r</p:attrName>
                                        </p:attrNameLst>
                                      </p:cBhvr>
                                    </p:animRot>
                                    <p:animRot by="-240000">
                                      <p:cBhvr>
                                        <p:cTn id="138" dur="200" fill="hold">
                                          <p:stCondLst>
                                            <p:cond delay="200"/>
                                          </p:stCondLst>
                                        </p:cTn>
                                        <p:tgtEl>
                                          <p:spTgt spid="21"/>
                                        </p:tgtEl>
                                        <p:attrNameLst>
                                          <p:attrName>r</p:attrName>
                                        </p:attrNameLst>
                                      </p:cBhvr>
                                    </p:animRot>
                                    <p:animRot by="240000">
                                      <p:cBhvr>
                                        <p:cTn id="139" dur="200" fill="hold">
                                          <p:stCondLst>
                                            <p:cond delay="400"/>
                                          </p:stCondLst>
                                        </p:cTn>
                                        <p:tgtEl>
                                          <p:spTgt spid="21"/>
                                        </p:tgtEl>
                                        <p:attrNameLst>
                                          <p:attrName>r</p:attrName>
                                        </p:attrNameLst>
                                      </p:cBhvr>
                                    </p:animRot>
                                    <p:animRot by="-240000">
                                      <p:cBhvr>
                                        <p:cTn id="140" dur="200" fill="hold">
                                          <p:stCondLst>
                                            <p:cond delay="600"/>
                                          </p:stCondLst>
                                        </p:cTn>
                                        <p:tgtEl>
                                          <p:spTgt spid="21"/>
                                        </p:tgtEl>
                                        <p:attrNameLst>
                                          <p:attrName>r</p:attrName>
                                        </p:attrNameLst>
                                      </p:cBhvr>
                                    </p:animRot>
                                    <p:animRot by="120000">
                                      <p:cBhvr>
                                        <p:cTn id="141"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23"/>
                  </p:tgtEl>
                </p:cond>
              </p:nextCondLst>
            </p:seq>
            <p:seq concurrent="1" nextAc="seek">
              <p:cTn id="142" restart="whenNotActive" fill="hold" evtFilter="cancelBubble" nodeType="interactiveSeq">
                <p:stCondLst>
                  <p:cond evt="onClick" delay="0">
                    <p:tgtEl>
                      <p:spTgt spid="27"/>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500"/>
                                        <p:tgtEl>
                                          <p:spTgt spid="27"/>
                                        </p:tgtEl>
                                      </p:cBhvr>
                                    </p:animEffect>
                                    <p:set>
                                      <p:cBhvr>
                                        <p:cTn id="147" dur="1" fill="hold">
                                          <p:stCondLst>
                                            <p:cond delay="499"/>
                                          </p:stCondLst>
                                        </p:cTn>
                                        <p:tgtEl>
                                          <p:spTgt spid="27"/>
                                        </p:tgtEl>
                                        <p:attrNameLst>
                                          <p:attrName>style.visibility</p:attrName>
                                        </p:attrNameLst>
                                      </p:cBhvr>
                                      <p:to>
                                        <p:strVal val="hidden"/>
                                      </p:to>
                                    </p:set>
                                  </p:childTnLst>
                                </p:cTn>
                              </p:par>
                            </p:childTnLst>
                          </p:cTn>
                        </p:par>
                        <p:par>
                          <p:cTn id="148" fill="hold">
                            <p:stCondLst>
                              <p:cond delay="500"/>
                            </p:stCondLst>
                            <p:childTnLst>
                              <p:par>
                                <p:cTn id="149" presetID="10" presetClass="exit" presetSubtype="0" fill="hold" nodeType="afterEffect">
                                  <p:stCondLst>
                                    <p:cond delay="0"/>
                                  </p:stCondLst>
                                  <p:childTnLst>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49"/>
                                            </p:cond>
                                          </p:stCondLst>
                                          <p:endCondLst>
                                            <p:cond evt="onStopAudio" delay="0">
                                              <p:tgtEl>
                                                <p:sldTgt/>
                                              </p:tgtEl>
                                            </p:cond>
                                          </p:endCondLst>
                                        </p:cTn>
                                        <p:tgtEl>
                                          <p:sndTgt r:embed="rId3" name="Am-thanh-phep-thuat-www_nhacchuongvui_com.wav"/>
                                        </p:tgtEl>
                                      </p:cMediaNode>
                                    </p:audio>
                                  </p:subTnLst>
                                </p:cTn>
                              </p:par>
                              <p:par>
                                <p:cTn id="152" presetID="10" presetClass="entr" presetSubtype="0" fill="hold" nodeType="withEffect">
                                  <p:stCondLst>
                                    <p:cond delay="0"/>
                                  </p:stCondLst>
                                  <p:childTnLst>
                                    <p:set>
                                      <p:cBhvr>
                                        <p:cTn id="153" dur="1" fill="hold">
                                          <p:stCondLst>
                                            <p:cond delay="0"/>
                                          </p:stCondLst>
                                        </p:cTn>
                                        <p:tgtEl>
                                          <p:spTgt spid="25"/>
                                        </p:tgtEl>
                                        <p:attrNameLst>
                                          <p:attrName>style.visibility</p:attrName>
                                        </p:attrNameLst>
                                      </p:cBhvr>
                                      <p:to>
                                        <p:strVal val="visible"/>
                                      </p:to>
                                    </p:set>
                                    <p:animEffect transition="in" filter="fade">
                                      <p:cBhvr>
                                        <p:cTn id="154" dur="500"/>
                                        <p:tgtEl>
                                          <p:spTgt spid="25"/>
                                        </p:tgtEl>
                                      </p:cBhvr>
                                    </p:animEffect>
                                  </p:childTnLst>
                                  <p:subTnLst>
                                    <p:audio>
                                      <p:cMediaNode>
                                        <p:cTn display="0" masterRel="sameClick">
                                          <p:stCondLst>
                                            <p:cond evt="begin" delay="0">
                                              <p:tn val="152"/>
                                            </p:cond>
                                          </p:stCondLst>
                                          <p:endCondLst>
                                            <p:cond evt="onStopAudio" delay="0">
                                              <p:tgtEl>
                                                <p:sldTgt/>
                                              </p:tgtEl>
                                            </p:cond>
                                          </p:endCondLst>
                                        </p:cTn>
                                        <p:tgtEl>
                                          <p:sndTgt r:embed="rId3" name="Am-thanh-phep-thuat-www_nhacchuongvui_com.wav"/>
                                        </p:tgtEl>
                                      </p:cMediaNode>
                                    </p:audio>
                                  </p:subTnLst>
                                </p:cTn>
                              </p:par>
                              <p:par>
                                <p:cTn id="155" presetID="32" presetClass="emph" presetSubtype="0" repeatCount="indefinite" fill="hold" nodeType="withEffect">
                                  <p:stCondLst>
                                    <p:cond delay="0"/>
                                  </p:stCondLst>
                                  <p:childTnLst>
                                    <p:animRot by="120000">
                                      <p:cBhvr>
                                        <p:cTn id="156" dur="100" fill="hold">
                                          <p:stCondLst>
                                            <p:cond delay="0"/>
                                          </p:stCondLst>
                                        </p:cTn>
                                        <p:tgtEl>
                                          <p:spTgt spid="25"/>
                                        </p:tgtEl>
                                        <p:attrNameLst>
                                          <p:attrName>r</p:attrName>
                                        </p:attrNameLst>
                                      </p:cBhvr>
                                    </p:animRot>
                                    <p:animRot by="-240000">
                                      <p:cBhvr>
                                        <p:cTn id="157" dur="200" fill="hold">
                                          <p:stCondLst>
                                            <p:cond delay="200"/>
                                          </p:stCondLst>
                                        </p:cTn>
                                        <p:tgtEl>
                                          <p:spTgt spid="25"/>
                                        </p:tgtEl>
                                        <p:attrNameLst>
                                          <p:attrName>r</p:attrName>
                                        </p:attrNameLst>
                                      </p:cBhvr>
                                    </p:animRot>
                                    <p:animRot by="240000">
                                      <p:cBhvr>
                                        <p:cTn id="158" dur="200" fill="hold">
                                          <p:stCondLst>
                                            <p:cond delay="400"/>
                                          </p:stCondLst>
                                        </p:cTn>
                                        <p:tgtEl>
                                          <p:spTgt spid="25"/>
                                        </p:tgtEl>
                                        <p:attrNameLst>
                                          <p:attrName>r</p:attrName>
                                        </p:attrNameLst>
                                      </p:cBhvr>
                                    </p:animRot>
                                    <p:animRot by="-240000">
                                      <p:cBhvr>
                                        <p:cTn id="159" dur="200" fill="hold">
                                          <p:stCondLst>
                                            <p:cond delay="600"/>
                                          </p:stCondLst>
                                        </p:cTn>
                                        <p:tgtEl>
                                          <p:spTgt spid="25"/>
                                        </p:tgtEl>
                                        <p:attrNameLst>
                                          <p:attrName>r</p:attrName>
                                        </p:attrNameLst>
                                      </p:cBhvr>
                                    </p:animRot>
                                    <p:animRot by="120000">
                                      <p:cBhvr>
                                        <p:cTn id="160"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7"/>
                  </p:tgtEl>
                </p:cond>
              </p:nextCondLst>
            </p:seq>
            <p:seq concurrent="1" nextAc="seek">
              <p:cTn id="161" restart="whenNotActive" fill="hold" evtFilter="cancelBubble" nodeType="interactiveSeq">
                <p:stCondLst>
                  <p:cond evt="onClick" delay="0">
                    <p:tgtEl>
                      <p:spTgt spid="29"/>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29"/>
                                        </p:tgtEl>
                                      </p:cBhvr>
                                    </p:animEffect>
                                    <p:set>
                                      <p:cBhvr>
                                        <p:cTn id="16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67" restart="whenNotActive" fill="hold" evtFilter="cancelBubble" nodeType="interactiveSeq">
                <p:stCondLst>
                  <p:cond evt="onClick" delay="0">
                    <p:tgtEl>
                      <p:spTgt spid="30"/>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30"/>
                                        </p:tgtEl>
                                      </p:cBhvr>
                                    </p:animEffect>
                                    <p:set>
                                      <p:cBhvr>
                                        <p:cTn id="17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1.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1BFB0AC8-5B3B-3FCE-0B45-05E6A176EAC6}"/>
              </a:ext>
            </a:extLst>
          </p:cNvPr>
          <p:cNvGrpSpPr/>
          <p:nvPr/>
        </p:nvGrpSpPr>
        <p:grpSpPr>
          <a:xfrm>
            <a:off x="4078840" y="1952090"/>
            <a:ext cx="3931482" cy="1442249"/>
            <a:chOff x="4078840" y="2217002"/>
            <a:chExt cx="3931482" cy="1177337"/>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78840" y="2823827"/>
              <a:ext cx="342129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670724" y="2217002"/>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5736" y="1676173"/>
            <a:ext cx="4447324" cy="42909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 name="image24.jpg" descr="Chậu nhựa trồng cây CHM-10, Bầu nhựa trồng Hoa và ươm cây giống 10cm.Công  nghệ Nông Nghiệp">
            <a:extLst>
              <a:ext uri="{FF2B5EF4-FFF2-40B4-BE49-F238E27FC236}">
                <a16:creationId xmlns:a16="http://schemas.microsoft.com/office/drawing/2014/main" id="{81CBD0B0-AE69-3256-C92B-D3AEC4C676A4}"/>
              </a:ext>
            </a:extLst>
          </p:cNvPr>
          <p:cNvPicPr/>
          <p:nvPr/>
        </p:nvPicPr>
        <p:blipFill>
          <a:blip r:embed="rId8"/>
          <a:srcRect/>
          <a:stretch>
            <a:fillRect/>
          </a:stretch>
        </p:blipFill>
        <p:spPr>
          <a:xfrm>
            <a:off x="8332341" y="1628358"/>
            <a:ext cx="3719245" cy="2655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973394" y="412955"/>
            <a:ext cx="10176387" cy="1200329"/>
          </a:xfrm>
          <a:prstGeom prst="rect">
            <a:avLst/>
          </a:prstGeom>
          <a:noFill/>
        </p:spPr>
        <p:txBody>
          <a:bodyPr wrap="square" rtlCol="0">
            <a:spAutoFit/>
          </a:bodyPr>
          <a:lstStyle/>
          <a:p>
            <a:pPr lvl="0" algn="just"/>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2.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Gọi</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tên</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vật</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liệu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dụng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cụ</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trồng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hoa</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cảnh</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chậu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sau</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đây</a:t>
            </a:r>
            <a:r>
              <a:rPr lang="en-US" sz="36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image44.jpg" descr="Giá thể mùn dừa - thành phần không thể thiếu trong nông nghiệp thủy canh |  Gwall">
            <a:extLst>
              <a:ext uri="{FF2B5EF4-FFF2-40B4-BE49-F238E27FC236}">
                <a16:creationId xmlns:a16="http://schemas.microsoft.com/office/drawing/2014/main" id="{81E73521-4B7B-A704-3EA5-DDC88E076D4F}"/>
              </a:ext>
            </a:extLst>
          </p:cNvPr>
          <p:cNvPicPr/>
          <p:nvPr/>
        </p:nvPicPr>
        <p:blipFill>
          <a:blip r:embed="rId5"/>
          <a:srcRect/>
          <a:stretch>
            <a:fillRect/>
          </a:stretch>
        </p:blipFill>
        <p:spPr>
          <a:xfrm>
            <a:off x="8065214" y="2032771"/>
            <a:ext cx="3982948" cy="2754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a:extLst>
              <a:ext uri="{FF2B5EF4-FFF2-40B4-BE49-F238E27FC236}">
                <a16:creationId xmlns:a16="http://schemas.microsoft.com/office/drawing/2014/main" id="{4E4C5C9B-411F-36BA-DD61-92FD81E19E18}"/>
              </a:ext>
            </a:extLst>
          </p:cNvPr>
          <p:cNvGrpSpPr/>
          <p:nvPr/>
        </p:nvGrpSpPr>
        <p:grpSpPr>
          <a:xfrm>
            <a:off x="3534311" y="1736333"/>
            <a:ext cx="5082186" cy="1640685"/>
            <a:chOff x="3534311" y="2040875"/>
            <a:chExt cx="5082186" cy="1339324"/>
          </a:xfrm>
        </p:grpSpPr>
        <p:sp>
          <p:nvSpPr>
            <p:cNvPr id="11" name="Rectangle: Rounded Corners 10">
              <a:extLst>
                <a:ext uri="{FF2B5EF4-FFF2-40B4-BE49-F238E27FC236}">
                  <a16:creationId xmlns:a16="http://schemas.microsoft.com/office/drawing/2014/main" id="{624333A3-F1CC-0ECD-DE4A-E1693F2EB7FE}"/>
                </a:ext>
              </a:extLst>
            </p:cNvPr>
            <p:cNvSpPr/>
            <p:nvPr/>
          </p:nvSpPr>
          <p:spPr>
            <a:xfrm>
              <a:off x="3534311" y="2823827"/>
              <a:ext cx="4736386" cy="55637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Giá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thể</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sơ</a:t>
              </a:r>
              <a:r>
                <a:rPr lang="en-US" sz="48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8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Tahoma" panose="020B0604030504040204" pitchFamily="34" charset="0"/>
                  <a:cs typeface="Times New Roman" panose="02020603050405020304" pitchFamily="18" charset="0"/>
                </a:rPr>
                <a:t>dừa</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6" descr="Káº¿t quáº£ hÃ¬nh áº£nh cho right wrong tick icon">
              <a:extLst>
                <a:ext uri="{FF2B5EF4-FFF2-40B4-BE49-F238E27FC236}">
                  <a16:creationId xmlns:a16="http://schemas.microsoft.com/office/drawing/2014/main" id="{1C0FEEDE-118A-9C54-8A10-6E5C05F3AD0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276899" y="2040875"/>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8" descr="Combo TripU 3N2Ä Novotel PhÃº Quá»c">
            <a:hlinkClick r:id="rId7"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5983" y="1078787"/>
            <a:ext cx="6896572" cy="551725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641</Words>
  <Application>Microsoft Office PowerPoint</Application>
  <PresentationFormat>Widescreen</PresentationFormat>
  <Paragraphs>71</Paragraphs>
  <Slides>28</Slides>
  <Notes>11</Notes>
  <HiddenSlides>8</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等线</vt:lpstr>
      <vt:lpstr>等线 Light</vt:lpstr>
      <vt:lpstr>Arial</vt:lpstr>
      <vt:lpstr>Calibri</vt:lpstr>
      <vt:lpstr>Calibri Light</vt:lpstr>
      <vt:lpstr>Cambria</vt:lpstr>
      <vt:lpstr>Georgia</vt:lpstr>
      <vt:lpstr>Times New Roman</vt:lpstr>
      <vt:lpstr>字魂50号-白鸽天行体</vt:lpstr>
      <vt:lpstr>思源黑体 CN Bold</vt:lpstr>
      <vt:lpstr>千图网海量PPT模板www.58pic.com ​​</vt:lpstr>
      <vt:lpstr>office</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2023-07-25T07:36:31Z</dcterms:created>
  <dcterms:modified xsi:type="dcterms:W3CDTF">2024-10-23T03:31:05Z</dcterms:modified>
</cp:coreProperties>
</file>