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80" r:id="rId3"/>
  </p:sldMasterIdLst>
  <p:notesMasterIdLst>
    <p:notesMasterId r:id="rId24"/>
  </p:notesMasterIdLst>
  <p:handoutMasterIdLst>
    <p:handoutMasterId r:id="rId25"/>
  </p:handoutMasterIdLst>
  <p:sldIdLst>
    <p:sldId id="595" r:id="rId4"/>
    <p:sldId id="598" r:id="rId5"/>
    <p:sldId id="599" r:id="rId6"/>
    <p:sldId id="600" r:id="rId7"/>
    <p:sldId id="601" r:id="rId8"/>
    <p:sldId id="602" r:id="rId9"/>
    <p:sldId id="609" r:id="rId10"/>
    <p:sldId id="603" r:id="rId11"/>
    <p:sldId id="605" r:id="rId12"/>
    <p:sldId id="606" r:id="rId13"/>
    <p:sldId id="608" r:id="rId14"/>
    <p:sldId id="610" r:id="rId15"/>
    <p:sldId id="259" r:id="rId16"/>
    <p:sldId id="596" r:id="rId17"/>
    <p:sldId id="590" r:id="rId18"/>
    <p:sldId id="611" r:id="rId19"/>
    <p:sldId id="612" r:id="rId20"/>
    <p:sldId id="613" r:id="rId21"/>
    <p:sldId id="323" r:id="rId22"/>
    <p:sldId id="292" r:id="rId23"/>
  </p:sldIdLst>
  <p:sldSz cx="12192000" cy="6858000"/>
  <p:notesSz cx="6858000" cy="9144000"/>
  <p:embeddedFontLst>
    <p:embeddedFont>
      <p:font typeface="#9Slide05 Aphrodite Pro" panose="020B0604020202020204" charset="0"/>
      <p:regular r:id="rId26"/>
    </p:embeddedFont>
    <p:embeddedFont>
      <p:font typeface="#9Slide07 Cadena" panose="020B0604020202020204" charset="0"/>
      <p:bold r:id="rId27"/>
    </p:embeddedFont>
    <p:embeddedFont>
      <p:font typeface="#9Slide07 Sedgwick Ave Display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等线" panose="020B0604020202020204" charset="-122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等线 Light" panose="020B0604020202020204" charset="-122"/>
      <p:regular r:id="rId38"/>
    </p:embeddedFont>
    <p:embeddedFont>
      <p:font typeface="#9Slide07 HoneyCream" panose="020B0604020202020204" charset="0"/>
      <p:regular r:id="rId39"/>
    </p:embeddedFont>
    <p:embeddedFont>
      <p:font typeface="#9Slide03 Maven Pro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9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E0C729-6FFE-B689-B814-B05C48745B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30A65-35C8-AF0D-F84B-19ADD2E257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AE190-948E-4833-9AC2-4E5920E13DE6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73433-4CB7-E2A5-5037-B712FA7B04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C5527-1D63-BCEE-7D85-3E0EDFFE55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0226-03C3-4D0A-8BB0-24C8F71CB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30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AA4AA-E967-4FBB-BF90-8FCBEEB296E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CA750-E500-405B-8206-B64BD2500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13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292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237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868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F03FE9B-705D-44D7-A247-EC5C627DD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061A43-A4E9-40A8-8CAA-2A96C2A30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1CE0AA-014F-4C1B-8E95-E65F5006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230485-4D52-4039-9759-8924E7B1A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4AE4E70-6281-4B7A-B476-BEB10317A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5ABADB-635E-410B-8DC2-78E7033CB0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E0B73AF-4CC4-4D32-9CE6-478E46C049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8" y="1772413"/>
            <a:ext cx="1549907" cy="154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821451-EC7B-4311-8863-73A4E31C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8DB3A5-5AAF-4A53-874C-42437389B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60FE87-1302-47C6-A2CE-BBA07BB9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F5C18E-6A25-45FF-8755-BE4BBC71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C8E6C8-4823-467D-AB7A-97FC6AF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E825166-95BE-4157-B9FD-F55FC62DC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F3F784-672D-4FD5-9BAE-A16362A33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EECB33-54CC-48A0-9E68-B670C4CF0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2A1B41-D369-485B-AE5E-5D14B121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264394-9A2D-4050-B97D-9104670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9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8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14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34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0114BE7A-E994-1165-77B8-BCC0370D08D1}"/>
              </a:ext>
            </a:extLst>
          </p:cNvPr>
          <p:cNvGrpSpPr/>
          <p:nvPr userDrawn="1"/>
        </p:nvGrpSpPr>
        <p:grpSpPr>
          <a:xfrm>
            <a:off x="10160" y="0"/>
            <a:ext cx="12182475" cy="6911975"/>
            <a:chOff x="0" y="0"/>
            <a:chExt cx="19185" cy="10885"/>
          </a:xfrm>
        </p:grpSpPr>
        <p:pic>
          <p:nvPicPr>
            <p:cNvPr id="3" name="图片 5" descr="34">
              <a:extLst>
                <a:ext uri="{FF2B5EF4-FFF2-40B4-BE49-F238E27FC236}">
                  <a16:creationId xmlns:a16="http://schemas.microsoft.com/office/drawing/2014/main" id="{B25A045F-DBF4-0FD2-0184-FBCE8EB17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61B482F6-AC07-4738-63D2-D48521351B15}"/>
                </a:ext>
              </a:extLst>
            </p:cNvPr>
            <p:cNvSpPr/>
            <p:nvPr/>
          </p:nvSpPr>
          <p:spPr>
            <a:xfrm>
              <a:off x="469" y="456"/>
              <a:ext cx="18206" cy="9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图片 2" descr="35">
              <a:extLst>
                <a:ext uri="{FF2B5EF4-FFF2-40B4-BE49-F238E27FC236}">
                  <a16:creationId xmlns:a16="http://schemas.microsoft.com/office/drawing/2014/main" id="{5B4420A7-4324-0CAC-3BFD-907DAF9C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73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7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6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5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4DD00AF-B4E4-4981-A68A-2C75E0E39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9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0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68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22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4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4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2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24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7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17E6E86-E37F-4AF3-A64F-99B7ED397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6664B3-DAF3-4524-A1E4-E1B71C10DA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CD45FC-8F50-49A2-B04A-E5053647E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AB15A1-71B5-4A0A-9CB3-02DF3EA90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B4715F-12E7-40FC-9D36-2350BA7E0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6045E8B-3391-4DEA-B4BA-8FE435FDF0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52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4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4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3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575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6E9CE-8553-4CC6-A0D7-3868B74C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CBCE6D-17ED-42EC-B6A7-660D6989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09E588-0DCA-4964-8B5A-1EC7E56C1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AD3945-5C11-4B58-8646-C8BEAA625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5C61A3-3277-43BB-836A-454C4111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CA77C3-9D3F-4737-8853-62BC4C97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3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7FF24-233A-47CC-A86C-A0960487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7B70F1-95DA-416C-B106-7EEA58497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47EB77-197A-4D78-A8DA-E060D7686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6994CC-B491-4383-93B6-DE1AF7E7A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F068F6-F3E8-4141-967B-AFEDD03DA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205D7-B761-442D-A824-17A15AFD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31D53B2-7E99-4AB0-80C0-AFF27F99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1EF5855-FF98-4B85-B550-CB55BB41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4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F94F1A-A2F8-4D45-9B2E-2E663318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077FA1-11D7-4D73-A3F3-59236E65D1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AABB06-40D7-43E9-81DA-BFA24449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493D0-C116-4BA5-A32A-E4031B2A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90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17FC38-74B0-4D2B-8327-E7DF9F64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A4B09C-0744-4686-9519-19A30316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0CA85B-A74E-44A5-8E73-B2BEDC52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2D816-17A7-419E-890F-8DA91B36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F27BC2-BA64-4CF7-8432-CA400205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AA882D-8799-49C8-B1EC-3787D0C84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3F2406-7742-49A1-BD22-F5ADA798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BE1CCD-28ED-49F8-A2DC-97DC71D7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88AB32-B886-4B78-8337-5FE4D733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85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7D49AD-D64D-480D-8BE4-B448CAE7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A907-F47B-4250-BC32-CABF366D3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3A7755-371A-4093-9C2C-95AFF7C36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A8F0F2-F1F6-431D-AFD5-EDF8291B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684C73-7CD5-4A05-A759-90703661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191796-1A6E-414E-B780-A2B1DDF4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png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3.png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2.png"/><Relationship Id="rId27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8195B84-E00E-4E6C-8F4F-EA9CAF8E92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947305-AC6F-41B0-AB50-4FA6772FE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84528F-0804-4314-9231-1E5578537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E46365B-1D45-4D61-B0C5-4765898E64D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090E7E2-7818-4E23-94BA-48E58895079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C19F224-A91B-4638-963A-D4F3F7C1C85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767E01-1ED7-1F9D-9F72-1349CAD9E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AAF10D-2FA2-0BFE-D4DC-03459A84D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A85EF4-98B7-1A42-6524-7A47EA6F211E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6CBA7C-7270-CB87-1DD5-08E51B80C769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AC2C6-7621-743D-B602-DC0A1429DE5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0D58B8-6763-6CE4-765F-8A1FAD59B6D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2189DF-E15C-BDE7-28F1-E3E9E6FAFF3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615281-A7E6-2A03-B074-0801451AE9C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1CF73E8-4814-BBCF-32C4-B5327C263112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AD8B5C-ACF5-812C-179F-FC06B1AA74E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33CB7D-3DEC-E6C1-29EB-876DCB998BA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12ADF8-FC0E-B192-C93F-DE911D5D3E96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8819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BCDB4F00-FBA7-37FE-F40B-66C46C25F8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2ADD3FE6-B2AC-E57A-2354-880A9B9F9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FAF6C080-ADBB-1F94-E95C-9B901345F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475F88A1-07E1-7E26-A0F9-AF72B237980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0E12A4B-F2CA-F3BA-BADE-338A99532DD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A7A2A289-5F97-6372-463E-FD5BB43CBCA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395F3F-21CD-935E-6605-410E25D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D8AB2-5992-FBF0-FA7F-85681CDB1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FE1737-CCBF-E35F-7254-520454BAB0F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CDC7EE-21C9-64C5-B9A7-8C32976E48BF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D1742A-BD9E-AF8F-FD5F-0E9F8CE62C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D1DF-48B3-1F04-DD3D-8FE79603491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D9AA27-3D45-1701-8628-99A4AAF5CF1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3E0121-3617-DCFE-C231-205A0B56518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8A864DF-A20A-BA38-3081-5E5569131E0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9E0FF-3D6C-C336-E823-624942636CAC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E6E3C2-0BAB-45BB-24E3-A1BA7DD6E7C5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140395-F890-BAED-4F45-5D9F160E65CC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86881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A4FFFA90-3221-0E1A-9830-3DA44FBB71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1254ABEC-5246-A840-B28B-83D88A8B8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B0A94C7-6485-8DD0-D71C-A341EEB07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1AC012-DE0D-CE5C-8665-A3CA53D169B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79AD32F-74B8-A610-6980-4276EA43806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8CC97FB8-181F-1DB0-5153-5F945B3BC7E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3BA113-C4D9-AD04-9EAF-C38088AA98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A7C1F8-CF3A-47BD-F056-FCD01950E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367C09-D0EE-A9CE-062F-E32C8411ED14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182C97F-F667-8F1A-932F-E1323CD210A2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51BA68-6450-3FAB-C3DB-70AA7E321FE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AE4FB-4EAB-3E80-82CF-AA5604765C3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5D720C-6DFE-779F-BEDD-D8E4D492E77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59A49F-6FE5-E6CA-0BB0-35B30AD7FD1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570284E-C6AE-239B-0A98-64EA12E547C2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CB5E3-3DF9-FCF3-FAF7-08D89CC3DCA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397DB6-4D8D-1AC9-CF7F-84A89024154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B86742-628E-D957-E39D-EB9F65368AB2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11634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5.wdp"/><Relationship Id="rId11" Type="http://schemas.openxmlformats.org/officeDocument/2006/relationships/image" Target="../media/image35.jpeg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28.jpe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62D3FC55-BC2B-5224-15F3-F60C6B249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17F30811-B3C3-A142-728D-2F71963B4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07" y="-76371"/>
            <a:ext cx="10177082" cy="2965756"/>
          </a:xfrm>
          <a:prstGeom prst="rect">
            <a:avLst/>
          </a:prstGeom>
        </p:spPr>
      </p:pic>
      <p:sp>
        <p:nvSpPr>
          <p:cNvPr id="6" name="文本框 1">
            <a:extLst>
              <a:ext uri="{FF2B5EF4-FFF2-40B4-BE49-F238E27FC236}">
                <a16:creationId xmlns:a16="http://schemas.microsoft.com/office/drawing/2014/main" id="{47EAF99B-17C2-95AF-92A2-4B142B1E6FA8}"/>
              </a:ext>
            </a:extLst>
          </p:cNvPr>
          <p:cNvSpPr txBox="1"/>
          <p:nvPr/>
        </p:nvSpPr>
        <p:spPr>
          <a:xfrm>
            <a:off x="1399176" y="157641"/>
            <a:ext cx="6850857" cy="775662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rPr>
              <a:t>Tự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rPr>
              <a:t>nhiên</a:t>
            </a:r>
            <a:r>
              <a:rPr kumimoji="0" lang="en-US" altLang="zh-CN" sz="4400" b="1" i="0" u="none" strike="noStrike" kern="1200" cap="none" spc="0" normalizeH="0" noProof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rPr>
              <a:t>và</a:t>
            </a:r>
            <a:r>
              <a:rPr kumimoji="0" lang="en-US" altLang="zh-CN" sz="4400" b="1" i="0" u="none" strike="noStrike" kern="1200" cap="none" spc="0" normalizeH="0" noProof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rPr>
              <a:t>xã</a:t>
            </a:r>
            <a:r>
              <a:rPr kumimoji="0" lang="en-US" altLang="zh-CN" sz="4400" b="1" i="0" u="none" strike="noStrike" kern="1200" cap="none" spc="0" normalizeH="0" noProof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rPr>
              <a:t>hội</a:t>
            </a:r>
            <a:r>
              <a:rPr kumimoji="0" lang="en-US" altLang="zh-CN" sz="4400" b="1" i="0" u="none" strike="noStrike" kern="1200" cap="none" spc="0" normalizeH="0" noProof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rPr>
              <a:t> </a:t>
            </a:r>
            <a:r>
              <a:rPr kumimoji="0" lang="vi-VN" altLang="zh-CN" sz="4400" b="1" i="0" u="none" strike="noStrike" kern="1200" cap="none" spc="0" normalizeH="0" noProof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rPr>
              <a:t>2</a:t>
            </a:r>
            <a:endParaRPr kumimoji="0" lang="en-US" altLang="zh-CN" sz="4400" b="1" i="0" u="none" strike="noStrike" kern="1200" cap="none" spc="0" normalizeH="0" baseline="0" noProof="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#9Slide07 Sedgwick Ave Display" panose="00000500000000000000" pitchFamily="2" charset="0"/>
              <a:ea typeface="字魂131号-酷乐潮玩体" panose="00000500000000000000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158DA6-D512-B24D-748C-C27153B26787}"/>
              </a:ext>
            </a:extLst>
          </p:cNvPr>
          <p:cNvGrpSpPr/>
          <p:nvPr/>
        </p:nvGrpSpPr>
        <p:grpSpPr>
          <a:xfrm>
            <a:off x="-987964" y="2113650"/>
            <a:ext cx="5288044" cy="1551469"/>
            <a:chOff x="3683347" y="4433977"/>
            <a:chExt cx="6850857" cy="1845041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F00472B5-8149-6F2F-DA4A-1DD39750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434" y="4433977"/>
              <a:ext cx="4302338" cy="184504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76A88BE4-352F-2A59-67A1-E6D7B9AF14E9}"/>
                </a:ext>
              </a:extLst>
            </p:cNvPr>
            <p:cNvSpPr txBox="1"/>
            <p:nvPr/>
          </p:nvSpPr>
          <p:spPr>
            <a:xfrm rot="20840570">
              <a:off x="3683347" y="4674129"/>
              <a:ext cx="6850857" cy="77566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7 Sedgwick Ave Display" panose="00000500000000000000" pitchFamily="2" charset="0"/>
                  <a:ea typeface="字魂131号-酷乐潮玩体" panose="00000500000000000000" charset="-122"/>
                </a:rPr>
                <a:t>Tiết</a:t>
              </a:r>
              <a:r>
                <a:rPr kumimoji="0" lang="vi-VN" altLang="zh-CN" sz="4400" b="1" i="0" u="none" strike="noStrike" kern="1200" cap="none" spc="0" normalizeH="0" noProof="0" dirty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7 Sedgwick Ave Display" panose="00000500000000000000" pitchFamily="2" charset="0"/>
                  <a:ea typeface="字魂131号-酷乐潮玩体" panose="00000500000000000000" charset="-122"/>
                </a:rPr>
                <a:t> 2</a:t>
              </a:r>
              <a:endParaRPr kumimoji="0" lang="en-US" altLang="zh-CN" sz="4400" b="1" i="0" u="none" strike="noStrike" kern="1200" cap="none" spc="0" normalizeH="0" baseline="0" noProof="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794BAF-4F84-BD1F-D497-3C5027AB2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31" y="951142"/>
            <a:ext cx="9815411" cy="1219306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0AD9927-28D6-87B6-A351-20CC5F5C0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2555" y="157641"/>
            <a:ext cx="1281288" cy="1162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1E6B43-4363-D07F-31BC-001CCDB49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010" y="5128651"/>
            <a:ext cx="1886990" cy="18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4FD4E-3E2F-E01A-2BEB-AE3419271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43" b="98686" l="667" r="95667">
                        <a14:foregroundMark x1="17667" y1="28759" x2="50500" y2="54307"/>
                        <a14:foregroundMark x1="28833" y1="23650" x2="43667" y2="18394"/>
                        <a14:foregroundMark x1="43667" y1="18394" x2="71500" y2="22774"/>
                        <a14:foregroundMark x1="71500" y1="22774" x2="80001" y2="32702"/>
                        <a14:foregroundMark x1="88700" y1="67388" x2="89000" y2="69489"/>
                        <a14:foregroundMark x1="89000" y1="69489" x2="80167" y2="84234"/>
                        <a14:foregroundMark x1="80167" y1="84234" x2="58500" y2="92409"/>
                        <a14:foregroundMark x1="58500" y1="92409" x2="27667" y2="90073"/>
                        <a14:foregroundMark x1="27667" y1="90073" x2="15333" y2="75620"/>
                        <a14:foregroundMark x1="9716" y1="55940" x2="7167" y2="47007"/>
                        <a14:foregroundMark x1="15333" y1="75620" x2="14879" y2="74028"/>
                        <a14:foregroundMark x1="7167" y1="47007" x2="11333" y2="34891"/>
                        <a14:foregroundMark x1="11333" y1="34891" x2="22833" y2="26277"/>
                        <a14:foregroundMark x1="22833" y1="26277" x2="27000" y2="24818"/>
                        <a14:foregroundMark x1="73167" y1="22482" x2="82000" y2="27445"/>
                        <a14:foregroundMark x1="82000" y1="27445" x2="90333" y2="38540"/>
                        <a14:foregroundMark x1="90333" y1="38540" x2="95833" y2="61898"/>
                        <a14:foregroundMark x1="95833" y1="61898" x2="93167" y2="70365"/>
                        <a14:foregroundMark x1="5333" y1="47737" x2="3167" y2="55328"/>
                        <a14:foregroundMark x1="3167" y1="55328" x2="4500" y2="68467"/>
                        <a14:foregroundMark x1="4500" y1="68467" x2="12667" y2="82482"/>
                        <a14:foregroundMark x1="31833" y1="92117" x2="43833" y2="98832"/>
                        <a14:foregroundMark x1="43833" y1="98832" x2="69167" y2="90219"/>
                        <a14:foregroundMark x1="79667" y1="30511" x2="83333" y2="34307"/>
                        <a14:foregroundMark x1="79667" y1="31971" x2="79833" y2="32117"/>
                        <a14:foregroundMark x1="667" y1="52117" x2="1333" y2="63504"/>
                        <a14:backgroundMark x1="19000" y1="43066" x2="15333" y2="50073"/>
                        <a14:backgroundMark x1="46500" y1="31387" x2="79833" y2="35474"/>
                        <a14:backgroundMark x1="32000" y1="77372" x2="56833" y2="80000"/>
                        <a14:backgroundMark x1="87833" y1="44672" x2="89167" y2="57518"/>
                        <a14:backgroundMark x1="83000" y1="40000" x2="88833" y2="49635"/>
                        <a14:backgroundMark x1="88833" y1="49635" x2="88833" y2="49635"/>
                        <a14:backgroundMark x1="81771" y1="35268" x2="86667" y2="47299"/>
                        <a14:backgroundMark x1="86667" y1="47299" x2="87333" y2="63796"/>
                        <a14:backgroundMark x1="89167" y1="60730" x2="87500" y2="67153"/>
                        <a14:backgroundMark x1="11000" y1="56788" x2="14500" y2="70657"/>
                        <a14:backgroundMark x1="10167" y1="56058" x2="10500" y2="59562"/>
                        <a14:backgroundMark x1="12833" y1="69197" x2="15833" y2="73577"/>
                        <a14:backgroundMark x1="10000" y1="55912" x2="10167" y2="57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1985" y="1464107"/>
            <a:ext cx="2073667" cy="2367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D08A35-E23D-21C3-8E35-BFDBFEA63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64" y="1659104"/>
            <a:ext cx="2172438" cy="217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ông Trường Xây Dựng Địa Điểm - Miễn Phí vector hình ảnh trên Pixabay">
            <a:extLst>
              <a:ext uri="{FF2B5EF4-FFF2-40B4-BE49-F238E27FC236}">
                <a16:creationId xmlns:a16="http://schemas.microsoft.com/office/drawing/2014/main" id="{35261DD2-CA40-3E8C-AB82-FCAA0FC5A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350" y="1488388"/>
            <a:ext cx="2496521" cy="2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B89B7-035A-27CC-5A48-AAF9A126E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94" b="97269" l="2733" r="98600">
                        <a14:foregroundMark x1="47067" y1="4704" x2="60533" y2="21548"/>
                        <a14:foregroundMark x1="8400" y1="94917" x2="28533" y2="53794"/>
                        <a14:foregroundMark x1="49600" y1="5994" x2="8000" y2="88088"/>
                        <a14:foregroundMark x1="8000" y1="88088" x2="24200" y2="95068"/>
                        <a14:foregroundMark x1="24200" y1="95068" x2="89533" y2="95751"/>
                        <a14:foregroundMark x1="89533" y1="95751" x2="93400" y2="89681"/>
                        <a14:foregroundMark x1="93400" y1="89681" x2="51200" y2="8649"/>
                        <a14:foregroundMark x1="51200" y1="8649" x2="51200" y2="8649"/>
                        <a14:foregroundMark x1="50000" y1="1973" x2="42867" y2="11002"/>
                        <a14:foregroundMark x1="42867" y1="11002" x2="2267" y2="94689"/>
                        <a14:foregroundMark x1="2267" y1="94689" x2="11467" y2="98786"/>
                        <a14:foregroundMark x1="11467" y1="98786" x2="18067" y2="98786"/>
                        <a14:foregroundMark x1="18067" y1="98786" x2="86067" y2="99317"/>
                        <a14:foregroundMark x1="86067" y1="99317" x2="92467" y2="99317"/>
                        <a14:foregroundMark x1="92467" y1="99317" x2="98600" y2="95068"/>
                        <a14:foregroundMark x1="98600" y1="95068" x2="50200" y2="3794"/>
                        <a14:foregroundMark x1="26733" y1="98255" x2="84000" y2="94158"/>
                        <a14:foregroundMark x1="84000" y1="94158" x2="77000" y2="97269"/>
                        <a14:foregroundMark x1="77000" y1="97269" x2="2733" y2="95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2526" y="1473045"/>
            <a:ext cx="2469474" cy="2169844"/>
          </a:xfrm>
          <a:prstGeom prst="rect">
            <a:avLst/>
          </a:prstGeom>
        </p:spPr>
      </p:pic>
      <p:pic>
        <p:nvPicPr>
          <p:cNvPr id="6" name="Picture 4" descr="Biển báo Cầu vượt qua đường cho người đi bộ, biển báo 424a">
            <a:extLst>
              <a:ext uri="{FF2B5EF4-FFF2-40B4-BE49-F238E27FC236}">
                <a16:creationId xmlns:a16="http://schemas.microsoft.com/office/drawing/2014/main" id="{32219BB2-3B26-DFA1-426F-486604A6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82" y="4144888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ển chỉ dẫn – Học lái online">
            <a:extLst>
              <a:ext uri="{FF2B5EF4-FFF2-40B4-BE49-F238E27FC236}">
                <a16:creationId xmlns:a16="http://schemas.microsoft.com/office/drawing/2014/main" id="{6F3234C8-66DF-91E7-878D-EE02B20A3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1" t="10670" r="35169" b="22400"/>
          <a:stretch/>
        </p:blipFill>
        <p:spPr bwMode="auto">
          <a:xfrm>
            <a:off x="6270642" y="4079387"/>
            <a:ext cx="2126979" cy="219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53A703-3E98-7ABA-E9C4-679B2683C9E0}"/>
              </a:ext>
            </a:extLst>
          </p:cNvPr>
          <p:cNvSpPr/>
          <p:nvPr/>
        </p:nvSpPr>
        <p:spPr>
          <a:xfrm>
            <a:off x="396235" y="304800"/>
            <a:ext cx="11399532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Những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biển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báo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giống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nhau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vê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̀ </a:t>
            </a:r>
            <a:r>
              <a:rPr lang="en-US" sz="3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hình</a:t>
            </a:r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dạng</a:t>
            </a:r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và</a:t>
            </a:r>
            <a:r>
              <a:rPr lang="en-US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màu</a:t>
            </a:r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sắc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  <a:latin typeface="#9Slide03 Maven Pro" panose="000005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3E2EBB-EA67-612C-49B2-4AEF1C9D9EBD}"/>
              </a:ext>
            </a:extLst>
          </p:cNvPr>
          <p:cNvSpPr txBox="1"/>
          <p:nvPr/>
        </p:nvSpPr>
        <p:spPr>
          <a:xfrm>
            <a:off x="1581658" y="4079387"/>
            <a:ext cx="2350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Biển</a:t>
            </a:r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báo</a:t>
            </a:r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cấm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065969-E21B-D803-FA8A-CB9D3211C24D}"/>
              </a:ext>
            </a:extLst>
          </p:cNvPr>
          <p:cNvSpPr txBox="1"/>
          <p:nvPr/>
        </p:nvSpPr>
        <p:spPr>
          <a:xfrm>
            <a:off x="4795224" y="62784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B</a:t>
            </a:r>
            <a:r>
              <a:rPr lang="en-US" sz="2800" cap="none" spc="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iển</a:t>
            </a:r>
            <a:r>
              <a:rPr lang="en-US" sz="2800" cap="none" spc="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2800" cap="none" spc="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báo</a:t>
            </a:r>
            <a:r>
              <a:rPr lang="en-US" sz="2800" cap="none" spc="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chỉ </a:t>
            </a:r>
            <a:r>
              <a:rPr lang="en-US" sz="2800" cap="none" spc="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dẫn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1E61F-6614-B52C-409C-FBAB88BB7F9D}"/>
              </a:ext>
            </a:extLst>
          </p:cNvPr>
          <p:cNvSpPr txBox="1"/>
          <p:nvPr/>
        </p:nvSpPr>
        <p:spPr>
          <a:xfrm>
            <a:off x="8397621" y="38343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Biển</a:t>
            </a:r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báo</a:t>
            </a:r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nguy</a:t>
            </a:r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hiểm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156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6E40ADF-42C7-9B17-DA66-B8C6B8D7F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576489"/>
              </p:ext>
            </p:extLst>
          </p:nvPr>
        </p:nvGraphicFramePr>
        <p:xfrm>
          <a:off x="-1" y="1466426"/>
          <a:ext cx="12379569" cy="5391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3478">
                  <a:extLst>
                    <a:ext uri="{9D8B030D-6E8A-4147-A177-3AD203B41FA5}">
                      <a16:colId xmlns:a16="http://schemas.microsoft.com/office/drawing/2014/main" val="2085228327"/>
                    </a:ext>
                  </a:extLst>
                </a:gridCol>
                <a:gridCol w="3167432">
                  <a:extLst>
                    <a:ext uri="{9D8B030D-6E8A-4147-A177-3AD203B41FA5}">
                      <a16:colId xmlns:a16="http://schemas.microsoft.com/office/drawing/2014/main" val="2211119762"/>
                    </a:ext>
                  </a:extLst>
                </a:gridCol>
                <a:gridCol w="2856823">
                  <a:extLst>
                    <a:ext uri="{9D8B030D-6E8A-4147-A177-3AD203B41FA5}">
                      <a16:colId xmlns:a16="http://schemas.microsoft.com/office/drawing/2014/main" val="4270153581"/>
                    </a:ext>
                  </a:extLst>
                </a:gridCol>
                <a:gridCol w="2861836">
                  <a:extLst>
                    <a:ext uri="{9D8B030D-6E8A-4147-A177-3AD203B41FA5}">
                      <a16:colId xmlns:a16="http://schemas.microsoft.com/office/drawing/2014/main" val="2383623726"/>
                    </a:ext>
                  </a:extLst>
                </a:gridCol>
              </a:tblGrid>
              <a:tr h="120845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Nhóm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biển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báo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Hình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dạng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Màu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sắc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Ví dụ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biển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báo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821356"/>
                  </a:ext>
                </a:extLst>
              </a:tr>
              <a:tr h="120845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Biển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báo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cấm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501771"/>
                  </a:ext>
                </a:extLst>
              </a:tr>
              <a:tr h="1208456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Biển báo </a:t>
                      </a:r>
                    </a:p>
                    <a:p>
                      <a:pPr algn="ctr"/>
                      <a:r>
                        <a:rPr lang="en-US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 hiểm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5058248"/>
                  </a:ext>
                </a:extLst>
              </a:tr>
              <a:tr h="176620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Biển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báo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chỉ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dẫn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0835104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269927-8A99-7132-191D-6F1E6600FF56}"/>
              </a:ext>
            </a:extLst>
          </p:cNvPr>
          <p:cNvSpPr/>
          <p:nvPr/>
        </p:nvSpPr>
        <p:spPr>
          <a:xfrm>
            <a:off x="2679704" y="548640"/>
            <a:ext cx="7076432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Hoàn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thành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bảng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theo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mẫu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sau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: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  <a:latin typeface="#9Slide03 Maven Pro" panose="000005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Biển báo cấm người đi bộ có đặc điểm gì? - Luật Bạch Long">
            <a:extLst>
              <a:ext uri="{FF2B5EF4-FFF2-40B4-BE49-F238E27FC236}">
                <a16:creationId xmlns:a16="http://schemas.microsoft.com/office/drawing/2014/main" id="{1D6D2B9E-0E86-8905-6D65-34470D7B9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" b="96333" l="2000" r="96111">
                        <a14:foregroundMark x1="27444" y1="9556" x2="75333" y2="42444"/>
                        <a14:foregroundMark x1="70889" y1="12333" x2="64667" y2="88556"/>
                        <a14:foregroundMark x1="7556" y1="48556" x2="23222" y2="76333"/>
                        <a14:foregroundMark x1="23222" y1="76333" x2="43111" y2="92333"/>
                        <a14:foregroundMark x1="43111" y1="92333" x2="43111" y2="92333"/>
                        <a14:foregroundMark x1="9333" y1="42778" x2="11667" y2="31778"/>
                        <a14:foregroundMark x1="11667" y1="31778" x2="29111" y2="13556"/>
                        <a14:foregroundMark x1="29111" y1="13556" x2="60889" y2="12222"/>
                        <a14:foregroundMark x1="60889" y1="12222" x2="88667" y2="29778"/>
                        <a14:foregroundMark x1="88667" y1="29778" x2="94556" y2="52889"/>
                        <a14:foregroundMark x1="94556" y1="52889" x2="89556" y2="74778"/>
                        <a14:foregroundMark x1="89556" y1="74778" x2="57889" y2="88778"/>
                        <a14:foregroundMark x1="57889" y1="88778" x2="39111" y2="91444"/>
                        <a14:foregroundMark x1="39111" y1="91444" x2="22111" y2="83667"/>
                        <a14:foregroundMark x1="22111" y1="83667" x2="13111" y2="71778"/>
                        <a14:foregroundMark x1="13111" y1="71778" x2="5556" y2="37222"/>
                        <a14:foregroundMark x1="2444" y1="36556" x2="15556" y2="13778"/>
                        <a14:foregroundMark x1="15556" y1="13778" x2="21667" y2="9333"/>
                        <a14:foregroundMark x1="21667" y1="9333" x2="43889" y2="2889"/>
                        <a14:foregroundMark x1="43889" y1="2889" x2="56889" y2="2556"/>
                        <a14:foregroundMark x1="56889" y1="2556" x2="70667" y2="8222"/>
                        <a14:foregroundMark x1="70667" y1="8222" x2="90778" y2="27444"/>
                        <a14:foregroundMark x1="90778" y1="27444" x2="95778" y2="36333"/>
                        <a14:foregroundMark x1="95778" y1="36333" x2="98667" y2="58222"/>
                        <a14:foregroundMark x1="98667" y1="58222" x2="94556" y2="69222"/>
                        <a14:foregroundMark x1="94556" y1="69222" x2="79000" y2="87889"/>
                        <a14:foregroundMark x1="79000" y1="87889" x2="70889" y2="93667"/>
                        <a14:foregroundMark x1="70889" y1="93667" x2="47444" y2="98556"/>
                        <a14:foregroundMark x1="47444" y1="98556" x2="36222" y2="97889"/>
                        <a14:foregroundMark x1="36222" y1="97889" x2="23889" y2="91778"/>
                        <a14:foregroundMark x1="23889" y1="91778" x2="7556" y2="70111"/>
                        <a14:foregroundMark x1="7556" y1="70111" x2="1556" y2="47444"/>
                        <a14:foregroundMark x1="1556" y1="47444" x2="2333" y2="36111"/>
                        <a14:foregroundMark x1="2333" y1="36111" x2="5222" y2="28667"/>
                        <a14:foregroundMark x1="19556" y1="16111" x2="62667" y2="7889"/>
                        <a14:foregroundMark x1="35333" y1="6889" x2="45444" y2="5889"/>
                        <a14:foregroundMark x1="45444" y1="5889" x2="66444" y2="10000"/>
                        <a14:foregroundMark x1="66444" y1="10000" x2="69111" y2="11667"/>
                        <a14:foregroundMark x1="86889" y1="30778" x2="90444" y2="72111"/>
                        <a14:foregroundMark x1="90444" y1="72111" x2="89000" y2="76222"/>
                        <a14:foregroundMark x1="91333" y1="29444" x2="96333" y2="44333"/>
                        <a14:foregroundMark x1="96333" y1="44333" x2="88778" y2="66222"/>
                        <a14:foregroundMark x1="88778" y1="66222" x2="84222" y2="69111"/>
                        <a14:foregroundMark x1="93778" y1="37222" x2="92222" y2="54778"/>
                        <a14:foregroundMark x1="92222" y1="54778" x2="81778" y2="70778"/>
                        <a14:foregroundMark x1="81778" y1="70778" x2="78333" y2="71444"/>
                        <a14:foregroundMark x1="37667" y1="96444" x2="60222" y2="92000"/>
                        <a14:foregroundMark x1="25333" y1="24222" x2="74667" y2="66000"/>
                        <a14:foregroundMark x1="67778" y1="19444" x2="8667" y2="75333"/>
                        <a14:foregroundMark x1="8667" y1="75333" x2="8667" y2="75222"/>
                        <a14:foregroundMark x1="20222" y1="33556" x2="64889" y2="85111"/>
                        <a14:foregroundMark x1="64889" y1="85111" x2="65333" y2="85111"/>
                        <a14:foregroundMark x1="14111" y1="47889" x2="22222" y2="33556"/>
                        <a14:foregroundMark x1="22222" y1="33556" x2="54000" y2="29111"/>
                        <a14:foregroundMark x1="54000" y1="29111" x2="71778" y2="63778"/>
                        <a14:foregroundMark x1="71778" y1="63778" x2="46667" y2="79556"/>
                        <a14:foregroundMark x1="46667" y1="79556" x2="36778" y2="52778"/>
                        <a14:foregroundMark x1="36778" y1="52778" x2="60778" y2="44111"/>
                        <a14:foregroundMark x1="60778" y1="44111" x2="25111" y2="59444"/>
                        <a14:foregroundMark x1="25111" y1="59444" x2="38667" y2="46333"/>
                        <a14:foregroundMark x1="38667" y1="46333" x2="26889" y2="43778"/>
                        <a14:foregroundMark x1="26889" y1="43778" x2="54222" y2="57778"/>
                        <a14:foregroundMark x1="54222" y1="57778" x2="31222" y2="38000"/>
                        <a14:foregroundMark x1="31222" y1="38000" x2="40111" y2="62111"/>
                        <a14:foregroundMark x1="40111" y1="62111" x2="63000" y2="44111"/>
                        <a14:foregroundMark x1="63000" y1="44111" x2="51000" y2="46222"/>
                        <a14:foregroundMark x1="51000" y1="46222" x2="63111" y2="54889"/>
                        <a14:foregroundMark x1="63111" y1="54889" x2="38444" y2="36222"/>
                        <a14:foregroundMark x1="38444" y1="36222" x2="54556" y2="60667"/>
                        <a14:foregroundMark x1="54556" y1="60667" x2="71111" y2="45000"/>
                        <a14:foregroundMark x1="71111" y1="45000" x2="37333" y2="49556"/>
                        <a14:foregroundMark x1="37333" y1="49556" x2="64000" y2="61667"/>
                        <a14:foregroundMark x1="64000" y1="61667" x2="52000" y2="29778"/>
                        <a14:foregroundMark x1="52000" y1="29778" x2="50444" y2="62667"/>
                        <a14:foregroundMark x1="50444" y1="62667" x2="55222" y2="26333"/>
                        <a14:foregroundMark x1="55222" y1="26333" x2="66444" y2="27667"/>
                        <a14:foregroundMark x1="66444" y1="27667" x2="66444" y2="28000"/>
                        <a14:foregroundMark x1="34222" y1="28000" x2="52778" y2="21111"/>
                        <a14:foregroundMark x1="52778" y1="21111" x2="53444" y2="19778"/>
                        <a14:foregroundMark x1="32889" y1="18111" x2="60889" y2="10889"/>
                        <a14:foregroundMark x1="49667" y1="333" x2="57222" y2="2444"/>
                        <a14:foregroundMark x1="61667" y1="22222" x2="71444" y2="58222"/>
                        <a14:foregroundMark x1="71444" y1="58222" x2="70556" y2="61222"/>
                        <a14:foregroundMark x1="64667" y1="18111" x2="79778" y2="37222"/>
                        <a14:foregroundMark x1="79778" y1="37222" x2="70889" y2="58444"/>
                        <a14:foregroundMark x1="70889" y1="58444" x2="65333" y2="54333"/>
                        <a14:foregroundMark x1="73889" y1="23222" x2="80000" y2="46444"/>
                        <a14:foregroundMark x1="80000" y1="46444" x2="75111" y2="70778"/>
                        <a14:foregroundMark x1="75111" y1="70778" x2="75000" y2="69778"/>
                        <a14:foregroundMark x1="78000" y1="41000" x2="75000" y2="63000"/>
                        <a14:foregroundMark x1="75000" y1="63000" x2="33111" y2="77556"/>
                        <a14:foregroundMark x1="33111" y1="77556" x2="24333" y2="75889"/>
                        <a14:foregroundMark x1="24000" y1="62556" x2="41222" y2="76778"/>
                        <a14:foregroundMark x1="41222" y1="76778" x2="66111" y2="81556"/>
                        <a14:foregroundMark x1="66111" y1="81556" x2="65000" y2="81000"/>
                        <a14:foregroundMark x1="50667" y1="87222" x2="62667" y2="79333"/>
                        <a14:foregroundMark x1="35667" y1="79333" x2="57222" y2="8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629" y="2863362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ển báo cấm đường kính 70cm">
            <a:extLst>
              <a:ext uri="{FF2B5EF4-FFF2-40B4-BE49-F238E27FC236}">
                <a16:creationId xmlns:a16="http://schemas.microsoft.com/office/drawing/2014/main" id="{D86D707B-8C0E-7271-9E87-E5C3BC342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3" b="89628" l="3040" r="97280">
                        <a14:foregroundMark x1="31520" y1="19149" x2="49440" y2="19016"/>
                        <a14:foregroundMark x1="49440" y1="19016" x2="72160" y2="28059"/>
                        <a14:foregroundMark x1="72160" y1="28059" x2="83840" y2="44681"/>
                        <a14:foregroundMark x1="83840" y1="44681" x2="84960" y2="64495"/>
                        <a14:foregroundMark x1="84960" y1="64495" x2="64960" y2="76197"/>
                        <a14:foregroundMark x1="64960" y1="76197" x2="28800" y2="81516"/>
                        <a14:foregroundMark x1="28800" y1="81516" x2="20535" y2="78135"/>
                        <a14:foregroundMark x1="18149" y1="76173" x2="10880" y2="44681"/>
                        <a14:foregroundMark x1="10880" y1="44681" x2="23520" y2="27660"/>
                        <a14:foregroundMark x1="23520" y1="27660" x2="27360" y2="25931"/>
                        <a14:foregroundMark x1="18400" y1="28324" x2="63200" y2="62899"/>
                        <a14:foregroundMark x1="40160" y1="20479" x2="30080" y2="22074"/>
                        <a14:foregroundMark x1="30080" y1="22074" x2="14400" y2="33511"/>
                        <a14:foregroundMark x1="14400" y1="33511" x2="10880" y2="48670"/>
                        <a14:foregroundMark x1="10880" y1="48670" x2="20640" y2="77926"/>
                        <a14:foregroundMark x1="20640" y1="77926" x2="47680" y2="86303"/>
                        <a14:foregroundMark x1="47680" y1="86303" x2="65760" y2="86303"/>
                        <a14:foregroundMark x1="65760" y1="86303" x2="76640" y2="83112"/>
                        <a14:foregroundMark x1="76640" y1="83112" x2="85280" y2="76862"/>
                        <a14:foregroundMark x1="85280" y1="76862" x2="94240" y2="62101"/>
                        <a14:foregroundMark x1="94240" y1="62101" x2="97280" y2="44681"/>
                        <a14:foregroundMark x1="97280" y1="44681" x2="75200" y2="21941"/>
                        <a14:foregroundMark x1="75200" y1="21941" x2="44320" y2="16755"/>
                        <a14:foregroundMark x1="40480" y1="14362" x2="58240" y2="13963"/>
                        <a14:foregroundMark x1="58240" y1="13963" x2="63200" y2="13963"/>
                        <a14:foregroundMark x1="34400" y1="14362" x2="8960" y2="35638"/>
                        <a14:foregroundMark x1="8960" y1="35638" x2="4474" y2="42734"/>
                        <a14:foregroundMark x1="4342" y1="49334" x2="15200" y2="75931"/>
                        <a14:foregroundMark x1="24960" y1="74468" x2="69920" y2="83112"/>
                        <a14:foregroundMark x1="69920" y1="83112" x2="71840" y2="83112"/>
                        <a14:foregroundMark x1="48000" y1="89628" x2="57848" y2="89628"/>
                        <a14:foregroundMark x1="32320" y1="42420" x2="50880" y2="62500"/>
                        <a14:foregroundMark x1="24480" y1="32846" x2="32320" y2="53324"/>
                        <a14:foregroundMark x1="32320" y1="53324" x2="61760" y2="62500"/>
                        <a14:foregroundMark x1="61760" y1="62500" x2="64320" y2="58112"/>
                        <a14:foregroundMark x1="54560" y1="27660" x2="63520" y2="49468"/>
                        <a14:foregroundMark x1="63520" y1="49468" x2="41440" y2="72074"/>
                        <a14:foregroundMark x1="41440" y1="72074" x2="36800" y2="69681"/>
                        <a14:foregroundMark x1="51680" y1="32447" x2="66080" y2="50133"/>
                        <a14:foregroundMark x1="66080" y1="50133" x2="70560" y2="67021"/>
                        <a14:foregroundMark x1="70560" y1="67021" x2="71360" y2="64894"/>
                        <a14:foregroundMark x1="36800" y1="29787" x2="92000" y2="47207"/>
                        <a14:foregroundMark x1="41760" y1="26330" x2="77600" y2="67021"/>
                        <a14:foregroundMark x1="77600" y1="67021" x2="77600" y2="67021"/>
                        <a14:foregroundMark x1="39360" y1="23537" x2="78720" y2="51995"/>
                        <a14:foregroundMark x1="40960" y1="28059" x2="79680" y2="61835"/>
                        <a14:foregroundMark x1="79680" y1="61835" x2="76800" y2="60505"/>
                        <a14:foregroundMark x1="32800" y1="42420" x2="56960" y2="24335"/>
                        <a14:foregroundMark x1="52000" y1="25000" x2="18400" y2="62367"/>
                        <a14:foregroundMark x1="18400" y1="62367" x2="18400" y2="61835"/>
                        <a14:foregroundMark x1="20000" y1="48936" x2="45920" y2="76862"/>
                        <a14:foregroundMark x1="45920" y1="76862" x2="45920" y2="76862"/>
                        <a14:foregroundMark x1="17440" y1="42021" x2="42560" y2="64894"/>
                        <a14:foregroundMark x1="26560" y1="45878" x2="27040" y2="62367"/>
                        <a14:foregroundMark x1="27040" y1="62367" x2="31520" y2="72872"/>
                        <a14:foregroundMark x1="31520" y1="72872" x2="31520" y2="72872"/>
                        <a14:foregroundMark x1="81600" y1="64628" x2="76320" y2="64894"/>
                        <a14:foregroundMark x1="48320" y1="74468" x2="59840" y2="64628"/>
                        <a14:foregroundMark x1="55680" y1="78590" x2="68160" y2="65691"/>
                        <a14:foregroundMark x1="20000" y1="48271" x2="22080" y2="57713"/>
                        <a14:foregroundMark x1="48800" y1="9973" x2="48800" y2="9973"/>
                        <a14:foregroundMark x1="32320" y1="27394" x2="56640" y2="49601"/>
                        <a14:foregroundMark x1="51200" y1="54388" x2="43680" y2="83112"/>
                        <a14:foregroundMark x1="43680" y1="83112" x2="43040" y2="82713"/>
                        <a14:backgroundMark x1="19200" y1="80053" x2="19200" y2="80053"/>
                        <a14:backgroundMark x1="15840" y1="77261" x2="20320" y2="83112"/>
                        <a14:backgroundMark x1="14240" y1="76596" x2="17440" y2="80053"/>
                        <a14:backgroundMark x1="4000" y1="42686" x2="3040" y2="49202"/>
                        <a14:backgroundMark x1="56960" y1="90957" x2="62400" y2="89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/>
        </p:blipFill>
        <p:spPr bwMode="auto">
          <a:xfrm>
            <a:off x="10824501" y="2863362"/>
            <a:ext cx="990600" cy="100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ển báo nguy hiểm đường bộ Việt Nam (Cập nhật 11/2022)">
            <a:extLst>
              <a:ext uri="{FF2B5EF4-FFF2-40B4-BE49-F238E27FC236}">
                <a16:creationId xmlns:a16="http://schemas.microsoft.com/office/drawing/2014/main" id="{49A904D7-505E-5D4E-9A8B-39F07BE1F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53" b="90441" l="4865" r="44865">
                        <a14:foregroundMark x1="22703" y1="7353" x2="22703" y2="7353"/>
                        <a14:foregroundMark x1="6486" y1="90441" x2="6486" y2="90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610" r="50000" b="-1"/>
          <a:stretch/>
        </p:blipFill>
        <p:spPr bwMode="auto">
          <a:xfrm>
            <a:off x="9422306" y="3676357"/>
            <a:ext cx="1675456" cy="14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6C2CA85-8DF9-8751-0FCB-A090A996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07" b="88934" l="9455" r="97091">
                        <a14:foregroundMark x1="54909" y1="9016" x2="54909" y2="9016"/>
                        <a14:foregroundMark x1="91273" y1="85656" x2="91273" y2="85656"/>
                        <a14:foregroundMark x1="97091" y1="86475" x2="97091" y2="86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730" y="3864668"/>
            <a:ext cx="1448779" cy="12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ẤU TẠO BIỂN BÁO GIAO THÔNG HÌNH CHỮ NHẬT">
            <a:extLst>
              <a:ext uri="{FF2B5EF4-FFF2-40B4-BE49-F238E27FC236}">
                <a16:creationId xmlns:a16="http://schemas.microsoft.com/office/drawing/2014/main" id="{F58730B9-64CD-10D4-B09C-B8A28CF0B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 b="18267"/>
          <a:stretch/>
        </p:blipFill>
        <p:spPr bwMode="auto">
          <a:xfrm>
            <a:off x="9609209" y="5127163"/>
            <a:ext cx="2654300" cy="175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DD963-20D6-97AC-DCB3-531219485163}"/>
              </a:ext>
            </a:extLst>
          </p:cNvPr>
          <p:cNvSpPr txBox="1"/>
          <p:nvPr/>
        </p:nvSpPr>
        <p:spPr>
          <a:xfrm>
            <a:off x="3657600" y="2930788"/>
            <a:ext cx="277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endParaRPr lang="en-US" sz="3600" b="1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D5301-A355-2369-F9DA-4430B1F5F193}"/>
              </a:ext>
            </a:extLst>
          </p:cNvPr>
          <p:cNvSpPr txBox="1"/>
          <p:nvPr/>
        </p:nvSpPr>
        <p:spPr>
          <a:xfrm>
            <a:off x="3389259" y="5126641"/>
            <a:ext cx="3310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36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6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F53E5-1016-A3E1-DF55-7935FFD31ACD}"/>
              </a:ext>
            </a:extLst>
          </p:cNvPr>
          <p:cNvSpPr txBox="1"/>
          <p:nvPr/>
        </p:nvSpPr>
        <p:spPr>
          <a:xfrm>
            <a:off x="3541659" y="4217572"/>
            <a:ext cx="331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42FAB-8684-14AC-10B3-2C834200A34C}"/>
              </a:ext>
            </a:extLst>
          </p:cNvPr>
          <p:cNvSpPr txBox="1"/>
          <p:nvPr/>
        </p:nvSpPr>
        <p:spPr>
          <a:xfrm>
            <a:off x="6441051" y="2610745"/>
            <a:ext cx="331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viền</a:t>
            </a:r>
            <a:r>
              <a:rPr lang="en-US" sz="36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cap="none" spc="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600" b="1" cap="none" spc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sz="36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439CB-54D3-EB4E-94DD-6905E320CE3B}"/>
              </a:ext>
            </a:extLst>
          </p:cNvPr>
          <p:cNvSpPr txBox="1"/>
          <p:nvPr/>
        </p:nvSpPr>
        <p:spPr>
          <a:xfrm>
            <a:off x="6360700" y="3840370"/>
            <a:ext cx="331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viền</a:t>
            </a:r>
            <a:r>
              <a:rPr lang="en-US" sz="36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b="1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sz="36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vàng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481AAB-E83B-0E26-4A70-826671A892D8}"/>
              </a:ext>
            </a:extLst>
          </p:cNvPr>
          <p:cNvSpPr txBox="1"/>
          <p:nvPr/>
        </p:nvSpPr>
        <p:spPr>
          <a:xfrm>
            <a:off x="6499234" y="5590149"/>
            <a:ext cx="331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sz="36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09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5">
            <a:extLst>
              <a:ext uri="{FF2B5EF4-FFF2-40B4-BE49-F238E27FC236}">
                <a16:creationId xmlns:a16="http://schemas.microsoft.com/office/drawing/2014/main" id="{829917E9-E3AE-7E05-F6BD-DE1360C56CEC}"/>
              </a:ext>
            </a:extLst>
          </p:cNvPr>
          <p:cNvGrpSpPr/>
          <p:nvPr/>
        </p:nvGrpSpPr>
        <p:grpSpPr>
          <a:xfrm>
            <a:off x="0" y="316093"/>
            <a:ext cx="12859472" cy="6675802"/>
            <a:chOff x="167517" y="544281"/>
            <a:chExt cx="11856965" cy="5914571"/>
          </a:xfrm>
        </p:grpSpPr>
        <p:sp>
          <p:nvSpPr>
            <p:cNvPr id="6" name="矩形 54">
              <a:extLst>
                <a:ext uri="{FF2B5EF4-FFF2-40B4-BE49-F238E27FC236}">
                  <a16:creationId xmlns:a16="http://schemas.microsoft.com/office/drawing/2014/main" id="{74CC44D6-0241-1A88-9854-CA5745F5E3FA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EED0156F-2191-F151-5B0D-B757C0474156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8" name="图片 8">
                <a:extLst>
                  <a:ext uri="{FF2B5EF4-FFF2-40B4-BE49-F238E27FC236}">
                    <a16:creationId xmlns:a16="http://schemas.microsoft.com/office/drawing/2014/main" id="{FD8EE8CB-2A13-1309-F345-57F2308D83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9" name="图片 40">
                <a:extLst>
                  <a:ext uri="{FF2B5EF4-FFF2-40B4-BE49-F238E27FC236}">
                    <a16:creationId xmlns:a16="http://schemas.microsoft.com/office/drawing/2014/main" id="{799802AB-2135-A3C3-04C6-37E797806F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10" name="图片 44">
                <a:extLst>
                  <a:ext uri="{FF2B5EF4-FFF2-40B4-BE49-F238E27FC236}">
                    <a16:creationId xmlns:a16="http://schemas.microsoft.com/office/drawing/2014/main" id="{BC22B3AD-801A-C48E-A1CF-3F97F5CAE6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48D72-5962-2972-6463-7239D904377E}"/>
              </a:ext>
            </a:extLst>
          </p:cNvPr>
          <p:cNvSpPr/>
          <p:nvPr/>
        </p:nvSpPr>
        <p:spPr>
          <a:xfrm>
            <a:off x="2527398" y="2296300"/>
            <a:ext cx="882322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tabLst>
                <a:tab pos="3032125" algn="l"/>
              </a:tabLst>
            </a:pP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cấm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viền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400" b="1" cap="none" spc="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hiểm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b="1" cap="none" spc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b="1" cap="none" spc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viền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vàng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dẫn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cap="none" spc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and drawn weather elements collection">
            <a:extLst>
              <a:ext uri="{FF2B5EF4-FFF2-40B4-BE49-F238E27FC236}">
                <a16:creationId xmlns:a16="http://schemas.microsoft.com/office/drawing/2014/main" id="{5C0C0DFB-7105-1211-5D5A-68B8B3637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9" t="30643" r="32108" b="31853"/>
          <a:stretch/>
        </p:blipFill>
        <p:spPr bwMode="auto">
          <a:xfrm rot="1210638">
            <a:off x="7411843" y="-530939"/>
            <a:ext cx="2675285" cy="32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A35F6-34BD-550F-BAA9-4F366CABB874}"/>
              </a:ext>
            </a:extLst>
          </p:cNvPr>
          <p:cNvGrpSpPr/>
          <p:nvPr/>
        </p:nvGrpSpPr>
        <p:grpSpPr>
          <a:xfrm>
            <a:off x="-739997" y="829925"/>
            <a:ext cx="9177742" cy="1569660"/>
            <a:chOff x="1130803" y="827782"/>
            <a:chExt cx="9565098" cy="948953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EDA2BF-3F71-8458-550E-03BC2807B174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948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Ghi</a:t>
              </a: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nhơ</a:t>
              </a: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́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636C1D-47B1-D021-1895-D1CFD1B23E91}"/>
                </a:ext>
              </a:extLst>
            </p:cNvPr>
            <p:cNvSpPr txBox="1"/>
            <p:nvPr/>
          </p:nvSpPr>
          <p:spPr>
            <a:xfrm>
              <a:off x="1177296" y="827782"/>
              <a:ext cx="9518605" cy="948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Ghi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nhơ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́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7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DD3BD-7628-B518-C6C1-3130763B9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027" y="1641893"/>
            <a:ext cx="7071973" cy="500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DBE314-4244-6939-72B7-F81ABE578557}"/>
              </a:ext>
            </a:extLst>
          </p:cNvPr>
          <p:cNvGrpSpPr/>
          <p:nvPr/>
        </p:nvGrpSpPr>
        <p:grpSpPr>
          <a:xfrm>
            <a:off x="1" y="2168615"/>
            <a:ext cx="5120026" cy="4558339"/>
            <a:chOff x="-3423137" y="-4111466"/>
            <a:chExt cx="8909536" cy="150894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3603E1F-08AE-3AC2-829D-490B18819A68}"/>
                </a:ext>
              </a:extLst>
            </p:cNvPr>
            <p:cNvSpPr/>
            <p:nvPr/>
          </p:nvSpPr>
          <p:spPr>
            <a:xfrm>
              <a:off x="-3423137" y="-4111466"/>
              <a:ext cx="8909536" cy="15089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819FAE-CF29-32B0-1404-BDCC1C02D670}"/>
                </a:ext>
              </a:extLst>
            </p:cNvPr>
            <p:cNvSpPr txBox="1"/>
            <p:nvPr/>
          </p:nvSpPr>
          <p:spPr>
            <a:xfrm>
              <a:off x="-3086543" y="-4097771"/>
              <a:ext cx="8368946" cy="519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cần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chú ý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biển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báo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</a:t>
              </a:r>
              <a:r>
                <a:rPr lang="en-US" sz="32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32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nào</a:t>
              </a:r>
              <a:r>
                <a:rPr lang="en-US" sz="32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5FF64B-E8C6-CA5A-5A52-27E3CD4A189D}"/>
                </a:ext>
              </a:extLst>
            </p:cNvPr>
            <p:cNvSpPr txBox="1"/>
            <p:nvPr/>
          </p:nvSpPr>
          <p:spPr>
            <a:xfrm>
              <a:off x="-3027895" y="-3178198"/>
              <a:ext cx="8251648" cy="519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Vì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phải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tuân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định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biển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báo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0A775-8669-DE85-D6D9-2AA247FE482A}"/>
              </a:ext>
            </a:extLst>
          </p:cNvPr>
          <p:cNvGrpSpPr/>
          <p:nvPr/>
        </p:nvGrpSpPr>
        <p:grpSpPr>
          <a:xfrm>
            <a:off x="1887415" y="285350"/>
            <a:ext cx="10456985" cy="1508943"/>
            <a:chOff x="-3423138" y="-4111466"/>
            <a:chExt cx="8909537" cy="150894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96098B2-61D4-063B-7D20-A707064EA23D}"/>
                </a:ext>
              </a:extLst>
            </p:cNvPr>
            <p:cNvSpPr/>
            <p:nvPr/>
          </p:nvSpPr>
          <p:spPr>
            <a:xfrm>
              <a:off x="-3423137" y="-4111466"/>
              <a:ext cx="8909536" cy="15089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7F12B9-BBA5-E75F-5A15-A14F86E3561A}"/>
                </a:ext>
              </a:extLst>
            </p:cNvPr>
            <p:cNvSpPr txBox="1"/>
            <p:nvPr/>
          </p:nvSpPr>
          <p:spPr>
            <a:xfrm>
              <a:off x="-3423138" y="-3910428"/>
              <a:ext cx="89095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sát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đường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tới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trường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hằng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ngày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thực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hiện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cầu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DE3CCAC-1CFD-1D29-5686-D09FAB35D754}"/>
              </a:ext>
            </a:extLst>
          </p:cNvPr>
          <p:cNvSpPr txBox="1"/>
          <p:nvPr/>
        </p:nvSpPr>
        <p:spPr>
          <a:xfrm>
            <a:off x="155331" y="3779645"/>
            <a:ext cx="48093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0" cap="none" spc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Hãy</a:t>
            </a:r>
            <a:r>
              <a:rPr lang="en-US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hướng</a:t>
            </a:r>
            <a:r>
              <a:rPr lang="en-US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dẫn</a:t>
            </a:r>
            <a:r>
              <a:rPr lang="en-US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đến</a:t>
            </a:r>
            <a:r>
              <a:rPr lang="en-US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0" cap="none" spc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toàn</a:t>
            </a:r>
            <a:r>
              <a:rPr lang="en-US" sz="32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2F190411-7F37-D965-845A-BB9FCFD1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5F813-998E-7793-7C5A-C6CA6CC908A7}"/>
              </a:ext>
            </a:extLst>
          </p:cNvPr>
          <p:cNvSpPr txBox="1"/>
          <p:nvPr/>
        </p:nvSpPr>
        <p:spPr>
          <a:xfrm>
            <a:off x="7589520" y="-1371600"/>
            <a:ext cx="324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Đèn xanh, đèn đỏ, đèn vàng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B28F68-D834-3611-410C-9E369278F098}"/>
              </a:ext>
            </a:extLst>
          </p:cNvPr>
          <p:cNvGrpSpPr/>
          <p:nvPr/>
        </p:nvGrpSpPr>
        <p:grpSpPr>
          <a:xfrm>
            <a:off x="1382219" y="767118"/>
            <a:ext cx="9133131" cy="1569660"/>
            <a:chOff x="1130803" y="827782"/>
            <a:chExt cx="9518605" cy="94895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3CEE2A-7C56-227D-7F74-5B04D515E4E8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948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Thảo</a:t>
              </a: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luận</a:t>
              </a: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nhóm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A090D6-F6D6-157C-AD17-6C531C77035C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948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Thảo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luận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nhóm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9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61AFF4-DDAE-4305-BF68-4561D7D4F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39" y="992345"/>
            <a:ext cx="6114771" cy="60879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9602298-CFF4-A98F-3B0C-8B5F0D5D90FC}"/>
              </a:ext>
            </a:extLst>
          </p:cNvPr>
          <p:cNvGrpSpPr/>
          <p:nvPr/>
        </p:nvGrpSpPr>
        <p:grpSpPr>
          <a:xfrm>
            <a:off x="5083225" y="203808"/>
            <a:ext cx="6919934" cy="2011547"/>
            <a:chOff x="5083225" y="203808"/>
            <a:chExt cx="6919934" cy="20115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0E4A71E-11AF-F9C5-FA7F-B177853CE400}"/>
                </a:ext>
              </a:extLst>
            </p:cNvPr>
            <p:cNvSpPr/>
            <p:nvPr/>
          </p:nvSpPr>
          <p:spPr>
            <a:xfrm>
              <a:off x="5083225" y="203808"/>
              <a:ext cx="6919934" cy="2011547"/>
            </a:xfrm>
            <a:custGeom>
              <a:avLst/>
              <a:gdLst>
                <a:gd name="connsiteX0" fmla="*/ 0 w 6919934"/>
                <a:gd name="connsiteY0" fmla="*/ 335265 h 2011547"/>
                <a:gd name="connsiteX1" fmla="*/ 335265 w 6919934"/>
                <a:gd name="connsiteY1" fmla="*/ 0 h 2011547"/>
                <a:gd name="connsiteX2" fmla="*/ 965887 w 6919934"/>
                <a:gd name="connsiteY2" fmla="*/ 0 h 2011547"/>
                <a:gd name="connsiteX3" fmla="*/ 1596508 w 6919934"/>
                <a:gd name="connsiteY3" fmla="*/ 0 h 2011547"/>
                <a:gd name="connsiteX4" fmla="*/ 2164636 w 6919934"/>
                <a:gd name="connsiteY4" fmla="*/ 0 h 2011547"/>
                <a:gd name="connsiteX5" fmla="*/ 2607776 w 6919934"/>
                <a:gd name="connsiteY5" fmla="*/ 0 h 2011547"/>
                <a:gd name="connsiteX6" fmla="*/ 2988421 w 6919934"/>
                <a:gd name="connsiteY6" fmla="*/ 0 h 2011547"/>
                <a:gd name="connsiteX7" fmla="*/ 3556549 w 6919934"/>
                <a:gd name="connsiteY7" fmla="*/ 0 h 2011547"/>
                <a:gd name="connsiteX8" fmla="*/ 3937194 w 6919934"/>
                <a:gd name="connsiteY8" fmla="*/ 0 h 2011547"/>
                <a:gd name="connsiteX9" fmla="*/ 4380334 w 6919934"/>
                <a:gd name="connsiteY9" fmla="*/ 0 h 2011547"/>
                <a:gd name="connsiteX10" fmla="*/ 4885967 w 6919934"/>
                <a:gd name="connsiteY10" fmla="*/ 0 h 2011547"/>
                <a:gd name="connsiteX11" fmla="*/ 5266613 w 6919934"/>
                <a:gd name="connsiteY11" fmla="*/ 0 h 2011547"/>
                <a:gd name="connsiteX12" fmla="*/ 5772246 w 6919934"/>
                <a:gd name="connsiteY12" fmla="*/ 0 h 2011547"/>
                <a:gd name="connsiteX13" fmla="*/ 6584669 w 6919934"/>
                <a:gd name="connsiteY13" fmla="*/ 0 h 2011547"/>
                <a:gd name="connsiteX14" fmla="*/ 6919934 w 6919934"/>
                <a:gd name="connsiteY14" fmla="*/ 335265 h 2011547"/>
                <a:gd name="connsiteX15" fmla="*/ 6919934 w 6919934"/>
                <a:gd name="connsiteY15" fmla="*/ 809091 h 2011547"/>
                <a:gd name="connsiteX16" fmla="*/ 6919934 w 6919934"/>
                <a:gd name="connsiteY16" fmla="*/ 1269507 h 2011547"/>
                <a:gd name="connsiteX17" fmla="*/ 6919934 w 6919934"/>
                <a:gd name="connsiteY17" fmla="*/ 1676282 h 2011547"/>
                <a:gd name="connsiteX18" fmla="*/ 6584669 w 6919934"/>
                <a:gd name="connsiteY18" fmla="*/ 2011547 h 2011547"/>
                <a:gd name="connsiteX19" fmla="*/ 6204023 w 6919934"/>
                <a:gd name="connsiteY19" fmla="*/ 2011547 h 2011547"/>
                <a:gd name="connsiteX20" fmla="*/ 5823378 w 6919934"/>
                <a:gd name="connsiteY20" fmla="*/ 2011547 h 2011547"/>
                <a:gd name="connsiteX21" fmla="*/ 5317744 w 6919934"/>
                <a:gd name="connsiteY21" fmla="*/ 2011547 h 2011547"/>
                <a:gd name="connsiteX22" fmla="*/ 4812111 w 6919934"/>
                <a:gd name="connsiteY22" fmla="*/ 2011547 h 2011547"/>
                <a:gd name="connsiteX23" fmla="*/ 4368971 w 6919934"/>
                <a:gd name="connsiteY23" fmla="*/ 2011547 h 2011547"/>
                <a:gd name="connsiteX24" fmla="*/ 3925832 w 6919934"/>
                <a:gd name="connsiteY24" fmla="*/ 2011547 h 2011547"/>
                <a:gd name="connsiteX25" fmla="*/ 3357704 w 6919934"/>
                <a:gd name="connsiteY25" fmla="*/ 2011547 h 2011547"/>
                <a:gd name="connsiteX26" fmla="*/ 2789576 w 6919934"/>
                <a:gd name="connsiteY26" fmla="*/ 2011547 h 2011547"/>
                <a:gd name="connsiteX27" fmla="*/ 2283943 w 6919934"/>
                <a:gd name="connsiteY27" fmla="*/ 2011547 h 2011547"/>
                <a:gd name="connsiteX28" fmla="*/ 1715815 w 6919934"/>
                <a:gd name="connsiteY28" fmla="*/ 2011547 h 2011547"/>
                <a:gd name="connsiteX29" fmla="*/ 1272676 w 6919934"/>
                <a:gd name="connsiteY29" fmla="*/ 2011547 h 2011547"/>
                <a:gd name="connsiteX30" fmla="*/ 892030 w 6919934"/>
                <a:gd name="connsiteY30" fmla="*/ 2011547 h 2011547"/>
                <a:gd name="connsiteX31" fmla="*/ 335265 w 6919934"/>
                <a:gd name="connsiteY31" fmla="*/ 2011547 h 2011547"/>
                <a:gd name="connsiteX32" fmla="*/ 0 w 6919934"/>
                <a:gd name="connsiteY32" fmla="*/ 1676282 h 2011547"/>
                <a:gd name="connsiteX33" fmla="*/ 0 w 6919934"/>
                <a:gd name="connsiteY33" fmla="*/ 1269507 h 2011547"/>
                <a:gd name="connsiteX34" fmla="*/ 0 w 6919934"/>
                <a:gd name="connsiteY34" fmla="*/ 822501 h 2011547"/>
                <a:gd name="connsiteX35" fmla="*/ 0 w 6919934"/>
                <a:gd name="connsiteY35" fmla="*/ 335265 h 20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919934" h="2011547" fill="none" extrusionOk="0">
                  <a:moveTo>
                    <a:pt x="0" y="335265"/>
                  </a:moveTo>
                  <a:cubicBezTo>
                    <a:pt x="1635" y="141973"/>
                    <a:pt x="158729" y="-26609"/>
                    <a:pt x="335265" y="0"/>
                  </a:cubicBezTo>
                  <a:cubicBezTo>
                    <a:pt x="580525" y="-69279"/>
                    <a:pt x="679879" y="11124"/>
                    <a:pt x="965887" y="0"/>
                  </a:cubicBezTo>
                  <a:cubicBezTo>
                    <a:pt x="1251895" y="-11124"/>
                    <a:pt x="1282388" y="64372"/>
                    <a:pt x="1596508" y="0"/>
                  </a:cubicBezTo>
                  <a:cubicBezTo>
                    <a:pt x="1910628" y="-64372"/>
                    <a:pt x="1986915" y="54103"/>
                    <a:pt x="2164636" y="0"/>
                  </a:cubicBezTo>
                  <a:cubicBezTo>
                    <a:pt x="2342357" y="-54103"/>
                    <a:pt x="2433322" y="20015"/>
                    <a:pt x="2607776" y="0"/>
                  </a:cubicBezTo>
                  <a:cubicBezTo>
                    <a:pt x="2782230" y="-20015"/>
                    <a:pt x="2817017" y="16535"/>
                    <a:pt x="2988421" y="0"/>
                  </a:cubicBezTo>
                  <a:cubicBezTo>
                    <a:pt x="3159826" y="-16535"/>
                    <a:pt x="3413510" y="15891"/>
                    <a:pt x="3556549" y="0"/>
                  </a:cubicBezTo>
                  <a:cubicBezTo>
                    <a:pt x="3699588" y="-15891"/>
                    <a:pt x="3851599" y="17414"/>
                    <a:pt x="3937194" y="0"/>
                  </a:cubicBezTo>
                  <a:cubicBezTo>
                    <a:pt x="4022790" y="-17414"/>
                    <a:pt x="4250998" y="49951"/>
                    <a:pt x="4380334" y="0"/>
                  </a:cubicBezTo>
                  <a:cubicBezTo>
                    <a:pt x="4509670" y="-49951"/>
                    <a:pt x="4646138" y="5082"/>
                    <a:pt x="4885967" y="0"/>
                  </a:cubicBezTo>
                  <a:cubicBezTo>
                    <a:pt x="5125796" y="-5082"/>
                    <a:pt x="5166703" y="24924"/>
                    <a:pt x="5266613" y="0"/>
                  </a:cubicBezTo>
                  <a:cubicBezTo>
                    <a:pt x="5366523" y="-24924"/>
                    <a:pt x="5650825" y="10678"/>
                    <a:pt x="5772246" y="0"/>
                  </a:cubicBezTo>
                  <a:cubicBezTo>
                    <a:pt x="5893667" y="-10678"/>
                    <a:pt x="6389769" y="86753"/>
                    <a:pt x="6584669" y="0"/>
                  </a:cubicBezTo>
                  <a:cubicBezTo>
                    <a:pt x="6774907" y="-4435"/>
                    <a:pt x="6940534" y="153950"/>
                    <a:pt x="6919934" y="335265"/>
                  </a:cubicBezTo>
                  <a:cubicBezTo>
                    <a:pt x="6924676" y="549990"/>
                    <a:pt x="6900689" y="630359"/>
                    <a:pt x="6919934" y="809091"/>
                  </a:cubicBezTo>
                  <a:cubicBezTo>
                    <a:pt x="6939179" y="987823"/>
                    <a:pt x="6876462" y="1056697"/>
                    <a:pt x="6919934" y="1269507"/>
                  </a:cubicBezTo>
                  <a:cubicBezTo>
                    <a:pt x="6963406" y="1482317"/>
                    <a:pt x="6918665" y="1531101"/>
                    <a:pt x="6919934" y="1676282"/>
                  </a:cubicBezTo>
                  <a:cubicBezTo>
                    <a:pt x="6931673" y="1844044"/>
                    <a:pt x="6764598" y="2002123"/>
                    <a:pt x="6584669" y="2011547"/>
                  </a:cubicBezTo>
                  <a:cubicBezTo>
                    <a:pt x="6457125" y="2016902"/>
                    <a:pt x="6293685" y="2001557"/>
                    <a:pt x="6204023" y="2011547"/>
                  </a:cubicBezTo>
                  <a:cubicBezTo>
                    <a:pt x="6114361" y="2021537"/>
                    <a:pt x="5978407" y="1986358"/>
                    <a:pt x="5823378" y="2011547"/>
                  </a:cubicBezTo>
                  <a:cubicBezTo>
                    <a:pt x="5668350" y="2036736"/>
                    <a:pt x="5456309" y="1955605"/>
                    <a:pt x="5317744" y="2011547"/>
                  </a:cubicBezTo>
                  <a:cubicBezTo>
                    <a:pt x="5179179" y="2067489"/>
                    <a:pt x="4954579" y="1977342"/>
                    <a:pt x="4812111" y="2011547"/>
                  </a:cubicBezTo>
                  <a:cubicBezTo>
                    <a:pt x="4669643" y="2045752"/>
                    <a:pt x="4480835" y="2002145"/>
                    <a:pt x="4368971" y="2011547"/>
                  </a:cubicBezTo>
                  <a:cubicBezTo>
                    <a:pt x="4257107" y="2020949"/>
                    <a:pt x="4085244" y="1971495"/>
                    <a:pt x="3925832" y="2011547"/>
                  </a:cubicBezTo>
                  <a:cubicBezTo>
                    <a:pt x="3766420" y="2051599"/>
                    <a:pt x="3472625" y="1982645"/>
                    <a:pt x="3357704" y="2011547"/>
                  </a:cubicBezTo>
                  <a:cubicBezTo>
                    <a:pt x="3242783" y="2040449"/>
                    <a:pt x="2944021" y="1946209"/>
                    <a:pt x="2789576" y="2011547"/>
                  </a:cubicBezTo>
                  <a:cubicBezTo>
                    <a:pt x="2635131" y="2076885"/>
                    <a:pt x="2474542" y="1968795"/>
                    <a:pt x="2283943" y="2011547"/>
                  </a:cubicBezTo>
                  <a:cubicBezTo>
                    <a:pt x="2093344" y="2054299"/>
                    <a:pt x="1918124" y="1992602"/>
                    <a:pt x="1715815" y="2011547"/>
                  </a:cubicBezTo>
                  <a:cubicBezTo>
                    <a:pt x="1513506" y="2030492"/>
                    <a:pt x="1398498" y="1997323"/>
                    <a:pt x="1272676" y="2011547"/>
                  </a:cubicBezTo>
                  <a:cubicBezTo>
                    <a:pt x="1146854" y="2025771"/>
                    <a:pt x="1001861" y="2007958"/>
                    <a:pt x="892030" y="2011547"/>
                  </a:cubicBezTo>
                  <a:cubicBezTo>
                    <a:pt x="782199" y="2015136"/>
                    <a:pt x="582114" y="1996311"/>
                    <a:pt x="335265" y="2011547"/>
                  </a:cubicBezTo>
                  <a:cubicBezTo>
                    <a:pt x="164347" y="2015558"/>
                    <a:pt x="8568" y="1824867"/>
                    <a:pt x="0" y="1676282"/>
                  </a:cubicBezTo>
                  <a:cubicBezTo>
                    <a:pt x="-4994" y="1593978"/>
                    <a:pt x="7988" y="1432279"/>
                    <a:pt x="0" y="1269507"/>
                  </a:cubicBezTo>
                  <a:cubicBezTo>
                    <a:pt x="-7988" y="1106735"/>
                    <a:pt x="47221" y="980858"/>
                    <a:pt x="0" y="822501"/>
                  </a:cubicBezTo>
                  <a:cubicBezTo>
                    <a:pt x="-47221" y="664144"/>
                    <a:pt x="8769" y="485867"/>
                    <a:pt x="0" y="335265"/>
                  </a:cubicBezTo>
                  <a:close/>
                </a:path>
                <a:path w="6919934" h="2011547" stroke="0" extrusionOk="0">
                  <a:moveTo>
                    <a:pt x="0" y="335265"/>
                  </a:moveTo>
                  <a:cubicBezTo>
                    <a:pt x="17798" y="152371"/>
                    <a:pt x="134572" y="21164"/>
                    <a:pt x="335265" y="0"/>
                  </a:cubicBezTo>
                  <a:cubicBezTo>
                    <a:pt x="540849" y="-6126"/>
                    <a:pt x="604909" y="14749"/>
                    <a:pt x="840899" y="0"/>
                  </a:cubicBezTo>
                  <a:cubicBezTo>
                    <a:pt x="1076889" y="-14749"/>
                    <a:pt x="1218563" y="41568"/>
                    <a:pt x="1534014" y="0"/>
                  </a:cubicBezTo>
                  <a:cubicBezTo>
                    <a:pt x="1849466" y="-41568"/>
                    <a:pt x="2062730" y="48825"/>
                    <a:pt x="2227130" y="0"/>
                  </a:cubicBezTo>
                  <a:cubicBezTo>
                    <a:pt x="2391530" y="-48825"/>
                    <a:pt x="2641451" y="31313"/>
                    <a:pt x="2795258" y="0"/>
                  </a:cubicBezTo>
                  <a:cubicBezTo>
                    <a:pt x="2949065" y="-31313"/>
                    <a:pt x="3052487" y="12581"/>
                    <a:pt x="3175903" y="0"/>
                  </a:cubicBezTo>
                  <a:cubicBezTo>
                    <a:pt x="3299319" y="-12581"/>
                    <a:pt x="3566216" y="41541"/>
                    <a:pt x="3681537" y="0"/>
                  </a:cubicBezTo>
                  <a:cubicBezTo>
                    <a:pt x="3796858" y="-41541"/>
                    <a:pt x="4069141" y="13002"/>
                    <a:pt x="4187170" y="0"/>
                  </a:cubicBezTo>
                  <a:cubicBezTo>
                    <a:pt x="4305199" y="-13002"/>
                    <a:pt x="4514109" y="34372"/>
                    <a:pt x="4630310" y="0"/>
                  </a:cubicBezTo>
                  <a:cubicBezTo>
                    <a:pt x="4746511" y="-34372"/>
                    <a:pt x="4972781" y="21627"/>
                    <a:pt x="5135944" y="0"/>
                  </a:cubicBezTo>
                  <a:cubicBezTo>
                    <a:pt x="5299107" y="-21627"/>
                    <a:pt x="5600336" y="18512"/>
                    <a:pt x="5829059" y="0"/>
                  </a:cubicBezTo>
                  <a:cubicBezTo>
                    <a:pt x="6057783" y="-18512"/>
                    <a:pt x="6257473" y="63751"/>
                    <a:pt x="6584669" y="0"/>
                  </a:cubicBezTo>
                  <a:cubicBezTo>
                    <a:pt x="6740884" y="-14174"/>
                    <a:pt x="6917820" y="182812"/>
                    <a:pt x="6919934" y="335265"/>
                  </a:cubicBezTo>
                  <a:cubicBezTo>
                    <a:pt x="6935077" y="468311"/>
                    <a:pt x="6900769" y="571728"/>
                    <a:pt x="6919934" y="768860"/>
                  </a:cubicBezTo>
                  <a:cubicBezTo>
                    <a:pt x="6939099" y="965992"/>
                    <a:pt x="6877272" y="1037159"/>
                    <a:pt x="6919934" y="1175636"/>
                  </a:cubicBezTo>
                  <a:cubicBezTo>
                    <a:pt x="6962596" y="1314113"/>
                    <a:pt x="6864092" y="1517397"/>
                    <a:pt x="6919934" y="1676282"/>
                  </a:cubicBezTo>
                  <a:cubicBezTo>
                    <a:pt x="6897124" y="1882307"/>
                    <a:pt x="6753867" y="2020636"/>
                    <a:pt x="6584669" y="2011547"/>
                  </a:cubicBezTo>
                  <a:cubicBezTo>
                    <a:pt x="6267892" y="2067013"/>
                    <a:pt x="6035084" y="1950991"/>
                    <a:pt x="5891553" y="2011547"/>
                  </a:cubicBezTo>
                  <a:cubicBezTo>
                    <a:pt x="5748022" y="2072103"/>
                    <a:pt x="5617529" y="1989172"/>
                    <a:pt x="5385920" y="2011547"/>
                  </a:cubicBezTo>
                  <a:cubicBezTo>
                    <a:pt x="5154311" y="2033922"/>
                    <a:pt x="5156012" y="2005822"/>
                    <a:pt x="5005274" y="2011547"/>
                  </a:cubicBezTo>
                  <a:cubicBezTo>
                    <a:pt x="4854536" y="2017272"/>
                    <a:pt x="4675593" y="1958704"/>
                    <a:pt x="4437147" y="2011547"/>
                  </a:cubicBezTo>
                  <a:cubicBezTo>
                    <a:pt x="4198701" y="2064390"/>
                    <a:pt x="3971554" y="1953255"/>
                    <a:pt x="3744031" y="2011547"/>
                  </a:cubicBezTo>
                  <a:cubicBezTo>
                    <a:pt x="3516508" y="2069839"/>
                    <a:pt x="3308505" y="1932166"/>
                    <a:pt x="3050915" y="2011547"/>
                  </a:cubicBezTo>
                  <a:cubicBezTo>
                    <a:pt x="2793325" y="2090928"/>
                    <a:pt x="2767408" y="1958000"/>
                    <a:pt x="2545282" y="2011547"/>
                  </a:cubicBezTo>
                  <a:cubicBezTo>
                    <a:pt x="2323156" y="2065094"/>
                    <a:pt x="2161739" y="1951645"/>
                    <a:pt x="1914660" y="2011547"/>
                  </a:cubicBezTo>
                  <a:cubicBezTo>
                    <a:pt x="1667581" y="2071449"/>
                    <a:pt x="1519180" y="1959453"/>
                    <a:pt x="1346532" y="2011547"/>
                  </a:cubicBezTo>
                  <a:cubicBezTo>
                    <a:pt x="1173884" y="2063641"/>
                    <a:pt x="609355" y="1891614"/>
                    <a:pt x="335265" y="2011547"/>
                  </a:cubicBezTo>
                  <a:cubicBezTo>
                    <a:pt x="96793" y="2022480"/>
                    <a:pt x="-19330" y="1869390"/>
                    <a:pt x="0" y="1676282"/>
                  </a:cubicBezTo>
                  <a:cubicBezTo>
                    <a:pt x="-1128" y="1472813"/>
                    <a:pt x="24282" y="1337756"/>
                    <a:pt x="0" y="1229276"/>
                  </a:cubicBezTo>
                  <a:cubicBezTo>
                    <a:pt x="-24282" y="1120796"/>
                    <a:pt x="41979" y="869400"/>
                    <a:pt x="0" y="755450"/>
                  </a:cubicBezTo>
                  <a:cubicBezTo>
                    <a:pt x="-41979" y="641500"/>
                    <a:pt x="6825" y="437623"/>
                    <a:pt x="0" y="3352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=""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C78811-DA48-E467-B9ED-D2B68F72AA24}"/>
                </a:ext>
              </a:extLst>
            </p:cNvPr>
            <p:cNvSpPr txBox="1"/>
            <p:nvPr/>
          </p:nvSpPr>
          <p:spPr>
            <a:xfrm>
              <a:off x="5083225" y="445308"/>
              <a:ext cx="691993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cần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chú ý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biển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báo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nào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44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3D9FE9-4074-7647-AA70-CADA2473247C}"/>
              </a:ext>
            </a:extLst>
          </p:cNvPr>
          <p:cNvGrpSpPr/>
          <p:nvPr/>
        </p:nvGrpSpPr>
        <p:grpSpPr>
          <a:xfrm>
            <a:off x="5083225" y="2878694"/>
            <a:ext cx="6919934" cy="2949765"/>
            <a:chOff x="5083225" y="2878694"/>
            <a:chExt cx="6919934" cy="29497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6672528-3DEB-2874-7669-58056A0029B5}"/>
                </a:ext>
              </a:extLst>
            </p:cNvPr>
            <p:cNvSpPr/>
            <p:nvPr/>
          </p:nvSpPr>
          <p:spPr>
            <a:xfrm>
              <a:off x="5083225" y="2878694"/>
              <a:ext cx="6919934" cy="2949765"/>
            </a:xfrm>
            <a:custGeom>
              <a:avLst/>
              <a:gdLst>
                <a:gd name="connsiteX0" fmla="*/ 0 w 6919934"/>
                <a:gd name="connsiteY0" fmla="*/ 491637 h 2949765"/>
                <a:gd name="connsiteX1" fmla="*/ 491637 w 6919934"/>
                <a:gd name="connsiteY1" fmla="*/ 0 h 2949765"/>
                <a:gd name="connsiteX2" fmla="*/ 1085303 w 6919934"/>
                <a:gd name="connsiteY2" fmla="*/ 0 h 2949765"/>
                <a:gd name="connsiteX3" fmla="*/ 1500869 w 6919934"/>
                <a:gd name="connsiteY3" fmla="*/ 0 h 2949765"/>
                <a:gd name="connsiteX4" fmla="*/ 2153902 w 6919934"/>
                <a:gd name="connsiteY4" fmla="*/ 0 h 2949765"/>
                <a:gd name="connsiteX5" fmla="*/ 2688201 w 6919934"/>
                <a:gd name="connsiteY5" fmla="*/ 0 h 2949765"/>
                <a:gd name="connsiteX6" fmla="*/ 3103767 w 6919934"/>
                <a:gd name="connsiteY6" fmla="*/ 0 h 2949765"/>
                <a:gd name="connsiteX7" fmla="*/ 3578700 w 6919934"/>
                <a:gd name="connsiteY7" fmla="*/ 0 h 2949765"/>
                <a:gd name="connsiteX8" fmla="*/ 4231733 w 6919934"/>
                <a:gd name="connsiteY8" fmla="*/ 0 h 2949765"/>
                <a:gd name="connsiteX9" fmla="*/ 4884765 w 6919934"/>
                <a:gd name="connsiteY9" fmla="*/ 0 h 2949765"/>
                <a:gd name="connsiteX10" fmla="*/ 5419065 w 6919934"/>
                <a:gd name="connsiteY10" fmla="*/ 0 h 2949765"/>
                <a:gd name="connsiteX11" fmla="*/ 5834631 w 6919934"/>
                <a:gd name="connsiteY11" fmla="*/ 0 h 2949765"/>
                <a:gd name="connsiteX12" fmla="*/ 6428297 w 6919934"/>
                <a:gd name="connsiteY12" fmla="*/ 0 h 2949765"/>
                <a:gd name="connsiteX13" fmla="*/ 6919934 w 6919934"/>
                <a:gd name="connsiteY13" fmla="*/ 491637 h 2949765"/>
                <a:gd name="connsiteX14" fmla="*/ 6919934 w 6919934"/>
                <a:gd name="connsiteY14" fmla="*/ 963595 h 2949765"/>
                <a:gd name="connsiteX15" fmla="*/ 6919934 w 6919934"/>
                <a:gd name="connsiteY15" fmla="*/ 1396223 h 2949765"/>
                <a:gd name="connsiteX16" fmla="*/ 6919934 w 6919934"/>
                <a:gd name="connsiteY16" fmla="*/ 1868181 h 2949765"/>
                <a:gd name="connsiteX17" fmla="*/ 6919934 w 6919934"/>
                <a:gd name="connsiteY17" fmla="*/ 2458128 h 2949765"/>
                <a:gd name="connsiteX18" fmla="*/ 6428297 w 6919934"/>
                <a:gd name="connsiteY18" fmla="*/ 2949765 h 2949765"/>
                <a:gd name="connsiteX19" fmla="*/ 5893998 w 6919934"/>
                <a:gd name="connsiteY19" fmla="*/ 2949765 h 2949765"/>
                <a:gd name="connsiteX20" fmla="*/ 5181598 w 6919934"/>
                <a:gd name="connsiteY20" fmla="*/ 2949765 h 2949765"/>
                <a:gd name="connsiteX21" fmla="*/ 4647299 w 6919934"/>
                <a:gd name="connsiteY21" fmla="*/ 2949765 h 2949765"/>
                <a:gd name="connsiteX22" fmla="*/ 4172366 w 6919934"/>
                <a:gd name="connsiteY22" fmla="*/ 2949765 h 2949765"/>
                <a:gd name="connsiteX23" fmla="*/ 3459967 w 6919934"/>
                <a:gd name="connsiteY23" fmla="*/ 2949765 h 2949765"/>
                <a:gd name="connsiteX24" fmla="*/ 2866301 w 6919934"/>
                <a:gd name="connsiteY24" fmla="*/ 2949765 h 2949765"/>
                <a:gd name="connsiteX25" fmla="*/ 2332002 w 6919934"/>
                <a:gd name="connsiteY25" fmla="*/ 2949765 h 2949765"/>
                <a:gd name="connsiteX26" fmla="*/ 1678969 w 6919934"/>
                <a:gd name="connsiteY26" fmla="*/ 2949765 h 2949765"/>
                <a:gd name="connsiteX27" fmla="*/ 1263403 w 6919934"/>
                <a:gd name="connsiteY27" fmla="*/ 2949765 h 2949765"/>
                <a:gd name="connsiteX28" fmla="*/ 491637 w 6919934"/>
                <a:gd name="connsiteY28" fmla="*/ 2949765 h 2949765"/>
                <a:gd name="connsiteX29" fmla="*/ 0 w 6919934"/>
                <a:gd name="connsiteY29" fmla="*/ 2458128 h 2949765"/>
                <a:gd name="connsiteX30" fmla="*/ 0 w 6919934"/>
                <a:gd name="connsiteY30" fmla="*/ 2005835 h 2949765"/>
                <a:gd name="connsiteX31" fmla="*/ 0 w 6919934"/>
                <a:gd name="connsiteY31" fmla="*/ 1514212 h 2949765"/>
                <a:gd name="connsiteX32" fmla="*/ 0 w 6919934"/>
                <a:gd name="connsiteY32" fmla="*/ 1081584 h 2949765"/>
                <a:gd name="connsiteX33" fmla="*/ 0 w 6919934"/>
                <a:gd name="connsiteY33" fmla="*/ 491637 h 294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919934" h="2949765" fill="none" extrusionOk="0">
                  <a:moveTo>
                    <a:pt x="0" y="491637"/>
                  </a:moveTo>
                  <a:cubicBezTo>
                    <a:pt x="-43780" y="157636"/>
                    <a:pt x="220214" y="12253"/>
                    <a:pt x="491637" y="0"/>
                  </a:cubicBezTo>
                  <a:cubicBezTo>
                    <a:pt x="742440" y="-88"/>
                    <a:pt x="916451" y="40103"/>
                    <a:pt x="1085303" y="0"/>
                  </a:cubicBezTo>
                  <a:cubicBezTo>
                    <a:pt x="1254155" y="-40103"/>
                    <a:pt x="1359422" y="49657"/>
                    <a:pt x="1500869" y="0"/>
                  </a:cubicBezTo>
                  <a:cubicBezTo>
                    <a:pt x="1642316" y="-49657"/>
                    <a:pt x="1891684" y="76631"/>
                    <a:pt x="2153902" y="0"/>
                  </a:cubicBezTo>
                  <a:cubicBezTo>
                    <a:pt x="2416120" y="-76631"/>
                    <a:pt x="2546869" y="49857"/>
                    <a:pt x="2688201" y="0"/>
                  </a:cubicBezTo>
                  <a:cubicBezTo>
                    <a:pt x="2829533" y="-49857"/>
                    <a:pt x="3012209" y="4003"/>
                    <a:pt x="3103767" y="0"/>
                  </a:cubicBezTo>
                  <a:cubicBezTo>
                    <a:pt x="3195325" y="-4003"/>
                    <a:pt x="3472728" y="29860"/>
                    <a:pt x="3578700" y="0"/>
                  </a:cubicBezTo>
                  <a:cubicBezTo>
                    <a:pt x="3684672" y="-29860"/>
                    <a:pt x="3942983" y="74700"/>
                    <a:pt x="4231733" y="0"/>
                  </a:cubicBezTo>
                  <a:cubicBezTo>
                    <a:pt x="4520483" y="-74700"/>
                    <a:pt x="4630657" y="50622"/>
                    <a:pt x="4884765" y="0"/>
                  </a:cubicBezTo>
                  <a:cubicBezTo>
                    <a:pt x="5138873" y="-50622"/>
                    <a:pt x="5240682" y="34754"/>
                    <a:pt x="5419065" y="0"/>
                  </a:cubicBezTo>
                  <a:cubicBezTo>
                    <a:pt x="5597448" y="-34754"/>
                    <a:pt x="5680721" y="47139"/>
                    <a:pt x="5834631" y="0"/>
                  </a:cubicBezTo>
                  <a:cubicBezTo>
                    <a:pt x="5988541" y="-47139"/>
                    <a:pt x="6164775" y="23806"/>
                    <a:pt x="6428297" y="0"/>
                  </a:cubicBezTo>
                  <a:cubicBezTo>
                    <a:pt x="6675215" y="9080"/>
                    <a:pt x="6900577" y="246349"/>
                    <a:pt x="6919934" y="491637"/>
                  </a:cubicBezTo>
                  <a:cubicBezTo>
                    <a:pt x="6971266" y="625347"/>
                    <a:pt x="6911691" y="790461"/>
                    <a:pt x="6919934" y="963595"/>
                  </a:cubicBezTo>
                  <a:cubicBezTo>
                    <a:pt x="6928177" y="1136729"/>
                    <a:pt x="6904917" y="1294428"/>
                    <a:pt x="6919934" y="1396223"/>
                  </a:cubicBezTo>
                  <a:cubicBezTo>
                    <a:pt x="6934951" y="1498018"/>
                    <a:pt x="6864356" y="1759199"/>
                    <a:pt x="6919934" y="1868181"/>
                  </a:cubicBezTo>
                  <a:cubicBezTo>
                    <a:pt x="6975512" y="1977163"/>
                    <a:pt x="6893081" y="2259951"/>
                    <a:pt x="6919934" y="2458128"/>
                  </a:cubicBezTo>
                  <a:cubicBezTo>
                    <a:pt x="6957303" y="2670182"/>
                    <a:pt x="6753712" y="2931622"/>
                    <a:pt x="6428297" y="2949765"/>
                  </a:cubicBezTo>
                  <a:cubicBezTo>
                    <a:pt x="6321033" y="2989816"/>
                    <a:pt x="6101801" y="2904486"/>
                    <a:pt x="5893998" y="2949765"/>
                  </a:cubicBezTo>
                  <a:cubicBezTo>
                    <a:pt x="5686195" y="2995044"/>
                    <a:pt x="5447615" y="2904198"/>
                    <a:pt x="5181598" y="2949765"/>
                  </a:cubicBezTo>
                  <a:cubicBezTo>
                    <a:pt x="4915581" y="2995332"/>
                    <a:pt x="4826785" y="2913252"/>
                    <a:pt x="4647299" y="2949765"/>
                  </a:cubicBezTo>
                  <a:cubicBezTo>
                    <a:pt x="4467813" y="2986278"/>
                    <a:pt x="4269828" y="2897119"/>
                    <a:pt x="4172366" y="2949765"/>
                  </a:cubicBezTo>
                  <a:cubicBezTo>
                    <a:pt x="4074904" y="3002411"/>
                    <a:pt x="3806242" y="2947324"/>
                    <a:pt x="3459967" y="2949765"/>
                  </a:cubicBezTo>
                  <a:cubicBezTo>
                    <a:pt x="3113692" y="2952206"/>
                    <a:pt x="3051107" y="2941698"/>
                    <a:pt x="2866301" y="2949765"/>
                  </a:cubicBezTo>
                  <a:cubicBezTo>
                    <a:pt x="2681495" y="2957832"/>
                    <a:pt x="2565962" y="2903765"/>
                    <a:pt x="2332002" y="2949765"/>
                  </a:cubicBezTo>
                  <a:cubicBezTo>
                    <a:pt x="2098042" y="2995765"/>
                    <a:pt x="1820577" y="2940686"/>
                    <a:pt x="1678969" y="2949765"/>
                  </a:cubicBezTo>
                  <a:cubicBezTo>
                    <a:pt x="1537361" y="2958844"/>
                    <a:pt x="1406013" y="2933074"/>
                    <a:pt x="1263403" y="2949765"/>
                  </a:cubicBezTo>
                  <a:cubicBezTo>
                    <a:pt x="1120793" y="2966456"/>
                    <a:pt x="683213" y="2895163"/>
                    <a:pt x="491637" y="2949765"/>
                  </a:cubicBezTo>
                  <a:cubicBezTo>
                    <a:pt x="254484" y="2901953"/>
                    <a:pt x="18588" y="2793854"/>
                    <a:pt x="0" y="2458128"/>
                  </a:cubicBezTo>
                  <a:cubicBezTo>
                    <a:pt x="-16254" y="2339066"/>
                    <a:pt x="33262" y="2125651"/>
                    <a:pt x="0" y="2005835"/>
                  </a:cubicBezTo>
                  <a:cubicBezTo>
                    <a:pt x="-33262" y="1886019"/>
                    <a:pt x="31330" y="1627026"/>
                    <a:pt x="0" y="1514212"/>
                  </a:cubicBezTo>
                  <a:cubicBezTo>
                    <a:pt x="-31330" y="1401398"/>
                    <a:pt x="49724" y="1178224"/>
                    <a:pt x="0" y="1081584"/>
                  </a:cubicBezTo>
                  <a:cubicBezTo>
                    <a:pt x="-49724" y="984944"/>
                    <a:pt x="48395" y="611069"/>
                    <a:pt x="0" y="491637"/>
                  </a:cubicBezTo>
                  <a:close/>
                </a:path>
                <a:path w="6919934" h="2949765" stroke="0" extrusionOk="0">
                  <a:moveTo>
                    <a:pt x="0" y="491637"/>
                  </a:moveTo>
                  <a:cubicBezTo>
                    <a:pt x="59280" y="259481"/>
                    <a:pt x="265415" y="44601"/>
                    <a:pt x="491637" y="0"/>
                  </a:cubicBezTo>
                  <a:cubicBezTo>
                    <a:pt x="706391" y="-45051"/>
                    <a:pt x="812157" y="63481"/>
                    <a:pt x="1025936" y="0"/>
                  </a:cubicBezTo>
                  <a:cubicBezTo>
                    <a:pt x="1239715" y="-63481"/>
                    <a:pt x="1302107" y="11743"/>
                    <a:pt x="1500869" y="0"/>
                  </a:cubicBezTo>
                  <a:cubicBezTo>
                    <a:pt x="1699631" y="-11743"/>
                    <a:pt x="1827694" y="34250"/>
                    <a:pt x="1975802" y="0"/>
                  </a:cubicBezTo>
                  <a:cubicBezTo>
                    <a:pt x="2123910" y="-34250"/>
                    <a:pt x="2366685" y="58700"/>
                    <a:pt x="2688201" y="0"/>
                  </a:cubicBezTo>
                  <a:cubicBezTo>
                    <a:pt x="3009717" y="-58700"/>
                    <a:pt x="3048868" y="28510"/>
                    <a:pt x="3222501" y="0"/>
                  </a:cubicBezTo>
                  <a:cubicBezTo>
                    <a:pt x="3396134" y="-28510"/>
                    <a:pt x="3663602" y="52903"/>
                    <a:pt x="3816167" y="0"/>
                  </a:cubicBezTo>
                  <a:cubicBezTo>
                    <a:pt x="3968732" y="-52903"/>
                    <a:pt x="4201236" y="13057"/>
                    <a:pt x="4469199" y="0"/>
                  </a:cubicBezTo>
                  <a:cubicBezTo>
                    <a:pt x="4737162" y="-13057"/>
                    <a:pt x="4708527" y="19796"/>
                    <a:pt x="4884765" y="0"/>
                  </a:cubicBezTo>
                  <a:cubicBezTo>
                    <a:pt x="5061003" y="-19796"/>
                    <a:pt x="5206718" y="48532"/>
                    <a:pt x="5300332" y="0"/>
                  </a:cubicBezTo>
                  <a:cubicBezTo>
                    <a:pt x="5393946" y="-48532"/>
                    <a:pt x="6062701" y="28781"/>
                    <a:pt x="6428297" y="0"/>
                  </a:cubicBezTo>
                  <a:cubicBezTo>
                    <a:pt x="6650796" y="800"/>
                    <a:pt x="6965503" y="241562"/>
                    <a:pt x="6919934" y="491637"/>
                  </a:cubicBezTo>
                  <a:cubicBezTo>
                    <a:pt x="6956621" y="588508"/>
                    <a:pt x="6908686" y="851661"/>
                    <a:pt x="6919934" y="943930"/>
                  </a:cubicBezTo>
                  <a:cubicBezTo>
                    <a:pt x="6931182" y="1036199"/>
                    <a:pt x="6884384" y="1323384"/>
                    <a:pt x="6919934" y="1474883"/>
                  </a:cubicBezTo>
                  <a:cubicBezTo>
                    <a:pt x="6955484" y="1626382"/>
                    <a:pt x="6883946" y="1736838"/>
                    <a:pt x="6919934" y="1966505"/>
                  </a:cubicBezTo>
                  <a:cubicBezTo>
                    <a:pt x="6955922" y="2196172"/>
                    <a:pt x="6886774" y="2336105"/>
                    <a:pt x="6919934" y="2458128"/>
                  </a:cubicBezTo>
                  <a:cubicBezTo>
                    <a:pt x="6932346" y="2690559"/>
                    <a:pt x="6699624" y="2943001"/>
                    <a:pt x="6428297" y="2949765"/>
                  </a:cubicBezTo>
                  <a:cubicBezTo>
                    <a:pt x="6278794" y="2998986"/>
                    <a:pt x="6156832" y="2917855"/>
                    <a:pt x="6012731" y="2949765"/>
                  </a:cubicBezTo>
                  <a:cubicBezTo>
                    <a:pt x="5868630" y="2981675"/>
                    <a:pt x="5635456" y="2891615"/>
                    <a:pt x="5359698" y="2949765"/>
                  </a:cubicBezTo>
                  <a:cubicBezTo>
                    <a:pt x="5083940" y="3007915"/>
                    <a:pt x="5130232" y="2945706"/>
                    <a:pt x="4944132" y="2949765"/>
                  </a:cubicBezTo>
                  <a:cubicBezTo>
                    <a:pt x="4758032" y="2953824"/>
                    <a:pt x="4484396" y="2940069"/>
                    <a:pt x="4231733" y="2949765"/>
                  </a:cubicBezTo>
                  <a:cubicBezTo>
                    <a:pt x="3979070" y="2959461"/>
                    <a:pt x="3963622" y="2928662"/>
                    <a:pt x="3816167" y="2949765"/>
                  </a:cubicBezTo>
                  <a:cubicBezTo>
                    <a:pt x="3668712" y="2970868"/>
                    <a:pt x="3351165" y="2933296"/>
                    <a:pt x="3222501" y="2949765"/>
                  </a:cubicBezTo>
                  <a:cubicBezTo>
                    <a:pt x="3093837" y="2966234"/>
                    <a:pt x="2871792" y="2896076"/>
                    <a:pt x="2688201" y="2949765"/>
                  </a:cubicBezTo>
                  <a:cubicBezTo>
                    <a:pt x="2504610" y="3003454"/>
                    <a:pt x="2324166" y="2885410"/>
                    <a:pt x="2094535" y="2949765"/>
                  </a:cubicBezTo>
                  <a:cubicBezTo>
                    <a:pt x="1864904" y="3014120"/>
                    <a:pt x="1795649" y="2927360"/>
                    <a:pt x="1560236" y="2949765"/>
                  </a:cubicBezTo>
                  <a:cubicBezTo>
                    <a:pt x="1324823" y="2972170"/>
                    <a:pt x="1015955" y="2841183"/>
                    <a:pt x="491637" y="2949765"/>
                  </a:cubicBezTo>
                  <a:cubicBezTo>
                    <a:pt x="245087" y="2911342"/>
                    <a:pt x="1439" y="2680754"/>
                    <a:pt x="0" y="2458128"/>
                  </a:cubicBezTo>
                  <a:cubicBezTo>
                    <a:pt x="-37811" y="2278302"/>
                    <a:pt x="43563" y="2129570"/>
                    <a:pt x="0" y="1966505"/>
                  </a:cubicBezTo>
                  <a:cubicBezTo>
                    <a:pt x="-43563" y="1803440"/>
                    <a:pt x="50613" y="1673733"/>
                    <a:pt x="0" y="1514212"/>
                  </a:cubicBezTo>
                  <a:cubicBezTo>
                    <a:pt x="-50613" y="1354691"/>
                    <a:pt x="46026" y="1183426"/>
                    <a:pt x="0" y="1042254"/>
                  </a:cubicBezTo>
                  <a:cubicBezTo>
                    <a:pt x="-46026" y="901082"/>
                    <a:pt x="37694" y="657614"/>
                    <a:pt x="0" y="491637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="" xmlns:ask="http://schemas.microsoft.com/office/drawing/2018/sketchyshapes" sd="169581032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F6733F-E2F5-BAF8-1025-228180A9716C}"/>
                </a:ext>
              </a:extLst>
            </p:cNvPr>
            <p:cNvSpPr txBox="1"/>
            <p:nvPr/>
          </p:nvSpPr>
          <p:spPr>
            <a:xfrm>
              <a:off x="5083225" y="3291747"/>
              <a:ext cx="691993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Biển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đường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dành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người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̣, 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đèn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tín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hiệu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sang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đường</a:t>
              </a:r>
              <a:endParaRPr lang="en-US" sz="44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5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61AFF4-DDAE-4305-BF68-4561D7D4F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39" y="992345"/>
            <a:ext cx="6114771" cy="60879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D36C1F-0B54-DCB9-4A67-80795EE6FE7A}"/>
              </a:ext>
            </a:extLst>
          </p:cNvPr>
          <p:cNvGrpSpPr/>
          <p:nvPr/>
        </p:nvGrpSpPr>
        <p:grpSpPr>
          <a:xfrm>
            <a:off x="5083225" y="203808"/>
            <a:ext cx="6919934" cy="2011547"/>
            <a:chOff x="5083225" y="203808"/>
            <a:chExt cx="6919934" cy="20115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0E4A71E-11AF-F9C5-FA7F-B177853CE400}"/>
                </a:ext>
              </a:extLst>
            </p:cNvPr>
            <p:cNvSpPr/>
            <p:nvPr/>
          </p:nvSpPr>
          <p:spPr>
            <a:xfrm>
              <a:off x="5083225" y="203808"/>
              <a:ext cx="6919934" cy="2011547"/>
            </a:xfrm>
            <a:custGeom>
              <a:avLst/>
              <a:gdLst>
                <a:gd name="connsiteX0" fmla="*/ 0 w 6919934"/>
                <a:gd name="connsiteY0" fmla="*/ 335265 h 2011547"/>
                <a:gd name="connsiteX1" fmla="*/ 335265 w 6919934"/>
                <a:gd name="connsiteY1" fmla="*/ 0 h 2011547"/>
                <a:gd name="connsiteX2" fmla="*/ 965887 w 6919934"/>
                <a:gd name="connsiteY2" fmla="*/ 0 h 2011547"/>
                <a:gd name="connsiteX3" fmla="*/ 1596508 w 6919934"/>
                <a:gd name="connsiteY3" fmla="*/ 0 h 2011547"/>
                <a:gd name="connsiteX4" fmla="*/ 2164636 w 6919934"/>
                <a:gd name="connsiteY4" fmla="*/ 0 h 2011547"/>
                <a:gd name="connsiteX5" fmla="*/ 2607776 w 6919934"/>
                <a:gd name="connsiteY5" fmla="*/ 0 h 2011547"/>
                <a:gd name="connsiteX6" fmla="*/ 2988421 w 6919934"/>
                <a:gd name="connsiteY6" fmla="*/ 0 h 2011547"/>
                <a:gd name="connsiteX7" fmla="*/ 3556549 w 6919934"/>
                <a:gd name="connsiteY7" fmla="*/ 0 h 2011547"/>
                <a:gd name="connsiteX8" fmla="*/ 3937194 w 6919934"/>
                <a:gd name="connsiteY8" fmla="*/ 0 h 2011547"/>
                <a:gd name="connsiteX9" fmla="*/ 4380334 w 6919934"/>
                <a:gd name="connsiteY9" fmla="*/ 0 h 2011547"/>
                <a:gd name="connsiteX10" fmla="*/ 4885967 w 6919934"/>
                <a:gd name="connsiteY10" fmla="*/ 0 h 2011547"/>
                <a:gd name="connsiteX11" fmla="*/ 5266613 w 6919934"/>
                <a:gd name="connsiteY11" fmla="*/ 0 h 2011547"/>
                <a:gd name="connsiteX12" fmla="*/ 5772246 w 6919934"/>
                <a:gd name="connsiteY12" fmla="*/ 0 h 2011547"/>
                <a:gd name="connsiteX13" fmla="*/ 6584669 w 6919934"/>
                <a:gd name="connsiteY13" fmla="*/ 0 h 2011547"/>
                <a:gd name="connsiteX14" fmla="*/ 6919934 w 6919934"/>
                <a:gd name="connsiteY14" fmla="*/ 335265 h 2011547"/>
                <a:gd name="connsiteX15" fmla="*/ 6919934 w 6919934"/>
                <a:gd name="connsiteY15" fmla="*/ 809091 h 2011547"/>
                <a:gd name="connsiteX16" fmla="*/ 6919934 w 6919934"/>
                <a:gd name="connsiteY16" fmla="*/ 1269507 h 2011547"/>
                <a:gd name="connsiteX17" fmla="*/ 6919934 w 6919934"/>
                <a:gd name="connsiteY17" fmla="*/ 1676282 h 2011547"/>
                <a:gd name="connsiteX18" fmla="*/ 6584669 w 6919934"/>
                <a:gd name="connsiteY18" fmla="*/ 2011547 h 2011547"/>
                <a:gd name="connsiteX19" fmla="*/ 6204023 w 6919934"/>
                <a:gd name="connsiteY19" fmla="*/ 2011547 h 2011547"/>
                <a:gd name="connsiteX20" fmla="*/ 5823378 w 6919934"/>
                <a:gd name="connsiteY20" fmla="*/ 2011547 h 2011547"/>
                <a:gd name="connsiteX21" fmla="*/ 5317744 w 6919934"/>
                <a:gd name="connsiteY21" fmla="*/ 2011547 h 2011547"/>
                <a:gd name="connsiteX22" fmla="*/ 4812111 w 6919934"/>
                <a:gd name="connsiteY22" fmla="*/ 2011547 h 2011547"/>
                <a:gd name="connsiteX23" fmla="*/ 4368971 w 6919934"/>
                <a:gd name="connsiteY23" fmla="*/ 2011547 h 2011547"/>
                <a:gd name="connsiteX24" fmla="*/ 3925832 w 6919934"/>
                <a:gd name="connsiteY24" fmla="*/ 2011547 h 2011547"/>
                <a:gd name="connsiteX25" fmla="*/ 3357704 w 6919934"/>
                <a:gd name="connsiteY25" fmla="*/ 2011547 h 2011547"/>
                <a:gd name="connsiteX26" fmla="*/ 2789576 w 6919934"/>
                <a:gd name="connsiteY26" fmla="*/ 2011547 h 2011547"/>
                <a:gd name="connsiteX27" fmla="*/ 2283943 w 6919934"/>
                <a:gd name="connsiteY27" fmla="*/ 2011547 h 2011547"/>
                <a:gd name="connsiteX28" fmla="*/ 1715815 w 6919934"/>
                <a:gd name="connsiteY28" fmla="*/ 2011547 h 2011547"/>
                <a:gd name="connsiteX29" fmla="*/ 1272676 w 6919934"/>
                <a:gd name="connsiteY29" fmla="*/ 2011547 h 2011547"/>
                <a:gd name="connsiteX30" fmla="*/ 892030 w 6919934"/>
                <a:gd name="connsiteY30" fmla="*/ 2011547 h 2011547"/>
                <a:gd name="connsiteX31" fmla="*/ 335265 w 6919934"/>
                <a:gd name="connsiteY31" fmla="*/ 2011547 h 2011547"/>
                <a:gd name="connsiteX32" fmla="*/ 0 w 6919934"/>
                <a:gd name="connsiteY32" fmla="*/ 1676282 h 2011547"/>
                <a:gd name="connsiteX33" fmla="*/ 0 w 6919934"/>
                <a:gd name="connsiteY33" fmla="*/ 1269507 h 2011547"/>
                <a:gd name="connsiteX34" fmla="*/ 0 w 6919934"/>
                <a:gd name="connsiteY34" fmla="*/ 822501 h 2011547"/>
                <a:gd name="connsiteX35" fmla="*/ 0 w 6919934"/>
                <a:gd name="connsiteY35" fmla="*/ 335265 h 20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919934" h="2011547" fill="none" extrusionOk="0">
                  <a:moveTo>
                    <a:pt x="0" y="335265"/>
                  </a:moveTo>
                  <a:cubicBezTo>
                    <a:pt x="1635" y="141973"/>
                    <a:pt x="158729" y="-26609"/>
                    <a:pt x="335265" y="0"/>
                  </a:cubicBezTo>
                  <a:cubicBezTo>
                    <a:pt x="580525" y="-69279"/>
                    <a:pt x="679879" y="11124"/>
                    <a:pt x="965887" y="0"/>
                  </a:cubicBezTo>
                  <a:cubicBezTo>
                    <a:pt x="1251895" y="-11124"/>
                    <a:pt x="1282388" y="64372"/>
                    <a:pt x="1596508" y="0"/>
                  </a:cubicBezTo>
                  <a:cubicBezTo>
                    <a:pt x="1910628" y="-64372"/>
                    <a:pt x="1986915" y="54103"/>
                    <a:pt x="2164636" y="0"/>
                  </a:cubicBezTo>
                  <a:cubicBezTo>
                    <a:pt x="2342357" y="-54103"/>
                    <a:pt x="2433322" y="20015"/>
                    <a:pt x="2607776" y="0"/>
                  </a:cubicBezTo>
                  <a:cubicBezTo>
                    <a:pt x="2782230" y="-20015"/>
                    <a:pt x="2817017" y="16535"/>
                    <a:pt x="2988421" y="0"/>
                  </a:cubicBezTo>
                  <a:cubicBezTo>
                    <a:pt x="3159826" y="-16535"/>
                    <a:pt x="3413510" y="15891"/>
                    <a:pt x="3556549" y="0"/>
                  </a:cubicBezTo>
                  <a:cubicBezTo>
                    <a:pt x="3699588" y="-15891"/>
                    <a:pt x="3851599" y="17414"/>
                    <a:pt x="3937194" y="0"/>
                  </a:cubicBezTo>
                  <a:cubicBezTo>
                    <a:pt x="4022790" y="-17414"/>
                    <a:pt x="4250998" y="49951"/>
                    <a:pt x="4380334" y="0"/>
                  </a:cubicBezTo>
                  <a:cubicBezTo>
                    <a:pt x="4509670" y="-49951"/>
                    <a:pt x="4646138" y="5082"/>
                    <a:pt x="4885967" y="0"/>
                  </a:cubicBezTo>
                  <a:cubicBezTo>
                    <a:pt x="5125796" y="-5082"/>
                    <a:pt x="5166703" y="24924"/>
                    <a:pt x="5266613" y="0"/>
                  </a:cubicBezTo>
                  <a:cubicBezTo>
                    <a:pt x="5366523" y="-24924"/>
                    <a:pt x="5650825" y="10678"/>
                    <a:pt x="5772246" y="0"/>
                  </a:cubicBezTo>
                  <a:cubicBezTo>
                    <a:pt x="5893667" y="-10678"/>
                    <a:pt x="6389769" y="86753"/>
                    <a:pt x="6584669" y="0"/>
                  </a:cubicBezTo>
                  <a:cubicBezTo>
                    <a:pt x="6774907" y="-4435"/>
                    <a:pt x="6940534" y="153950"/>
                    <a:pt x="6919934" y="335265"/>
                  </a:cubicBezTo>
                  <a:cubicBezTo>
                    <a:pt x="6924676" y="549990"/>
                    <a:pt x="6900689" y="630359"/>
                    <a:pt x="6919934" y="809091"/>
                  </a:cubicBezTo>
                  <a:cubicBezTo>
                    <a:pt x="6939179" y="987823"/>
                    <a:pt x="6876462" y="1056697"/>
                    <a:pt x="6919934" y="1269507"/>
                  </a:cubicBezTo>
                  <a:cubicBezTo>
                    <a:pt x="6963406" y="1482317"/>
                    <a:pt x="6918665" y="1531101"/>
                    <a:pt x="6919934" y="1676282"/>
                  </a:cubicBezTo>
                  <a:cubicBezTo>
                    <a:pt x="6931673" y="1844044"/>
                    <a:pt x="6764598" y="2002123"/>
                    <a:pt x="6584669" y="2011547"/>
                  </a:cubicBezTo>
                  <a:cubicBezTo>
                    <a:pt x="6457125" y="2016902"/>
                    <a:pt x="6293685" y="2001557"/>
                    <a:pt x="6204023" y="2011547"/>
                  </a:cubicBezTo>
                  <a:cubicBezTo>
                    <a:pt x="6114361" y="2021537"/>
                    <a:pt x="5978407" y="1986358"/>
                    <a:pt x="5823378" y="2011547"/>
                  </a:cubicBezTo>
                  <a:cubicBezTo>
                    <a:pt x="5668350" y="2036736"/>
                    <a:pt x="5456309" y="1955605"/>
                    <a:pt x="5317744" y="2011547"/>
                  </a:cubicBezTo>
                  <a:cubicBezTo>
                    <a:pt x="5179179" y="2067489"/>
                    <a:pt x="4954579" y="1977342"/>
                    <a:pt x="4812111" y="2011547"/>
                  </a:cubicBezTo>
                  <a:cubicBezTo>
                    <a:pt x="4669643" y="2045752"/>
                    <a:pt x="4480835" y="2002145"/>
                    <a:pt x="4368971" y="2011547"/>
                  </a:cubicBezTo>
                  <a:cubicBezTo>
                    <a:pt x="4257107" y="2020949"/>
                    <a:pt x="4085244" y="1971495"/>
                    <a:pt x="3925832" y="2011547"/>
                  </a:cubicBezTo>
                  <a:cubicBezTo>
                    <a:pt x="3766420" y="2051599"/>
                    <a:pt x="3472625" y="1982645"/>
                    <a:pt x="3357704" y="2011547"/>
                  </a:cubicBezTo>
                  <a:cubicBezTo>
                    <a:pt x="3242783" y="2040449"/>
                    <a:pt x="2944021" y="1946209"/>
                    <a:pt x="2789576" y="2011547"/>
                  </a:cubicBezTo>
                  <a:cubicBezTo>
                    <a:pt x="2635131" y="2076885"/>
                    <a:pt x="2474542" y="1968795"/>
                    <a:pt x="2283943" y="2011547"/>
                  </a:cubicBezTo>
                  <a:cubicBezTo>
                    <a:pt x="2093344" y="2054299"/>
                    <a:pt x="1918124" y="1992602"/>
                    <a:pt x="1715815" y="2011547"/>
                  </a:cubicBezTo>
                  <a:cubicBezTo>
                    <a:pt x="1513506" y="2030492"/>
                    <a:pt x="1398498" y="1997323"/>
                    <a:pt x="1272676" y="2011547"/>
                  </a:cubicBezTo>
                  <a:cubicBezTo>
                    <a:pt x="1146854" y="2025771"/>
                    <a:pt x="1001861" y="2007958"/>
                    <a:pt x="892030" y="2011547"/>
                  </a:cubicBezTo>
                  <a:cubicBezTo>
                    <a:pt x="782199" y="2015136"/>
                    <a:pt x="582114" y="1996311"/>
                    <a:pt x="335265" y="2011547"/>
                  </a:cubicBezTo>
                  <a:cubicBezTo>
                    <a:pt x="164347" y="2015558"/>
                    <a:pt x="8568" y="1824867"/>
                    <a:pt x="0" y="1676282"/>
                  </a:cubicBezTo>
                  <a:cubicBezTo>
                    <a:pt x="-4994" y="1593978"/>
                    <a:pt x="7988" y="1432279"/>
                    <a:pt x="0" y="1269507"/>
                  </a:cubicBezTo>
                  <a:cubicBezTo>
                    <a:pt x="-7988" y="1106735"/>
                    <a:pt x="47221" y="980858"/>
                    <a:pt x="0" y="822501"/>
                  </a:cubicBezTo>
                  <a:cubicBezTo>
                    <a:pt x="-47221" y="664144"/>
                    <a:pt x="8769" y="485867"/>
                    <a:pt x="0" y="335265"/>
                  </a:cubicBezTo>
                  <a:close/>
                </a:path>
                <a:path w="6919934" h="2011547" stroke="0" extrusionOk="0">
                  <a:moveTo>
                    <a:pt x="0" y="335265"/>
                  </a:moveTo>
                  <a:cubicBezTo>
                    <a:pt x="17798" y="152371"/>
                    <a:pt x="134572" y="21164"/>
                    <a:pt x="335265" y="0"/>
                  </a:cubicBezTo>
                  <a:cubicBezTo>
                    <a:pt x="540849" y="-6126"/>
                    <a:pt x="604909" y="14749"/>
                    <a:pt x="840899" y="0"/>
                  </a:cubicBezTo>
                  <a:cubicBezTo>
                    <a:pt x="1076889" y="-14749"/>
                    <a:pt x="1218563" y="41568"/>
                    <a:pt x="1534014" y="0"/>
                  </a:cubicBezTo>
                  <a:cubicBezTo>
                    <a:pt x="1849466" y="-41568"/>
                    <a:pt x="2062730" y="48825"/>
                    <a:pt x="2227130" y="0"/>
                  </a:cubicBezTo>
                  <a:cubicBezTo>
                    <a:pt x="2391530" y="-48825"/>
                    <a:pt x="2641451" y="31313"/>
                    <a:pt x="2795258" y="0"/>
                  </a:cubicBezTo>
                  <a:cubicBezTo>
                    <a:pt x="2949065" y="-31313"/>
                    <a:pt x="3052487" y="12581"/>
                    <a:pt x="3175903" y="0"/>
                  </a:cubicBezTo>
                  <a:cubicBezTo>
                    <a:pt x="3299319" y="-12581"/>
                    <a:pt x="3566216" y="41541"/>
                    <a:pt x="3681537" y="0"/>
                  </a:cubicBezTo>
                  <a:cubicBezTo>
                    <a:pt x="3796858" y="-41541"/>
                    <a:pt x="4069141" y="13002"/>
                    <a:pt x="4187170" y="0"/>
                  </a:cubicBezTo>
                  <a:cubicBezTo>
                    <a:pt x="4305199" y="-13002"/>
                    <a:pt x="4514109" y="34372"/>
                    <a:pt x="4630310" y="0"/>
                  </a:cubicBezTo>
                  <a:cubicBezTo>
                    <a:pt x="4746511" y="-34372"/>
                    <a:pt x="4972781" y="21627"/>
                    <a:pt x="5135944" y="0"/>
                  </a:cubicBezTo>
                  <a:cubicBezTo>
                    <a:pt x="5299107" y="-21627"/>
                    <a:pt x="5600336" y="18512"/>
                    <a:pt x="5829059" y="0"/>
                  </a:cubicBezTo>
                  <a:cubicBezTo>
                    <a:pt x="6057783" y="-18512"/>
                    <a:pt x="6257473" y="63751"/>
                    <a:pt x="6584669" y="0"/>
                  </a:cubicBezTo>
                  <a:cubicBezTo>
                    <a:pt x="6740884" y="-14174"/>
                    <a:pt x="6917820" y="182812"/>
                    <a:pt x="6919934" y="335265"/>
                  </a:cubicBezTo>
                  <a:cubicBezTo>
                    <a:pt x="6935077" y="468311"/>
                    <a:pt x="6900769" y="571728"/>
                    <a:pt x="6919934" y="768860"/>
                  </a:cubicBezTo>
                  <a:cubicBezTo>
                    <a:pt x="6939099" y="965992"/>
                    <a:pt x="6877272" y="1037159"/>
                    <a:pt x="6919934" y="1175636"/>
                  </a:cubicBezTo>
                  <a:cubicBezTo>
                    <a:pt x="6962596" y="1314113"/>
                    <a:pt x="6864092" y="1517397"/>
                    <a:pt x="6919934" y="1676282"/>
                  </a:cubicBezTo>
                  <a:cubicBezTo>
                    <a:pt x="6897124" y="1882307"/>
                    <a:pt x="6753867" y="2020636"/>
                    <a:pt x="6584669" y="2011547"/>
                  </a:cubicBezTo>
                  <a:cubicBezTo>
                    <a:pt x="6267892" y="2067013"/>
                    <a:pt x="6035084" y="1950991"/>
                    <a:pt x="5891553" y="2011547"/>
                  </a:cubicBezTo>
                  <a:cubicBezTo>
                    <a:pt x="5748022" y="2072103"/>
                    <a:pt x="5617529" y="1989172"/>
                    <a:pt x="5385920" y="2011547"/>
                  </a:cubicBezTo>
                  <a:cubicBezTo>
                    <a:pt x="5154311" y="2033922"/>
                    <a:pt x="5156012" y="2005822"/>
                    <a:pt x="5005274" y="2011547"/>
                  </a:cubicBezTo>
                  <a:cubicBezTo>
                    <a:pt x="4854536" y="2017272"/>
                    <a:pt x="4675593" y="1958704"/>
                    <a:pt x="4437147" y="2011547"/>
                  </a:cubicBezTo>
                  <a:cubicBezTo>
                    <a:pt x="4198701" y="2064390"/>
                    <a:pt x="3971554" y="1953255"/>
                    <a:pt x="3744031" y="2011547"/>
                  </a:cubicBezTo>
                  <a:cubicBezTo>
                    <a:pt x="3516508" y="2069839"/>
                    <a:pt x="3308505" y="1932166"/>
                    <a:pt x="3050915" y="2011547"/>
                  </a:cubicBezTo>
                  <a:cubicBezTo>
                    <a:pt x="2793325" y="2090928"/>
                    <a:pt x="2767408" y="1958000"/>
                    <a:pt x="2545282" y="2011547"/>
                  </a:cubicBezTo>
                  <a:cubicBezTo>
                    <a:pt x="2323156" y="2065094"/>
                    <a:pt x="2161739" y="1951645"/>
                    <a:pt x="1914660" y="2011547"/>
                  </a:cubicBezTo>
                  <a:cubicBezTo>
                    <a:pt x="1667581" y="2071449"/>
                    <a:pt x="1519180" y="1959453"/>
                    <a:pt x="1346532" y="2011547"/>
                  </a:cubicBezTo>
                  <a:cubicBezTo>
                    <a:pt x="1173884" y="2063641"/>
                    <a:pt x="609355" y="1891614"/>
                    <a:pt x="335265" y="2011547"/>
                  </a:cubicBezTo>
                  <a:cubicBezTo>
                    <a:pt x="96793" y="2022480"/>
                    <a:pt x="-19330" y="1869390"/>
                    <a:pt x="0" y="1676282"/>
                  </a:cubicBezTo>
                  <a:cubicBezTo>
                    <a:pt x="-1128" y="1472813"/>
                    <a:pt x="24282" y="1337756"/>
                    <a:pt x="0" y="1229276"/>
                  </a:cubicBezTo>
                  <a:cubicBezTo>
                    <a:pt x="-24282" y="1120796"/>
                    <a:pt x="41979" y="869400"/>
                    <a:pt x="0" y="755450"/>
                  </a:cubicBezTo>
                  <a:cubicBezTo>
                    <a:pt x="-41979" y="641500"/>
                    <a:pt x="6825" y="437623"/>
                    <a:pt x="0" y="3352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=""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C78811-DA48-E467-B9ED-D2B68F72AA24}"/>
                </a:ext>
              </a:extLst>
            </p:cNvPr>
            <p:cNvSpPr txBox="1"/>
            <p:nvPr/>
          </p:nvSpPr>
          <p:spPr>
            <a:xfrm>
              <a:off x="5083225" y="445308"/>
              <a:ext cx="691993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Hãy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hướng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dẫn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đến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trường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toàn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3D9FE9-4074-7647-AA70-CADA2473247C}"/>
              </a:ext>
            </a:extLst>
          </p:cNvPr>
          <p:cNvGrpSpPr/>
          <p:nvPr/>
        </p:nvGrpSpPr>
        <p:grpSpPr>
          <a:xfrm>
            <a:off x="5083225" y="2878694"/>
            <a:ext cx="7108775" cy="3979306"/>
            <a:chOff x="5083225" y="2878694"/>
            <a:chExt cx="7108775" cy="397930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6672528-3DEB-2874-7669-58056A0029B5}"/>
                </a:ext>
              </a:extLst>
            </p:cNvPr>
            <p:cNvSpPr/>
            <p:nvPr/>
          </p:nvSpPr>
          <p:spPr>
            <a:xfrm>
              <a:off x="5083225" y="2878694"/>
              <a:ext cx="6919934" cy="3979306"/>
            </a:xfrm>
            <a:custGeom>
              <a:avLst/>
              <a:gdLst>
                <a:gd name="connsiteX0" fmla="*/ 0 w 6919934"/>
                <a:gd name="connsiteY0" fmla="*/ 663231 h 3979306"/>
                <a:gd name="connsiteX1" fmla="*/ 663231 w 6919934"/>
                <a:gd name="connsiteY1" fmla="*/ 0 h 3979306"/>
                <a:gd name="connsiteX2" fmla="*/ 1278513 w 6919934"/>
                <a:gd name="connsiteY2" fmla="*/ 0 h 3979306"/>
                <a:gd name="connsiteX3" fmla="*/ 1781925 w 6919934"/>
                <a:gd name="connsiteY3" fmla="*/ 0 h 3979306"/>
                <a:gd name="connsiteX4" fmla="*/ 2173468 w 6919934"/>
                <a:gd name="connsiteY4" fmla="*/ 0 h 3979306"/>
                <a:gd name="connsiteX5" fmla="*/ 2620946 w 6919934"/>
                <a:gd name="connsiteY5" fmla="*/ 0 h 3979306"/>
                <a:gd name="connsiteX6" fmla="*/ 3236228 w 6919934"/>
                <a:gd name="connsiteY6" fmla="*/ 0 h 3979306"/>
                <a:gd name="connsiteX7" fmla="*/ 3851510 w 6919934"/>
                <a:gd name="connsiteY7" fmla="*/ 0 h 3979306"/>
                <a:gd name="connsiteX8" fmla="*/ 4354923 w 6919934"/>
                <a:gd name="connsiteY8" fmla="*/ 0 h 3979306"/>
                <a:gd name="connsiteX9" fmla="*/ 4746466 w 6919934"/>
                <a:gd name="connsiteY9" fmla="*/ 0 h 3979306"/>
                <a:gd name="connsiteX10" fmla="*/ 5138009 w 6919934"/>
                <a:gd name="connsiteY10" fmla="*/ 0 h 3979306"/>
                <a:gd name="connsiteX11" fmla="*/ 5641421 w 6919934"/>
                <a:gd name="connsiteY11" fmla="*/ 0 h 3979306"/>
                <a:gd name="connsiteX12" fmla="*/ 6256703 w 6919934"/>
                <a:gd name="connsiteY12" fmla="*/ 0 h 3979306"/>
                <a:gd name="connsiteX13" fmla="*/ 6919934 w 6919934"/>
                <a:gd name="connsiteY13" fmla="*/ 663231 h 3979306"/>
                <a:gd name="connsiteX14" fmla="*/ 6919934 w 6919934"/>
                <a:gd name="connsiteY14" fmla="*/ 1220328 h 3979306"/>
                <a:gd name="connsiteX15" fmla="*/ 6919934 w 6919934"/>
                <a:gd name="connsiteY15" fmla="*/ 1697840 h 3979306"/>
                <a:gd name="connsiteX16" fmla="*/ 6919934 w 6919934"/>
                <a:gd name="connsiteY16" fmla="*/ 2228409 h 3979306"/>
                <a:gd name="connsiteX17" fmla="*/ 6919934 w 6919934"/>
                <a:gd name="connsiteY17" fmla="*/ 2812035 h 3979306"/>
                <a:gd name="connsiteX18" fmla="*/ 6919934 w 6919934"/>
                <a:gd name="connsiteY18" fmla="*/ 3316075 h 3979306"/>
                <a:gd name="connsiteX19" fmla="*/ 6256703 w 6919934"/>
                <a:gd name="connsiteY19" fmla="*/ 3979306 h 3979306"/>
                <a:gd name="connsiteX20" fmla="*/ 5641421 w 6919934"/>
                <a:gd name="connsiteY20" fmla="*/ 3979306 h 3979306"/>
                <a:gd name="connsiteX21" fmla="*/ 4970204 w 6919934"/>
                <a:gd name="connsiteY21" fmla="*/ 3979306 h 3979306"/>
                <a:gd name="connsiteX22" fmla="*/ 4410857 w 6919934"/>
                <a:gd name="connsiteY22" fmla="*/ 3979306 h 3979306"/>
                <a:gd name="connsiteX23" fmla="*/ 3907445 w 6919934"/>
                <a:gd name="connsiteY23" fmla="*/ 3979306 h 3979306"/>
                <a:gd name="connsiteX24" fmla="*/ 3292163 w 6919934"/>
                <a:gd name="connsiteY24" fmla="*/ 3979306 h 3979306"/>
                <a:gd name="connsiteX25" fmla="*/ 2900620 w 6919934"/>
                <a:gd name="connsiteY25" fmla="*/ 3979306 h 3979306"/>
                <a:gd name="connsiteX26" fmla="*/ 2229403 w 6919934"/>
                <a:gd name="connsiteY26" fmla="*/ 3979306 h 3979306"/>
                <a:gd name="connsiteX27" fmla="*/ 1837860 w 6919934"/>
                <a:gd name="connsiteY27" fmla="*/ 3979306 h 3979306"/>
                <a:gd name="connsiteX28" fmla="*/ 1166643 w 6919934"/>
                <a:gd name="connsiteY28" fmla="*/ 3979306 h 3979306"/>
                <a:gd name="connsiteX29" fmla="*/ 663231 w 6919934"/>
                <a:gd name="connsiteY29" fmla="*/ 3979306 h 3979306"/>
                <a:gd name="connsiteX30" fmla="*/ 0 w 6919934"/>
                <a:gd name="connsiteY30" fmla="*/ 3316075 h 3979306"/>
                <a:gd name="connsiteX31" fmla="*/ 0 w 6919934"/>
                <a:gd name="connsiteY31" fmla="*/ 2838563 h 3979306"/>
                <a:gd name="connsiteX32" fmla="*/ 0 w 6919934"/>
                <a:gd name="connsiteY32" fmla="*/ 2254937 h 3979306"/>
                <a:gd name="connsiteX33" fmla="*/ 0 w 6919934"/>
                <a:gd name="connsiteY33" fmla="*/ 1697840 h 3979306"/>
                <a:gd name="connsiteX34" fmla="*/ 0 w 6919934"/>
                <a:gd name="connsiteY34" fmla="*/ 1220328 h 3979306"/>
                <a:gd name="connsiteX35" fmla="*/ 0 w 6919934"/>
                <a:gd name="connsiteY35" fmla="*/ 663231 h 397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919934" h="3979306" fill="none" extrusionOk="0">
                  <a:moveTo>
                    <a:pt x="0" y="663231"/>
                  </a:moveTo>
                  <a:cubicBezTo>
                    <a:pt x="33747" y="365953"/>
                    <a:pt x="235589" y="-5242"/>
                    <a:pt x="663231" y="0"/>
                  </a:cubicBezTo>
                  <a:cubicBezTo>
                    <a:pt x="827584" y="-102"/>
                    <a:pt x="1007888" y="22982"/>
                    <a:pt x="1278513" y="0"/>
                  </a:cubicBezTo>
                  <a:cubicBezTo>
                    <a:pt x="1549138" y="-22982"/>
                    <a:pt x="1534634" y="26568"/>
                    <a:pt x="1781925" y="0"/>
                  </a:cubicBezTo>
                  <a:cubicBezTo>
                    <a:pt x="2029216" y="-26568"/>
                    <a:pt x="2082742" y="22990"/>
                    <a:pt x="2173468" y="0"/>
                  </a:cubicBezTo>
                  <a:cubicBezTo>
                    <a:pt x="2264194" y="-22990"/>
                    <a:pt x="2429641" y="1317"/>
                    <a:pt x="2620946" y="0"/>
                  </a:cubicBezTo>
                  <a:cubicBezTo>
                    <a:pt x="2812251" y="-1317"/>
                    <a:pt x="3097923" y="28023"/>
                    <a:pt x="3236228" y="0"/>
                  </a:cubicBezTo>
                  <a:cubicBezTo>
                    <a:pt x="3374533" y="-28023"/>
                    <a:pt x="3651811" y="15986"/>
                    <a:pt x="3851510" y="0"/>
                  </a:cubicBezTo>
                  <a:cubicBezTo>
                    <a:pt x="4051209" y="-15986"/>
                    <a:pt x="4198941" y="23053"/>
                    <a:pt x="4354923" y="0"/>
                  </a:cubicBezTo>
                  <a:cubicBezTo>
                    <a:pt x="4510905" y="-23053"/>
                    <a:pt x="4666171" y="43547"/>
                    <a:pt x="4746466" y="0"/>
                  </a:cubicBezTo>
                  <a:cubicBezTo>
                    <a:pt x="4826761" y="-43547"/>
                    <a:pt x="4959215" y="22564"/>
                    <a:pt x="5138009" y="0"/>
                  </a:cubicBezTo>
                  <a:cubicBezTo>
                    <a:pt x="5316803" y="-22564"/>
                    <a:pt x="5536443" y="20221"/>
                    <a:pt x="5641421" y="0"/>
                  </a:cubicBezTo>
                  <a:cubicBezTo>
                    <a:pt x="5746399" y="-20221"/>
                    <a:pt x="6047881" y="61674"/>
                    <a:pt x="6256703" y="0"/>
                  </a:cubicBezTo>
                  <a:cubicBezTo>
                    <a:pt x="6545927" y="46546"/>
                    <a:pt x="6882789" y="310669"/>
                    <a:pt x="6919934" y="663231"/>
                  </a:cubicBezTo>
                  <a:cubicBezTo>
                    <a:pt x="6926814" y="788328"/>
                    <a:pt x="6915108" y="1044926"/>
                    <a:pt x="6919934" y="1220328"/>
                  </a:cubicBezTo>
                  <a:cubicBezTo>
                    <a:pt x="6924760" y="1395730"/>
                    <a:pt x="6906312" y="1587296"/>
                    <a:pt x="6919934" y="1697840"/>
                  </a:cubicBezTo>
                  <a:cubicBezTo>
                    <a:pt x="6933556" y="1808384"/>
                    <a:pt x="6901508" y="1978547"/>
                    <a:pt x="6919934" y="2228409"/>
                  </a:cubicBezTo>
                  <a:cubicBezTo>
                    <a:pt x="6938360" y="2478271"/>
                    <a:pt x="6855409" y="2694387"/>
                    <a:pt x="6919934" y="2812035"/>
                  </a:cubicBezTo>
                  <a:cubicBezTo>
                    <a:pt x="6984459" y="2929683"/>
                    <a:pt x="6873186" y="3161556"/>
                    <a:pt x="6919934" y="3316075"/>
                  </a:cubicBezTo>
                  <a:cubicBezTo>
                    <a:pt x="6933667" y="3635616"/>
                    <a:pt x="6639913" y="4024151"/>
                    <a:pt x="6256703" y="3979306"/>
                  </a:cubicBezTo>
                  <a:cubicBezTo>
                    <a:pt x="6069381" y="4029654"/>
                    <a:pt x="5766582" y="3939111"/>
                    <a:pt x="5641421" y="3979306"/>
                  </a:cubicBezTo>
                  <a:cubicBezTo>
                    <a:pt x="5516260" y="4019501"/>
                    <a:pt x="5188972" y="3941191"/>
                    <a:pt x="4970204" y="3979306"/>
                  </a:cubicBezTo>
                  <a:cubicBezTo>
                    <a:pt x="4751436" y="4017421"/>
                    <a:pt x="4659612" y="3931692"/>
                    <a:pt x="4410857" y="3979306"/>
                  </a:cubicBezTo>
                  <a:cubicBezTo>
                    <a:pt x="4162102" y="4026920"/>
                    <a:pt x="4146163" y="3947081"/>
                    <a:pt x="3907445" y="3979306"/>
                  </a:cubicBezTo>
                  <a:cubicBezTo>
                    <a:pt x="3668727" y="4011531"/>
                    <a:pt x="3433264" y="3910623"/>
                    <a:pt x="3292163" y="3979306"/>
                  </a:cubicBezTo>
                  <a:cubicBezTo>
                    <a:pt x="3151062" y="4047989"/>
                    <a:pt x="3055115" y="3943328"/>
                    <a:pt x="2900620" y="3979306"/>
                  </a:cubicBezTo>
                  <a:cubicBezTo>
                    <a:pt x="2746125" y="4015284"/>
                    <a:pt x="2422586" y="3935692"/>
                    <a:pt x="2229403" y="3979306"/>
                  </a:cubicBezTo>
                  <a:cubicBezTo>
                    <a:pt x="2036220" y="4022920"/>
                    <a:pt x="1952126" y="3978307"/>
                    <a:pt x="1837860" y="3979306"/>
                  </a:cubicBezTo>
                  <a:cubicBezTo>
                    <a:pt x="1723594" y="3980305"/>
                    <a:pt x="1398246" y="3967064"/>
                    <a:pt x="1166643" y="3979306"/>
                  </a:cubicBezTo>
                  <a:cubicBezTo>
                    <a:pt x="935040" y="3991548"/>
                    <a:pt x="822897" y="3940972"/>
                    <a:pt x="663231" y="3979306"/>
                  </a:cubicBezTo>
                  <a:cubicBezTo>
                    <a:pt x="294981" y="3955266"/>
                    <a:pt x="2718" y="3777295"/>
                    <a:pt x="0" y="3316075"/>
                  </a:cubicBezTo>
                  <a:cubicBezTo>
                    <a:pt x="-29385" y="3194365"/>
                    <a:pt x="24196" y="2976463"/>
                    <a:pt x="0" y="2838563"/>
                  </a:cubicBezTo>
                  <a:cubicBezTo>
                    <a:pt x="-24196" y="2700663"/>
                    <a:pt x="43320" y="2422634"/>
                    <a:pt x="0" y="2254937"/>
                  </a:cubicBezTo>
                  <a:cubicBezTo>
                    <a:pt x="-43320" y="2087240"/>
                    <a:pt x="36722" y="1955040"/>
                    <a:pt x="0" y="1697840"/>
                  </a:cubicBezTo>
                  <a:cubicBezTo>
                    <a:pt x="-36722" y="1440640"/>
                    <a:pt x="31310" y="1359417"/>
                    <a:pt x="0" y="1220328"/>
                  </a:cubicBezTo>
                  <a:cubicBezTo>
                    <a:pt x="-31310" y="1081239"/>
                    <a:pt x="46656" y="863411"/>
                    <a:pt x="0" y="663231"/>
                  </a:cubicBezTo>
                  <a:close/>
                </a:path>
                <a:path w="6919934" h="3979306" stroke="0" extrusionOk="0">
                  <a:moveTo>
                    <a:pt x="0" y="663231"/>
                  </a:moveTo>
                  <a:cubicBezTo>
                    <a:pt x="63444" y="339072"/>
                    <a:pt x="350525" y="52756"/>
                    <a:pt x="663231" y="0"/>
                  </a:cubicBezTo>
                  <a:cubicBezTo>
                    <a:pt x="900599" y="-40847"/>
                    <a:pt x="1014281" y="31064"/>
                    <a:pt x="1166643" y="0"/>
                  </a:cubicBezTo>
                  <a:cubicBezTo>
                    <a:pt x="1319005" y="-31064"/>
                    <a:pt x="1416438" y="34708"/>
                    <a:pt x="1614121" y="0"/>
                  </a:cubicBezTo>
                  <a:cubicBezTo>
                    <a:pt x="1811804" y="-34708"/>
                    <a:pt x="1849631" y="26721"/>
                    <a:pt x="2061599" y="0"/>
                  </a:cubicBezTo>
                  <a:cubicBezTo>
                    <a:pt x="2273567" y="-26721"/>
                    <a:pt x="2488110" y="74009"/>
                    <a:pt x="2732816" y="0"/>
                  </a:cubicBezTo>
                  <a:cubicBezTo>
                    <a:pt x="2977522" y="-74009"/>
                    <a:pt x="3103305" y="35605"/>
                    <a:pt x="3236228" y="0"/>
                  </a:cubicBezTo>
                  <a:cubicBezTo>
                    <a:pt x="3369151" y="-35605"/>
                    <a:pt x="3659056" y="60544"/>
                    <a:pt x="3795575" y="0"/>
                  </a:cubicBezTo>
                  <a:cubicBezTo>
                    <a:pt x="3932094" y="-60544"/>
                    <a:pt x="4173138" y="31147"/>
                    <a:pt x="4410857" y="0"/>
                  </a:cubicBezTo>
                  <a:cubicBezTo>
                    <a:pt x="4648576" y="-31147"/>
                    <a:pt x="4703633" y="39226"/>
                    <a:pt x="4802400" y="0"/>
                  </a:cubicBezTo>
                  <a:cubicBezTo>
                    <a:pt x="4901167" y="-39226"/>
                    <a:pt x="5078246" y="33575"/>
                    <a:pt x="5193943" y="0"/>
                  </a:cubicBezTo>
                  <a:cubicBezTo>
                    <a:pt x="5309640" y="-33575"/>
                    <a:pt x="5805119" y="91719"/>
                    <a:pt x="6256703" y="0"/>
                  </a:cubicBezTo>
                  <a:cubicBezTo>
                    <a:pt x="6597488" y="416"/>
                    <a:pt x="6935476" y="304255"/>
                    <a:pt x="6919934" y="663231"/>
                  </a:cubicBezTo>
                  <a:cubicBezTo>
                    <a:pt x="6929981" y="775039"/>
                    <a:pt x="6912027" y="1031973"/>
                    <a:pt x="6919934" y="1140743"/>
                  </a:cubicBezTo>
                  <a:cubicBezTo>
                    <a:pt x="6927841" y="1249513"/>
                    <a:pt x="6901596" y="1532462"/>
                    <a:pt x="6919934" y="1724369"/>
                  </a:cubicBezTo>
                  <a:cubicBezTo>
                    <a:pt x="6938272" y="1916276"/>
                    <a:pt x="6901507" y="2052045"/>
                    <a:pt x="6919934" y="2254937"/>
                  </a:cubicBezTo>
                  <a:cubicBezTo>
                    <a:pt x="6938361" y="2457829"/>
                    <a:pt x="6892428" y="2637880"/>
                    <a:pt x="6919934" y="2758978"/>
                  </a:cubicBezTo>
                  <a:cubicBezTo>
                    <a:pt x="6947440" y="2880076"/>
                    <a:pt x="6879222" y="3181406"/>
                    <a:pt x="6919934" y="3316075"/>
                  </a:cubicBezTo>
                  <a:cubicBezTo>
                    <a:pt x="6889376" y="3675000"/>
                    <a:pt x="6624704" y="4021273"/>
                    <a:pt x="6256703" y="3979306"/>
                  </a:cubicBezTo>
                  <a:cubicBezTo>
                    <a:pt x="6069323" y="4010607"/>
                    <a:pt x="5983799" y="3940835"/>
                    <a:pt x="5753291" y="3979306"/>
                  </a:cubicBezTo>
                  <a:cubicBezTo>
                    <a:pt x="5522783" y="4017777"/>
                    <a:pt x="5449115" y="3978766"/>
                    <a:pt x="5361747" y="3979306"/>
                  </a:cubicBezTo>
                  <a:cubicBezTo>
                    <a:pt x="5274379" y="3979846"/>
                    <a:pt x="4842668" y="3927676"/>
                    <a:pt x="4690531" y="3979306"/>
                  </a:cubicBezTo>
                  <a:cubicBezTo>
                    <a:pt x="4538394" y="4030936"/>
                    <a:pt x="4441160" y="3951830"/>
                    <a:pt x="4298988" y="3979306"/>
                  </a:cubicBezTo>
                  <a:cubicBezTo>
                    <a:pt x="4156816" y="4006782"/>
                    <a:pt x="3899294" y="3950051"/>
                    <a:pt x="3739641" y="3979306"/>
                  </a:cubicBezTo>
                  <a:cubicBezTo>
                    <a:pt x="3579988" y="4008561"/>
                    <a:pt x="3363873" y="3967670"/>
                    <a:pt x="3236228" y="3979306"/>
                  </a:cubicBezTo>
                  <a:cubicBezTo>
                    <a:pt x="3108583" y="3990942"/>
                    <a:pt x="2928131" y="3975599"/>
                    <a:pt x="2676881" y="3979306"/>
                  </a:cubicBezTo>
                  <a:cubicBezTo>
                    <a:pt x="2425631" y="3983013"/>
                    <a:pt x="2364386" y="3965480"/>
                    <a:pt x="2173468" y="3979306"/>
                  </a:cubicBezTo>
                  <a:cubicBezTo>
                    <a:pt x="1982550" y="3993132"/>
                    <a:pt x="1745482" y="3918962"/>
                    <a:pt x="1614121" y="3979306"/>
                  </a:cubicBezTo>
                  <a:cubicBezTo>
                    <a:pt x="1482760" y="4039650"/>
                    <a:pt x="956627" y="3928511"/>
                    <a:pt x="663231" y="3979306"/>
                  </a:cubicBezTo>
                  <a:cubicBezTo>
                    <a:pt x="307182" y="3940477"/>
                    <a:pt x="6130" y="3573805"/>
                    <a:pt x="0" y="3316075"/>
                  </a:cubicBezTo>
                  <a:cubicBezTo>
                    <a:pt x="-28987" y="3140341"/>
                    <a:pt x="48255" y="3013917"/>
                    <a:pt x="0" y="2758978"/>
                  </a:cubicBezTo>
                  <a:cubicBezTo>
                    <a:pt x="-48255" y="2504039"/>
                    <a:pt x="13374" y="2490103"/>
                    <a:pt x="0" y="2254937"/>
                  </a:cubicBezTo>
                  <a:cubicBezTo>
                    <a:pt x="-13374" y="2019771"/>
                    <a:pt x="19643" y="1860783"/>
                    <a:pt x="0" y="1697840"/>
                  </a:cubicBezTo>
                  <a:cubicBezTo>
                    <a:pt x="-19643" y="1534897"/>
                    <a:pt x="53392" y="1378914"/>
                    <a:pt x="0" y="1167271"/>
                  </a:cubicBezTo>
                  <a:cubicBezTo>
                    <a:pt x="-53392" y="955628"/>
                    <a:pt x="11545" y="914387"/>
                    <a:pt x="0" y="663231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="" xmlns:ask="http://schemas.microsoft.com/office/drawing/2018/sketchyshapes" sd="169581032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F6733F-E2F5-BAF8-1025-228180A9716C}"/>
                </a:ext>
              </a:extLst>
            </p:cNvPr>
            <p:cNvSpPr txBox="1"/>
            <p:nvPr/>
          </p:nvSpPr>
          <p:spPr>
            <a:xfrm>
              <a:off x="5272066" y="3033185"/>
              <a:ext cx="6919934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cần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vỉa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hè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phía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phải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mình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chỉ sang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đường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tiện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dừng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lại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trước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vạch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dành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người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̣.</a:t>
              </a:r>
              <a:endParaRPr lang="en-US" sz="44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15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61AFF4-DDAE-4305-BF68-4561D7D4F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39" y="992345"/>
            <a:ext cx="6114771" cy="60879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048DF7-84D4-2D57-DBBF-4ECD87966164}"/>
              </a:ext>
            </a:extLst>
          </p:cNvPr>
          <p:cNvGrpSpPr/>
          <p:nvPr/>
        </p:nvGrpSpPr>
        <p:grpSpPr>
          <a:xfrm>
            <a:off x="5083225" y="147752"/>
            <a:ext cx="7077701" cy="2123658"/>
            <a:chOff x="5083225" y="147752"/>
            <a:chExt cx="7077701" cy="212365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0E4A71E-11AF-F9C5-FA7F-B177853CE400}"/>
                </a:ext>
              </a:extLst>
            </p:cNvPr>
            <p:cNvSpPr/>
            <p:nvPr/>
          </p:nvSpPr>
          <p:spPr>
            <a:xfrm>
              <a:off x="5083225" y="203808"/>
              <a:ext cx="6919934" cy="2011547"/>
            </a:xfrm>
            <a:custGeom>
              <a:avLst/>
              <a:gdLst>
                <a:gd name="connsiteX0" fmla="*/ 0 w 6919934"/>
                <a:gd name="connsiteY0" fmla="*/ 335265 h 2011547"/>
                <a:gd name="connsiteX1" fmla="*/ 335265 w 6919934"/>
                <a:gd name="connsiteY1" fmla="*/ 0 h 2011547"/>
                <a:gd name="connsiteX2" fmla="*/ 965887 w 6919934"/>
                <a:gd name="connsiteY2" fmla="*/ 0 h 2011547"/>
                <a:gd name="connsiteX3" fmla="*/ 1596508 w 6919934"/>
                <a:gd name="connsiteY3" fmla="*/ 0 h 2011547"/>
                <a:gd name="connsiteX4" fmla="*/ 2164636 w 6919934"/>
                <a:gd name="connsiteY4" fmla="*/ 0 h 2011547"/>
                <a:gd name="connsiteX5" fmla="*/ 2607776 w 6919934"/>
                <a:gd name="connsiteY5" fmla="*/ 0 h 2011547"/>
                <a:gd name="connsiteX6" fmla="*/ 2988421 w 6919934"/>
                <a:gd name="connsiteY6" fmla="*/ 0 h 2011547"/>
                <a:gd name="connsiteX7" fmla="*/ 3556549 w 6919934"/>
                <a:gd name="connsiteY7" fmla="*/ 0 h 2011547"/>
                <a:gd name="connsiteX8" fmla="*/ 3937194 w 6919934"/>
                <a:gd name="connsiteY8" fmla="*/ 0 h 2011547"/>
                <a:gd name="connsiteX9" fmla="*/ 4380334 w 6919934"/>
                <a:gd name="connsiteY9" fmla="*/ 0 h 2011547"/>
                <a:gd name="connsiteX10" fmla="*/ 4885967 w 6919934"/>
                <a:gd name="connsiteY10" fmla="*/ 0 h 2011547"/>
                <a:gd name="connsiteX11" fmla="*/ 5266613 w 6919934"/>
                <a:gd name="connsiteY11" fmla="*/ 0 h 2011547"/>
                <a:gd name="connsiteX12" fmla="*/ 5772246 w 6919934"/>
                <a:gd name="connsiteY12" fmla="*/ 0 h 2011547"/>
                <a:gd name="connsiteX13" fmla="*/ 6584669 w 6919934"/>
                <a:gd name="connsiteY13" fmla="*/ 0 h 2011547"/>
                <a:gd name="connsiteX14" fmla="*/ 6919934 w 6919934"/>
                <a:gd name="connsiteY14" fmla="*/ 335265 h 2011547"/>
                <a:gd name="connsiteX15" fmla="*/ 6919934 w 6919934"/>
                <a:gd name="connsiteY15" fmla="*/ 809091 h 2011547"/>
                <a:gd name="connsiteX16" fmla="*/ 6919934 w 6919934"/>
                <a:gd name="connsiteY16" fmla="*/ 1269507 h 2011547"/>
                <a:gd name="connsiteX17" fmla="*/ 6919934 w 6919934"/>
                <a:gd name="connsiteY17" fmla="*/ 1676282 h 2011547"/>
                <a:gd name="connsiteX18" fmla="*/ 6584669 w 6919934"/>
                <a:gd name="connsiteY18" fmla="*/ 2011547 h 2011547"/>
                <a:gd name="connsiteX19" fmla="*/ 6204023 w 6919934"/>
                <a:gd name="connsiteY19" fmla="*/ 2011547 h 2011547"/>
                <a:gd name="connsiteX20" fmla="*/ 5823378 w 6919934"/>
                <a:gd name="connsiteY20" fmla="*/ 2011547 h 2011547"/>
                <a:gd name="connsiteX21" fmla="*/ 5317744 w 6919934"/>
                <a:gd name="connsiteY21" fmla="*/ 2011547 h 2011547"/>
                <a:gd name="connsiteX22" fmla="*/ 4812111 w 6919934"/>
                <a:gd name="connsiteY22" fmla="*/ 2011547 h 2011547"/>
                <a:gd name="connsiteX23" fmla="*/ 4368971 w 6919934"/>
                <a:gd name="connsiteY23" fmla="*/ 2011547 h 2011547"/>
                <a:gd name="connsiteX24" fmla="*/ 3925832 w 6919934"/>
                <a:gd name="connsiteY24" fmla="*/ 2011547 h 2011547"/>
                <a:gd name="connsiteX25" fmla="*/ 3357704 w 6919934"/>
                <a:gd name="connsiteY25" fmla="*/ 2011547 h 2011547"/>
                <a:gd name="connsiteX26" fmla="*/ 2789576 w 6919934"/>
                <a:gd name="connsiteY26" fmla="*/ 2011547 h 2011547"/>
                <a:gd name="connsiteX27" fmla="*/ 2283943 w 6919934"/>
                <a:gd name="connsiteY27" fmla="*/ 2011547 h 2011547"/>
                <a:gd name="connsiteX28" fmla="*/ 1715815 w 6919934"/>
                <a:gd name="connsiteY28" fmla="*/ 2011547 h 2011547"/>
                <a:gd name="connsiteX29" fmla="*/ 1272676 w 6919934"/>
                <a:gd name="connsiteY29" fmla="*/ 2011547 h 2011547"/>
                <a:gd name="connsiteX30" fmla="*/ 892030 w 6919934"/>
                <a:gd name="connsiteY30" fmla="*/ 2011547 h 2011547"/>
                <a:gd name="connsiteX31" fmla="*/ 335265 w 6919934"/>
                <a:gd name="connsiteY31" fmla="*/ 2011547 h 2011547"/>
                <a:gd name="connsiteX32" fmla="*/ 0 w 6919934"/>
                <a:gd name="connsiteY32" fmla="*/ 1676282 h 2011547"/>
                <a:gd name="connsiteX33" fmla="*/ 0 w 6919934"/>
                <a:gd name="connsiteY33" fmla="*/ 1269507 h 2011547"/>
                <a:gd name="connsiteX34" fmla="*/ 0 w 6919934"/>
                <a:gd name="connsiteY34" fmla="*/ 822501 h 2011547"/>
                <a:gd name="connsiteX35" fmla="*/ 0 w 6919934"/>
                <a:gd name="connsiteY35" fmla="*/ 335265 h 20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919934" h="2011547" fill="none" extrusionOk="0">
                  <a:moveTo>
                    <a:pt x="0" y="335265"/>
                  </a:moveTo>
                  <a:cubicBezTo>
                    <a:pt x="1635" y="141973"/>
                    <a:pt x="158729" y="-26609"/>
                    <a:pt x="335265" y="0"/>
                  </a:cubicBezTo>
                  <a:cubicBezTo>
                    <a:pt x="580525" y="-69279"/>
                    <a:pt x="679879" y="11124"/>
                    <a:pt x="965887" y="0"/>
                  </a:cubicBezTo>
                  <a:cubicBezTo>
                    <a:pt x="1251895" y="-11124"/>
                    <a:pt x="1282388" y="64372"/>
                    <a:pt x="1596508" y="0"/>
                  </a:cubicBezTo>
                  <a:cubicBezTo>
                    <a:pt x="1910628" y="-64372"/>
                    <a:pt x="1986915" y="54103"/>
                    <a:pt x="2164636" y="0"/>
                  </a:cubicBezTo>
                  <a:cubicBezTo>
                    <a:pt x="2342357" y="-54103"/>
                    <a:pt x="2433322" y="20015"/>
                    <a:pt x="2607776" y="0"/>
                  </a:cubicBezTo>
                  <a:cubicBezTo>
                    <a:pt x="2782230" y="-20015"/>
                    <a:pt x="2817017" y="16535"/>
                    <a:pt x="2988421" y="0"/>
                  </a:cubicBezTo>
                  <a:cubicBezTo>
                    <a:pt x="3159826" y="-16535"/>
                    <a:pt x="3413510" y="15891"/>
                    <a:pt x="3556549" y="0"/>
                  </a:cubicBezTo>
                  <a:cubicBezTo>
                    <a:pt x="3699588" y="-15891"/>
                    <a:pt x="3851599" y="17414"/>
                    <a:pt x="3937194" y="0"/>
                  </a:cubicBezTo>
                  <a:cubicBezTo>
                    <a:pt x="4022790" y="-17414"/>
                    <a:pt x="4250998" y="49951"/>
                    <a:pt x="4380334" y="0"/>
                  </a:cubicBezTo>
                  <a:cubicBezTo>
                    <a:pt x="4509670" y="-49951"/>
                    <a:pt x="4646138" y="5082"/>
                    <a:pt x="4885967" y="0"/>
                  </a:cubicBezTo>
                  <a:cubicBezTo>
                    <a:pt x="5125796" y="-5082"/>
                    <a:pt x="5166703" y="24924"/>
                    <a:pt x="5266613" y="0"/>
                  </a:cubicBezTo>
                  <a:cubicBezTo>
                    <a:pt x="5366523" y="-24924"/>
                    <a:pt x="5650825" y="10678"/>
                    <a:pt x="5772246" y="0"/>
                  </a:cubicBezTo>
                  <a:cubicBezTo>
                    <a:pt x="5893667" y="-10678"/>
                    <a:pt x="6389769" y="86753"/>
                    <a:pt x="6584669" y="0"/>
                  </a:cubicBezTo>
                  <a:cubicBezTo>
                    <a:pt x="6774907" y="-4435"/>
                    <a:pt x="6940534" y="153950"/>
                    <a:pt x="6919934" y="335265"/>
                  </a:cubicBezTo>
                  <a:cubicBezTo>
                    <a:pt x="6924676" y="549990"/>
                    <a:pt x="6900689" y="630359"/>
                    <a:pt x="6919934" y="809091"/>
                  </a:cubicBezTo>
                  <a:cubicBezTo>
                    <a:pt x="6939179" y="987823"/>
                    <a:pt x="6876462" y="1056697"/>
                    <a:pt x="6919934" y="1269507"/>
                  </a:cubicBezTo>
                  <a:cubicBezTo>
                    <a:pt x="6963406" y="1482317"/>
                    <a:pt x="6918665" y="1531101"/>
                    <a:pt x="6919934" y="1676282"/>
                  </a:cubicBezTo>
                  <a:cubicBezTo>
                    <a:pt x="6931673" y="1844044"/>
                    <a:pt x="6764598" y="2002123"/>
                    <a:pt x="6584669" y="2011547"/>
                  </a:cubicBezTo>
                  <a:cubicBezTo>
                    <a:pt x="6457125" y="2016902"/>
                    <a:pt x="6293685" y="2001557"/>
                    <a:pt x="6204023" y="2011547"/>
                  </a:cubicBezTo>
                  <a:cubicBezTo>
                    <a:pt x="6114361" y="2021537"/>
                    <a:pt x="5978407" y="1986358"/>
                    <a:pt x="5823378" y="2011547"/>
                  </a:cubicBezTo>
                  <a:cubicBezTo>
                    <a:pt x="5668350" y="2036736"/>
                    <a:pt x="5456309" y="1955605"/>
                    <a:pt x="5317744" y="2011547"/>
                  </a:cubicBezTo>
                  <a:cubicBezTo>
                    <a:pt x="5179179" y="2067489"/>
                    <a:pt x="4954579" y="1977342"/>
                    <a:pt x="4812111" y="2011547"/>
                  </a:cubicBezTo>
                  <a:cubicBezTo>
                    <a:pt x="4669643" y="2045752"/>
                    <a:pt x="4480835" y="2002145"/>
                    <a:pt x="4368971" y="2011547"/>
                  </a:cubicBezTo>
                  <a:cubicBezTo>
                    <a:pt x="4257107" y="2020949"/>
                    <a:pt x="4085244" y="1971495"/>
                    <a:pt x="3925832" y="2011547"/>
                  </a:cubicBezTo>
                  <a:cubicBezTo>
                    <a:pt x="3766420" y="2051599"/>
                    <a:pt x="3472625" y="1982645"/>
                    <a:pt x="3357704" y="2011547"/>
                  </a:cubicBezTo>
                  <a:cubicBezTo>
                    <a:pt x="3242783" y="2040449"/>
                    <a:pt x="2944021" y="1946209"/>
                    <a:pt x="2789576" y="2011547"/>
                  </a:cubicBezTo>
                  <a:cubicBezTo>
                    <a:pt x="2635131" y="2076885"/>
                    <a:pt x="2474542" y="1968795"/>
                    <a:pt x="2283943" y="2011547"/>
                  </a:cubicBezTo>
                  <a:cubicBezTo>
                    <a:pt x="2093344" y="2054299"/>
                    <a:pt x="1918124" y="1992602"/>
                    <a:pt x="1715815" y="2011547"/>
                  </a:cubicBezTo>
                  <a:cubicBezTo>
                    <a:pt x="1513506" y="2030492"/>
                    <a:pt x="1398498" y="1997323"/>
                    <a:pt x="1272676" y="2011547"/>
                  </a:cubicBezTo>
                  <a:cubicBezTo>
                    <a:pt x="1146854" y="2025771"/>
                    <a:pt x="1001861" y="2007958"/>
                    <a:pt x="892030" y="2011547"/>
                  </a:cubicBezTo>
                  <a:cubicBezTo>
                    <a:pt x="782199" y="2015136"/>
                    <a:pt x="582114" y="1996311"/>
                    <a:pt x="335265" y="2011547"/>
                  </a:cubicBezTo>
                  <a:cubicBezTo>
                    <a:pt x="164347" y="2015558"/>
                    <a:pt x="8568" y="1824867"/>
                    <a:pt x="0" y="1676282"/>
                  </a:cubicBezTo>
                  <a:cubicBezTo>
                    <a:pt x="-4994" y="1593978"/>
                    <a:pt x="7988" y="1432279"/>
                    <a:pt x="0" y="1269507"/>
                  </a:cubicBezTo>
                  <a:cubicBezTo>
                    <a:pt x="-7988" y="1106735"/>
                    <a:pt x="47221" y="980858"/>
                    <a:pt x="0" y="822501"/>
                  </a:cubicBezTo>
                  <a:cubicBezTo>
                    <a:pt x="-47221" y="664144"/>
                    <a:pt x="8769" y="485867"/>
                    <a:pt x="0" y="335265"/>
                  </a:cubicBezTo>
                  <a:close/>
                </a:path>
                <a:path w="6919934" h="2011547" stroke="0" extrusionOk="0">
                  <a:moveTo>
                    <a:pt x="0" y="335265"/>
                  </a:moveTo>
                  <a:cubicBezTo>
                    <a:pt x="17798" y="152371"/>
                    <a:pt x="134572" y="21164"/>
                    <a:pt x="335265" y="0"/>
                  </a:cubicBezTo>
                  <a:cubicBezTo>
                    <a:pt x="540849" y="-6126"/>
                    <a:pt x="604909" y="14749"/>
                    <a:pt x="840899" y="0"/>
                  </a:cubicBezTo>
                  <a:cubicBezTo>
                    <a:pt x="1076889" y="-14749"/>
                    <a:pt x="1218563" y="41568"/>
                    <a:pt x="1534014" y="0"/>
                  </a:cubicBezTo>
                  <a:cubicBezTo>
                    <a:pt x="1849466" y="-41568"/>
                    <a:pt x="2062730" y="48825"/>
                    <a:pt x="2227130" y="0"/>
                  </a:cubicBezTo>
                  <a:cubicBezTo>
                    <a:pt x="2391530" y="-48825"/>
                    <a:pt x="2641451" y="31313"/>
                    <a:pt x="2795258" y="0"/>
                  </a:cubicBezTo>
                  <a:cubicBezTo>
                    <a:pt x="2949065" y="-31313"/>
                    <a:pt x="3052487" y="12581"/>
                    <a:pt x="3175903" y="0"/>
                  </a:cubicBezTo>
                  <a:cubicBezTo>
                    <a:pt x="3299319" y="-12581"/>
                    <a:pt x="3566216" y="41541"/>
                    <a:pt x="3681537" y="0"/>
                  </a:cubicBezTo>
                  <a:cubicBezTo>
                    <a:pt x="3796858" y="-41541"/>
                    <a:pt x="4069141" y="13002"/>
                    <a:pt x="4187170" y="0"/>
                  </a:cubicBezTo>
                  <a:cubicBezTo>
                    <a:pt x="4305199" y="-13002"/>
                    <a:pt x="4514109" y="34372"/>
                    <a:pt x="4630310" y="0"/>
                  </a:cubicBezTo>
                  <a:cubicBezTo>
                    <a:pt x="4746511" y="-34372"/>
                    <a:pt x="4972781" y="21627"/>
                    <a:pt x="5135944" y="0"/>
                  </a:cubicBezTo>
                  <a:cubicBezTo>
                    <a:pt x="5299107" y="-21627"/>
                    <a:pt x="5600336" y="18512"/>
                    <a:pt x="5829059" y="0"/>
                  </a:cubicBezTo>
                  <a:cubicBezTo>
                    <a:pt x="6057783" y="-18512"/>
                    <a:pt x="6257473" y="63751"/>
                    <a:pt x="6584669" y="0"/>
                  </a:cubicBezTo>
                  <a:cubicBezTo>
                    <a:pt x="6740884" y="-14174"/>
                    <a:pt x="6917820" y="182812"/>
                    <a:pt x="6919934" y="335265"/>
                  </a:cubicBezTo>
                  <a:cubicBezTo>
                    <a:pt x="6935077" y="468311"/>
                    <a:pt x="6900769" y="571728"/>
                    <a:pt x="6919934" y="768860"/>
                  </a:cubicBezTo>
                  <a:cubicBezTo>
                    <a:pt x="6939099" y="965992"/>
                    <a:pt x="6877272" y="1037159"/>
                    <a:pt x="6919934" y="1175636"/>
                  </a:cubicBezTo>
                  <a:cubicBezTo>
                    <a:pt x="6962596" y="1314113"/>
                    <a:pt x="6864092" y="1517397"/>
                    <a:pt x="6919934" y="1676282"/>
                  </a:cubicBezTo>
                  <a:cubicBezTo>
                    <a:pt x="6897124" y="1882307"/>
                    <a:pt x="6753867" y="2020636"/>
                    <a:pt x="6584669" y="2011547"/>
                  </a:cubicBezTo>
                  <a:cubicBezTo>
                    <a:pt x="6267892" y="2067013"/>
                    <a:pt x="6035084" y="1950991"/>
                    <a:pt x="5891553" y="2011547"/>
                  </a:cubicBezTo>
                  <a:cubicBezTo>
                    <a:pt x="5748022" y="2072103"/>
                    <a:pt x="5617529" y="1989172"/>
                    <a:pt x="5385920" y="2011547"/>
                  </a:cubicBezTo>
                  <a:cubicBezTo>
                    <a:pt x="5154311" y="2033922"/>
                    <a:pt x="5156012" y="2005822"/>
                    <a:pt x="5005274" y="2011547"/>
                  </a:cubicBezTo>
                  <a:cubicBezTo>
                    <a:pt x="4854536" y="2017272"/>
                    <a:pt x="4675593" y="1958704"/>
                    <a:pt x="4437147" y="2011547"/>
                  </a:cubicBezTo>
                  <a:cubicBezTo>
                    <a:pt x="4198701" y="2064390"/>
                    <a:pt x="3971554" y="1953255"/>
                    <a:pt x="3744031" y="2011547"/>
                  </a:cubicBezTo>
                  <a:cubicBezTo>
                    <a:pt x="3516508" y="2069839"/>
                    <a:pt x="3308505" y="1932166"/>
                    <a:pt x="3050915" y="2011547"/>
                  </a:cubicBezTo>
                  <a:cubicBezTo>
                    <a:pt x="2793325" y="2090928"/>
                    <a:pt x="2767408" y="1958000"/>
                    <a:pt x="2545282" y="2011547"/>
                  </a:cubicBezTo>
                  <a:cubicBezTo>
                    <a:pt x="2323156" y="2065094"/>
                    <a:pt x="2161739" y="1951645"/>
                    <a:pt x="1914660" y="2011547"/>
                  </a:cubicBezTo>
                  <a:cubicBezTo>
                    <a:pt x="1667581" y="2071449"/>
                    <a:pt x="1519180" y="1959453"/>
                    <a:pt x="1346532" y="2011547"/>
                  </a:cubicBezTo>
                  <a:cubicBezTo>
                    <a:pt x="1173884" y="2063641"/>
                    <a:pt x="609355" y="1891614"/>
                    <a:pt x="335265" y="2011547"/>
                  </a:cubicBezTo>
                  <a:cubicBezTo>
                    <a:pt x="96793" y="2022480"/>
                    <a:pt x="-19330" y="1869390"/>
                    <a:pt x="0" y="1676282"/>
                  </a:cubicBezTo>
                  <a:cubicBezTo>
                    <a:pt x="-1128" y="1472813"/>
                    <a:pt x="24282" y="1337756"/>
                    <a:pt x="0" y="1229276"/>
                  </a:cubicBezTo>
                  <a:cubicBezTo>
                    <a:pt x="-24282" y="1120796"/>
                    <a:pt x="41979" y="869400"/>
                    <a:pt x="0" y="755450"/>
                  </a:cubicBezTo>
                  <a:cubicBezTo>
                    <a:pt x="-41979" y="641500"/>
                    <a:pt x="6825" y="437623"/>
                    <a:pt x="0" y="3352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=""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C78811-DA48-E467-B9ED-D2B68F72AA24}"/>
                </a:ext>
              </a:extLst>
            </p:cNvPr>
            <p:cNvSpPr txBox="1"/>
            <p:nvPr/>
          </p:nvSpPr>
          <p:spPr>
            <a:xfrm>
              <a:off x="5240992" y="147752"/>
              <a:ext cx="691993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Vì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phải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tuân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định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biển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báo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44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3D9FE9-4074-7647-AA70-CADA2473247C}"/>
              </a:ext>
            </a:extLst>
          </p:cNvPr>
          <p:cNvGrpSpPr/>
          <p:nvPr/>
        </p:nvGrpSpPr>
        <p:grpSpPr>
          <a:xfrm>
            <a:off x="5083225" y="2878694"/>
            <a:ext cx="6919934" cy="2949765"/>
            <a:chOff x="5083225" y="2878694"/>
            <a:chExt cx="6919934" cy="29497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6672528-3DEB-2874-7669-58056A0029B5}"/>
                </a:ext>
              </a:extLst>
            </p:cNvPr>
            <p:cNvSpPr/>
            <p:nvPr/>
          </p:nvSpPr>
          <p:spPr>
            <a:xfrm>
              <a:off x="5083225" y="2878694"/>
              <a:ext cx="6919934" cy="2949765"/>
            </a:xfrm>
            <a:custGeom>
              <a:avLst/>
              <a:gdLst>
                <a:gd name="connsiteX0" fmla="*/ 0 w 6919934"/>
                <a:gd name="connsiteY0" fmla="*/ 491637 h 2949765"/>
                <a:gd name="connsiteX1" fmla="*/ 491637 w 6919934"/>
                <a:gd name="connsiteY1" fmla="*/ 0 h 2949765"/>
                <a:gd name="connsiteX2" fmla="*/ 1085303 w 6919934"/>
                <a:gd name="connsiteY2" fmla="*/ 0 h 2949765"/>
                <a:gd name="connsiteX3" fmla="*/ 1500869 w 6919934"/>
                <a:gd name="connsiteY3" fmla="*/ 0 h 2949765"/>
                <a:gd name="connsiteX4" fmla="*/ 2153902 w 6919934"/>
                <a:gd name="connsiteY4" fmla="*/ 0 h 2949765"/>
                <a:gd name="connsiteX5" fmla="*/ 2688201 w 6919934"/>
                <a:gd name="connsiteY5" fmla="*/ 0 h 2949765"/>
                <a:gd name="connsiteX6" fmla="*/ 3103767 w 6919934"/>
                <a:gd name="connsiteY6" fmla="*/ 0 h 2949765"/>
                <a:gd name="connsiteX7" fmla="*/ 3578700 w 6919934"/>
                <a:gd name="connsiteY7" fmla="*/ 0 h 2949765"/>
                <a:gd name="connsiteX8" fmla="*/ 4231733 w 6919934"/>
                <a:gd name="connsiteY8" fmla="*/ 0 h 2949765"/>
                <a:gd name="connsiteX9" fmla="*/ 4884765 w 6919934"/>
                <a:gd name="connsiteY9" fmla="*/ 0 h 2949765"/>
                <a:gd name="connsiteX10" fmla="*/ 5419065 w 6919934"/>
                <a:gd name="connsiteY10" fmla="*/ 0 h 2949765"/>
                <a:gd name="connsiteX11" fmla="*/ 5834631 w 6919934"/>
                <a:gd name="connsiteY11" fmla="*/ 0 h 2949765"/>
                <a:gd name="connsiteX12" fmla="*/ 6428297 w 6919934"/>
                <a:gd name="connsiteY12" fmla="*/ 0 h 2949765"/>
                <a:gd name="connsiteX13" fmla="*/ 6919934 w 6919934"/>
                <a:gd name="connsiteY13" fmla="*/ 491637 h 2949765"/>
                <a:gd name="connsiteX14" fmla="*/ 6919934 w 6919934"/>
                <a:gd name="connsiteY14" fmla="*/ 963595 h 2949765"/>
                <a:gd name="connsiteX15" fmla="*/ 6919934 w 6919934"/>
                <a:gd name="connsiteY15" fmla="*/ 1396223 h 2949765"/>
                <a:gd name="connsiteX16" fmla="*/ 6919934 w 6919934"/>
                <a:gd name="connsiteY16" fmla="*/ 1868181 h 2949765"/>
                <a:gd name="connsiteX17" fmla="*/ 6919934 w 6919934"/>
                <a:gd name="connsiteY17" fmla="*/ 2458128 h 2949765"/>
                <a:gd name="connsiteX18" fmla="*/ 6428297 w 6919934"/>
                <a:gd name="connsiteY18" fmla="*/ 2949765 h 2949765"/>
                <a:gd name="connsiteX19" fmla="*/ 5893998 w 6919934"/>
                <a:gd name="connsiteY19" fmla="*/ 2949765 h 2949765"/>
                <a:gd name="connsiteX20" fmla="*/ 5181598 w 6919934"/>
                <a:gd name="connsiteY20" fmla="*/ 2949765 h 2949765"/>
                <a:gd name="connsiteX21" fmla="*/ 4647299 w 6919934"/>
                <a:gd name="connsiteY21" fmla="*/ 2949765 h 2949765"/>
                <a:gd name="connsiteX22" fmla="*/ 4172366 w 6919934"/>
                <a:gd name="connsiteY22" fmla="*/ 2949765 h 2949765"/>
                <a:gd name="connsiteX23" fmla="*/ 3459967 w 6919934"/>
                <a:gd name="connsiteY23" fmla="*/ 2949765 h 2949765"/>
                <a:gd name="connsiteX24" fmla="*/ 2866301 w 6919934"/>
                <a:gd name="connsiteY24" fmla="*/ 2949765 h 2949765"/>
                <a:gd name="connsiteX25" fmla="*/ 2332002 w 6919934"/>
                <a:gd name="connsiteY25" fmla="*/ 2949765 h 2949765"/>
                <a:gd name="connsiteX26" fmla="*/ 1678969 w 6919934"/>
                <a:gd name="connsiteY26" fmla="*/ 2949765 h 2949765"/>
                <a:gd name="connsiteX27" fmla="*/ 1263403 w 6919934"/>
                <a:gd name="connsiteY27" fmla="*/ 2949765 h 2949765"/>
                <a:gd name="connsiteX28" fmla="*/ 491637 w 6919934"/>
                <a:gd name="connsiteY28" fmla="*/ 2949765 h 2949765"/>
                <a:gd name="connsiteX29" fmla="*/ 0 w 6919934"/>
                <a:gd name="connsiteY29" fmla="*/ 2458128 h 2949765"/>
                <a:gd name="connsiteX30" fmla="*/ 0 w 6919934"/>
                <a:gd name="connsiteY30" fmla="*/ 2005835 h 2949765"/>
                <a:gd name="connsiteX31" fmla="*/ 0 w 6919934"/>
                <a:gd name="connsiteY31" fmla="*/ 1514212 h 2949765"/>
                <a:gd name="connsiteX32" fmla="*/ 0 w 6919934"/>
                <a:gd name="connsiteY32" fmla="*/ 1081584 h 2949765"/>
                <a:gd name="connsiteX33" fmla="*/ 0 w 6919934"/>
                <a:gd name="connsiteY33" fmla="*/ 491637 h 294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919934" h="2949765" fill="none" extrusionOk="0">
                  <a:moveTo>
                    <a:pt x="0" y="491637"/>
                  </a:moveTo>
                  <a:cubicBezTo>
                    <a:pt x="-43780" y="157636"/>
                    <a:pt x="220214" y="12253"/>
                    <a:pt x="491637" y="0"/>
                  </a:cubicBezTo>
                  <a:cubicBezTo>
                    <a:pt x="742440" y="-88"/>
                    <a:pt x="916451" y="40103"/>
                    <a:pt x="1085303" y="0"/>
                  </a:cubicBezTo>
                  <a:cubicBezTo>
                    <a:pt x="1254155" y="-40103"/>
                    <a:pt x="1359422" y="49657"/>
                    <a:pt x="1500869" y="0"/>
                  </a:cubicBezTo>
                  <a:cubicBezTo>
                    <a:pt x="1642316" y="-49657"/>
                    <a:pt x="1891684" y="76631"/>
                    <a:pt x="2153902" y="0"/>
                  </a:cubicBezTo>
                  <a:cubicBezTo>
                    <a:pt x="2416120" y="-76631"/>
                    <a:pt x="2546869" y="49857"/>
                    <a:pt x="2688201" y="0"/>
                  </a:cubicBezTo>
                  <a:cubicBezTo>
                    <a:pt x="2829533" y="-49857"/>
                    <a:pt x="3012209" y="4003"/>
                    <a:pt x="3103767" y="0"/>
                  </a:cubicBezTo>
                  <a:cubicBezTo>
                    <a:pt x="3195325" y="-4003"/>
                    <a:pt x="3472728" y="29860"/>
                    <a:pt x="3578700" y="0"/>
                  </a:cubicBezTo>
                  <a:cubicBezTo>
                    <a:pt x="3684672" y="-29860"/>
                    <a:pt x="3942983" y="74700"/>
                    <a:pt x="4231733" y="0"/>
                  </a:cubicBezTo>
                  <a:cubicBezTo>
                    <a:pt x="4520483" y="-74700"/>
                    <a:pt x="4630657" y="50622"/>
                    <a:pt x="4884765" y="0"/>
                  </a:cubicBezTo>
                  <a:cubicBezTo>
                    <a:pt x="5138873" y="-50622"/>
                    <a:pt x="5240682" y="34754"/>
                    <a:pt x="5419065" y="0"/>
                  </a:cubicBezTo>
                  <a:cubicBezTo>
                    <a:pt x="5597448" y="-34754"/>
                    <a:pt x="5680721" y="47139"/>
                    <a:pt x="5834631" y="0"/>
                  </a:cubicBezTo>
                  <a:cubicBezTo>
                    <a:pt x="5988541" y="-47139"/>
                    <a:pt x="6164775" y="23806"/>
                    <a:pt x="6428297" y="0"/>
                  </a:cubicBezTo>
                  <a:cubicBezTo>
                    <a:pt x="6675215" y="9080"/>
                    <a:pt x="6900577" y="246349"/>
                    <a:pt x="6919934" y="491637"/>
                  </a:cubicBezTo>
                  <a:cubicBezTo>
                    <a:pt x="6971266" y="625347"/>
                    <a:pt x="6911691" y="790461"/>
                    <a:pt x="6919934" y="963595"/>
                  </a:cubicBezTo>
                  <a:cubicBezTo>
                    <a:pt x="6928177" y="1136729"/>
                    <a:pt x="6904917" y="1294428"/>
                    <a:pt x="6919934" y="1396223"/>
                  </a:cubicBezTo>
                  <a:cubicBezTo>
                    <a:pt x="6934951" y="1498018"/>
                    <a:pt x="6864356" y="1759199"/>
                    <a:pt x="6919934" y="1868181"/>
                  </a:cubicBezTo>
                  <a:cubicBezTo>
                    <a:pt x="6975512" y="1977163"/>
                    <a:pt x="6893081" y="2259951"/>
                    <a:pt x="6919934" y="2458128"/>
                  </a:cubicBezTo>
                  <a:cubicBezTo>
                    <a:pt x="6957303" y="2670182"/>
                    <a:pt x="6753712" y="2931622"/>
                    <a:pt x="6428297" y="2949765"/>
                  </a:cubicBezTo>
                  <a:cubicBezTo>
                    <a:pt x="6321033" y="2989816"/>
                    <a:pt x="6101801" y="2904486"/>
                    <a:pt x="5893998" y="2949765"/>
                  </a:cubicBezTo>
                  <a:cubicBezTo>
                    <a:pt x="5686195" y="2995044"/>
                    <a:pt x="5447615" y="2904198"/>
                    <a:pt x="5181598" y="2949765"/>
                  </a:cubicBezTo>
                  <a:cubicBezTo>
                    <a:pt x="4915581" y="2995332"/>
                    <a:pt x="4826785" y="2913252"/>
                    <a:pt x="4647299" y="2949765"/>
                  </a:cubicBezTo>
                  <a:cubicBezTo>
                    <a:pt x="4467813" y="2986278"/>
                    <a:pt x="4269828" y="2897119"/>
                    <a:pt x="4172366" y="2949765"/>
                  </a:cubicBezTo>
                  <a:cubicBezTo>
                    <a:pt x="4074904" y="3002411"/>
                    <a:pt x="3806242" y="2947324"/>
                    <a:pt x="3459967" y="2949765"/>
                  </a:cubicBezTo>
                  <a:cubicBezTo>
                    <a:pt x="3113692" y="2952206"/>
                    <a:pt x="3051107" y="2941698"/>
                    <a:pt x="2866301" y="2949765"/>
                  </a:cubicBezTo>
                  <a:cubicBezTo>
                    <a:pt x="2681495" y="2957832"/>
                    <a:pt x="2565962" y="2903765"/>
                    <a:pt x="2332002" y="2949765"/>
                  </a:cubicBezTo>
                  <a:cubicBezTo>
                    <a:pt x="2098042" y="2995765"/>
                    <a:pt x="1820577" y="2940686"/>
                    <a:pt x="1678969" y="2949765"/>
                  </a:cubicBezTo>
                  <a:cubicBezTo>
                    <a:pt x="1537361" y="2958844"/>
                    <a:pt x="1406013" y="2933074"/>
                    <a:pt x="1263403" y="2949765"/>
                  </a:cubicBezTo>
                  <a:cubicBezTo>
                    <a:pt x="1120793" y="2966456"/>
                    <a:pt x="683213" y="2895163"/>
                    <a:pt x="491637" y="2949765"/>
                  </a:cubicBezTo>
                  <a:cubicBezTo>
                    <a:pt x="254484" y="2901953"/>
                    <a:pt x="18588" y="2793854"/>
                    <a:pt x="0" y="2458128"/>
                  </a:cubicBezTo>
                  <a:cubicBezTo>
                    <a:pt x="-16254" y="2339066"/>
                    <a:pt x="33262" y="2125651"/>
                    <a:pt x="0" y="2005835"/>
                  </a:cubicBezTo>
                  <a:cubicBezTo>
                    <a:pt x="-33262" y="1886019"/>
                    <a:pt x="31330" y="1627026"/>
                    <a:pt x="0" y="1514212"/>
                  </a:cubicBezTo>
                  <a:cubicBezTo>
                    <a:pt x="-31330" y="1401398"/>
                    <a:pt x="49724" y="1178224"/>
                    <a:pt x="0" y="1081584"/>
                  </a:cubicBezTo>
                  <a:cubicBezTo>
                    <a:pt x="-49724" y="984944"/>
                    <a:pt x="48395" y="611069"/>
                    <a:pt x="0" y="491637"/>
                  </a:cubicBezTo>
                  <a:close/>
                </a:path>
                <a:path w="6919934" h="2949765" stroke="0" extrusionOk="0">
                  <a:moveTo>
                    <a:pt x="0" y="491637"/>
                  </a:moveTo>
                  <a:cubicBezTo>
                    <a:pt x="59280" y="259481"/>
                    <a:pt x="265415" y="44601"/>
                    <a:pt x="491637" y="0"/>
                  </a:cubicBezTo>
                  <a:cubicBezTo>
                    <a:pt x="706391" y="-45051"/>
                    <a:pt x="812157" y="63481"/>
                    <a:pt x="1025936" y="0"/>
                  </a:cubicBezTo>
                  <a:cubicBezTo>
                    <a:pt x="1239715" y="-63481"/>
                    <a:pt x="1302107" y="11743"/>
                    <a:pt x="1500869" y="0"/>
                  </a:cubicBezTo>
                  <a:cubicBezTo>
                    <a:pt x="1699631" y="-11743"/>
                    <a:pt x="1827694" y="34250"/>
                    <a:pt x="1975802" y="0"/>
                  </a:cubicBezTo>
                  <a:cubicBezTo>
                    <a:pt x="2123910" y="-34250"/>
                    <a:pt x="2366685" y="58700"/>
                    <a:pt x="2688201" y="0"/>
                  </a:cubicBezTo>
                  <a:cubicBezTo>
                    <a:pt x="3009717" y="-58700"/>
                    <a:pt x="3048868" y="28510"/>
                    <a:pt x="3222501" y="0"/>
                  </a:cubicBezTo>
                  <a:cubicBezTo>
                    <a:pt x="3396134" y="-28510"/>
                    <a:pt x="3663602" y="52903"/>
                    <a:pt x="3816167" y="0"/>
                  </a:cubicBezTo>
                  <a:cubicBezTo>
                    <a:pt x="3968732" y="-52903"/>
                    <a:pt x="4201236" y="13057"/>
                    <a:pt x="4469199" y="0"/>
                  </a:cubicBezTo>
                  <a:cubicBezTo>
                    <a:pt x="4737162" y="-13057"/>
                    <a:pt x="4708527" y="19796"/>
                    <a:pt x="4884765" y="0"/>
                  </a:cubicBezTo>
                  <a:cubicBezTo>
                    <a:pt x="5061003" y="-19796"/>
                    <a:pt x="5206718" y="48532"/>
                    <a:pt x="5300332" y="0"/>
                  </a:cubicBezTo>
                  <a:cubicBezTo>
                    <a:pt x="5393946" y="-48532"/>
                    <a:pt x="6062701" y="28781"/>
                    <a:pt x="6428297" y="0"/>
                  </a:cubicBezTo>
                  <a:cubicBezTo>
                    <a:pt x="6650796" y="800"/>
                    <a:pt x="6965503" y="241562"/>
                    <a:pt x="6919934" y="491637"/>
                  </a:cubicBezTo>
                  <a:cubicBezTo>
                    <a:pt x="6956621" y="588508"/>
                    <a:pt x="6908686" y="851661"/>
                    <a:pt x="6919934" y="943930"/>
                  </a:cubicBezTo>
                  <a:cubicBezTo>
                    <a:pt x="6931182" y="1036199"/>
                    <a:pt x="6884384" y="1323384"/>
                    <a:pt x="6919934" y="1474883"/>
                  </a:cubicBezTo>
                  <a:cubicBezTo>
                    <a:pt x="6955484" y="1626382"/>
                    <a:pt x="6883946" y="1736838"/>
                    <a:pt x="6919934" y="1966505"/>
                  </a:cubicBezTo>
                  <a:cubicBezTo>
                    <a:pt x="6955922" y="2196172"/>
                    <a:pt x="6886774" y="2336105"/>
                    <a:pt x="6919934" y="2458128"/>
                  </a:cubicBezTo>
                  <a:cubicBezTo>
                    <a:pt x="6932346" y="2690559"/>
                    <a:pt x="6699624" y="2943001"/>
                    <a:pt x="6428297" y="2949765"/>
                  </a:cubicBezTo>
                  <a:cubicBezTo>
                    <a:pt x="6278794" y="2998986"/>
                    <a:pt x="6156832" y="2917855"/>
                    <a:pt x="6012731" y="2949765"/>
                  </a:cubicBezTo>
                  <a:cubicBezTo>
                    <a:pt x="5868630" y="2981675"/>
                    <a:pt x="5635456" y="2891615"/>
                    <a:pt x="5359698" y="2949765"/>
                  </a:cubicBezTo>
                  <a:cubicBezTo>
                    <a:pt x="5083940" y="3007915"/>
                    <a:pt x="5130232" y="2945706"/>
                    <a:pt x="4944132" y="2949765"/>
                  </a:cubicBezTo>
                  <a:cubicBezTo>
                    <a:pt x="4758032" y="2953824"/>
                    <a:pt x="4484396" y="2940069"/>
                    <a:pt x="4231733" y="2949765"/>
                  </a:cubicBezTo>
                  <a:cubicBezTo>
                    <a:pt x="3979070" y="2959461"/>
                    <a:pt x="3963622" y="2928662"/>
                    <a:pt x="3816167" y="2949765"/>
                  </a:cubicBezTo>
                  <a:cubicBezTo>
                    <a:pt x="3668712" y="2970868"/>
                    <a:pt x="3351165" y="2933296"/>
                    <a:pt x="3222501" y="2949765"/>
                  </a:cubicBezTo>
                  <a:cubicBezTo>
                    <a:pt x="3093837" y="2966234"/>
                    <a:pt x="2871792" y="2896076"/>
                    <a:pt x="2688201" y="2949765"/>
                  </a:cubicBezTo>
                  <a:cubicBezTo>
                    <a:pt x="2504610" y="3003454"/>
                    <a:pt x="2324166" y="2885410"/>
                    <a:pt x="2094535" y="2949765"/>
                  </a:cubicBezTo>
                  <a:cubicBezTo>
                    <a:pt x="1864904" y="3014120"/>
                    <a:pt x="1795649" y="2927360"/>
                    <a:pt x="1560236" y="2949765"/>
                  </a:cubicBezTo>
                  <a:cubicBezTo>
                    <a:pt x="1324823" y="2972170"/>
                    <a:pt x="1015955" y="2841183"/>
                    <a:pt x="491637" y="2949765"/>
                  </a:cubicBezTo>
                  <a:cubicBezTo>
                    <a:pt x="245087" y="2911342"/>
                    <a:pt x="1439" y="2680754"/>
                    <a:pt x="0" y="2458128"/>
                  </a:cubicBezTo>
                  <a:cubicBezTo>
                    <a:pt x="-37811" y="2278302"/>
                    <a:pt x="43563" y="2129570"/>
                    <a:pt x="0" y="1966505"/>
                  </a:cubicBezTo>
                  <a:cubicBezTo>
                    <a:pt x="-43563" y="1803440"/>
                    <a:pt x="50613" y="1673733"/>
                    <a:pt x="0" y="1514212"/>
                  </a:cubicBezTo>
                  <a:cubicBezTo>
                    <a:pt x="-50613" y="1354691"/>
                    <a:pt x="46026" y="1183426"/>
                    <a:pt x="0" y="1042254"/>
                  </a:cubicBezTo>
                  <a:cubicBezTo>
                    <a:pt x="-46026" y="901082"/>
                    <a:pt x="37694" y="657614"/>
                    <a:pt x="0" y="491637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="" xmlns:ask="http://schemas.microsoft.com/office/drawing/2018/sketchyshapes" sd="169581032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F6733F-E2F5-BAF8-1025-228180A9716C}"/>
                </a:ext>
              </a:extLst>
            </p:cNvPr>
            <p:cNvSpPr txBox="1"/>
            <p:nvPr/>
          </p:nvSpPr>
          <p:spPr>
            <a:xfrm>
              <a:off x="5083225" y="3027692"/>
              <a:ext cx="691993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phải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tuân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định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biển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báo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0" cap="none" spc="0" dirty="0" smtClean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đảm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bảo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toàn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bản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người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0" cap="none" spc="0" dirty="0" err="1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khác</a:t>
              </a:r>
              <a:r>
                <a:rPr lang="en-US" sz="4400" b="0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2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F1163-997D-C22F-3792-67AFA1BC9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0"/>
          <a:stretch/>
        </p:blipFill>
        <p:spPr>
          <a:xfrm>
            <a:off x="-137160" y="0"/>
            <a:ext cx="12481560" cy="701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022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0273"/>
            <a:ext cx="12201525" cy="325772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11C13-718D-18FB-2BBD-A5A8DB1507AF}"/>
              </a:ext>
            </a:extLst>
          </p:cNvPr>
          <p:cNvGrpSpPr/>
          <p:nvPr/>
        </p:nvGrpSpPr>
        <p:grpSpPr>
          <a:xfrm>
            <a:off x="1229661" y="1415632"/>
            <a:ext cx="3768132" cy="3768132"/>
            <a:chOff x="1229661" y="1415632"/>
            <a:chExt cx="3768132" cy="37681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5EEB5-B919-B40C-7013-60DBF81107D9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409F268-ABA3-6A20-9D7E-FB54A689D437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3B654DD-B807-DFFC-57F2-1B461A43C1C9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E4F3F2-FBF0-C1AA-F52E-F1ED4BD72FBF}"/>
                </a:ext>
              </a:extLst>
            </p:cNvPr>
            <p:cNvSpPr txBox="1"/>
            <p:nvPr/>
          </p:nvSpPr>
          <p:spPr>
            <a:xfrm>
              <a:off x="1381479" y="2282446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Sưu tầm tranh ảnh về biển báo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6811109" y="1411158"/>
            <a:ext cx="3768132" cy="3768132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76" y="4035062"/>
            <a:ext cx="3768132" cy="2917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5BD18-E860-C227-B570-25281FB34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BA6B7-983A-4A34-9479-FDBC89525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89" y="132237"/>
            <a:ext cx="44016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03E61F9-A51F-6C06-025D-5367A7EF6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B19718-D20A-EF5D-1F80-08D387E8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420" y="5379719"/>
            <a:ext cx="6991580" cy="1359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814705-7BF0-3172-84DF-910DE21C5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20" y="332383"/>
            <a:ext cx="5339131" cy="313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6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309A537-FA76-44FA-9D85-78D1E85F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17A2CC8-6B8B-4F4D-976E-482FDBA38A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99FFBCB-8714-43D8-9816-30A092C24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2B24A15-6FD8-4697-BDF1-4F14933D2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9DBEA483-CE3E-484D-872B-3F3E51FF0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477A24A3-3944-42CE-9016-D99FB7481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ECE640F-F1F9-437E-A75A-05D9DAE00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28FBDA-D96B-42BE-E500-767C9EC813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91515" l="8687" r="91879">
                        <a14:foregroundMark x1="9616" y1="19717" x2="9778" y2="28646"/>
                        <a14:foregroundMark x1="13172" y1="17172" x2="16848" y2="13333"/>
                        <a14:foregroundMark x1="24646" y1="15030" x2="28485" y2="20727"/>
                        <a14:foregroundMark x1="16283" y1="21859" x2="22667" y2="25253"/>
                        <a14:foregroundMark x1="23111" y1="23838" x2="17414" y2="28242"/>
                        <a14:foregroundMark x1="17414" y1="28242" x2="17414" y2="28242"/>
                        <a14:foregroundMark x1="77293" y1="13495" x2="82101" y2="48081"/>
                        <a14:foregroundMark x1="82101" y1="48081" x2="82101" y2="48081"/>
                        <a14:foregroundMark x1="69333" y1="39030" x2="69333" y2="39030"/>
                        <a14:foregroundMark x1="68929" y1="43273" x2="68929" y2="43273"/>
                        <a14:foregroundMark x1="69212" y1="46263" x2="69212" y2="46263"/>
                        <a14:foregroundMark x1="88768" y1="39879" x2="88768" y2="39879"/>
                        <a14:foregroundMark x1="91879" y1="42707" x2="91879" y2="42707"/>
                        <a14:foregroundMark x1="90626" y1="46384" x2="90626" y2="46384"/>
                        <a14:foregroundMark x1="72606" y1="12768" x2="76444" y2="42869"/>
                        <a14:foregroundMark x1="90182" y1="15596" x2="68485" y2="15475"/>
                        <a14:foregroundMark x1="68646" y1="29253" x2="85535" y2="29697"/>
                        <a14:foregroundMark x1="85535" y1="29697" x2="90747" y2="29374"/>
                        <a14:foregroundMark x1="71758" y1="51071" x2="85657" y2="51354"/>
                        <a14:foregroundMark x1="79838" y1="53212" x2="79838" y2="91232"/>
                        <a14:foregroundMark x1="18263" y1="13212" x2="26263" y2="13980"/>
                        <a14:foregroundMark x1="26263" y1="13980" x2="30747" y2="20687"/>
                        <a14:foregroundMark x1="30747" y1="20687" x2="31717" y2="27919"/>
                        <a14:foregroundMark x1="31717" y1="27919" x2="27515" y2="34020"/>
                        <a14:foregroundMark x1="27515" y1="34020" x2="20081" y2="36646"/>
                        <a14:foregroundMark x1="20081" y1="36646" x2="12848" y2="33899"/>
                        <a14:foregroundMark x1="12848" y1="33899" x2="8727" y2="27394"/>
                        <a14:foregroundMark x1="8727" y1="27394" x2="9212" y2="20566"/>
                        <a14:foregroundMark x1="30182" y1="91515" x2="31758" y2="85253"/>
                        <a14:foregroundMark x1="43515" y1="91232" x2="41980" y2="85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02" y="1903095"/>
            <a:ext cx="5060004" cy="50600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C8B667-A6A9-1D5C-1618-CB721733D614}"/>
              </a:ext>
            </a:extLst>
          </p:cNvPr>
          <p:cNvSpPr/>
          <p:nvPr/>
        </p:nvSpPr>
        <p:spPr>
          <a:xfrm>
            <a:off x="543537" y="319746"/>
            <a:ext cx="8927034" cy="2011547"/>
          </a:xfrm>
          <a:custGeom>
            <a:avLst/>
            <a:gdLst>
              <a:gd name="connsiteX0" fmla="*/ 0 w 8927034"/>
              <a:gd name="connsiteY0" fmla="*/ 335265 h 2011547"/>
              <a:gd name="connsiteX1" fmla="*/ 335265 w 8927034"/>
              <a:gd name="connsiteY1" fmla="*/ 0 h 2011547"/>
              <a:gd name="connsiteX2" fmla="*/ 1090145 w 8927034"/>
              <a:gd name="connsiteY2" fmla="*/ 0 h 2011547"/>
              <a:gd name="connsiteX3" fmla="*/ 1514766 w 8927034"/>
              <a:gd name="connsiteY3" fmla="*/ 0 h 2011547"/>
              <a:gd name="connsiteX4" fmla="*/ 2021951 w 8927034"/>
              <a:gd name="connsiteY4" fmla="*/ 0 h 2011547"/>
              <a:gd name="connsiteX5" fmla="*/ 2364006 w 8927034"/>
              <a:gd name="connsiteY5" fmla="*/ 0 h 2011547"/>
              <a:gd name="connsiteX6" fmla="*/ 2871191 w 8927034"/>
              <a:gd name="connsiteY6" fmla="*/ 0 h 2011547"/>
              <a:gd name="connsiteX7" fmla="*/ 3543507 w 8927034"/>
              <a:gd name="connsiteY7" fmla="*/ 0 h 2011547"/>
              <a:gd name="connsiteX8" fmla="*/ 4215822 w 8927034"/>
              <a:gd name="connsiteY8" fmla="*/ 0 h 2011547"/>
              <a:gd name="connsiteX9" fmla="*/ 4888137 w 8927034"/>
              <a:gd name="connsiteY9" fmla="*/ 0 h 2011547"/>
              <a:gd name="connsiteX10" fmla="*/ 5560453 w 8927034"/>
              <a:gd name="connsiteY10" fmla="*/ 0 h 2011547"/>
              <a:gd name="connsiteX11" fmla="*/ 6232768 w 8927034"/>
              <a:gd name="connsiteY11" fmla="*/ 0 h 2011547"/>
              <a:gd name="connsiteX12" fmla="*/ 6822518 w 8927034"/>
              <a:gd name="connsiteY12" fmla="*/ 0 h 2011547"/>
              <a:gd name="connsiteX13" fmla="*/ 7329703 w 8927034"/>
              <a:gd name="connsiteY13" fmla="*/ 0 h 2011547"/>
              <a:gd name="connsiteX14" fmla="*/ 8002019 w 8927034"/>
              <a:gd name="connsiteY14" fmla="*/ 0 h 2011547"/>
              <a:gd name="connsiteX15" fmla="*/ 8591769 w 8927034"/>
              <a:gd name="connsiteY15" fmla="*/ 0 h 2011547"/>
              <a:gd name="connsiteX16" fmla="*/ 8927034 w 8927034"/>
              <a:gd name="connsiteY16" fmla="*/ 335265 h 2011547"/>
              <a:gd name="connsiteX17" fmla="*/ 8927034 w 8927034"/>
              <a:gd name="connsiteY17" fmla="*/ 768860 h 2011547"/>
              <a:gd name="connsiteX18" fmla="*/ 8927034 w 8927034"/>
              <a:gd name="connsiteY18" fmla="*/ 1189046 h 2011547"/>
              <a:gd name="connsiteX19" fmla="*/ 8927034 w 8927034"/>
              <a:gd name="connsiteY19" fmla="*/ 1676282 h 2011547"/>
              <a:gd name="connsiteX20" fmla="*/ 8591769 w 8927034"/>
              <a:gd name="connsiteY20" fmla="*/ 2011547 h 2011547"/>
              <a:gd name="connsiteX21" fmla="*/ 8084584 w 8927034"/>
              <a:gd name="connsiteY21" fmla="*/ 2011547 h 2011547"/>
              <a:gd name="connsiteX22" fmla="*/ 7494833 w 8927034"/>
              <a:gd name="connsiteY22" fmla="*/ 2011547 h 2011547"/>
              <a:gd name="connsiteX23" fmla="*/ 7070213 w 8927034"/>
              <a:gd name="connsiteY23" fmla="*/ 2011547 h 2011547"/>
              <a:gd name="connsiteX24" fmla="*/ 6728158 w 8927034"/>
              <a:gd name="connsiteY24" fmla="*/ 2011547 h 2011547"/>
              <a:gd name="connsiteX25" fmla="*/ 6386103 w 8927034"/>
              <a:gd name="connsiteY25" fmla="*/ 2011547 h 2011547"/>
              <a:gd name="connsiteX26" fmla="*/ 5961483 w 8927034"/>
              <a:gd name="connsiteY26" fmla="*/ 2011547 h 2011547"/>
              <a:gd name="connsiteX27" fmla="*/ 5454297 w 8927034"/>
              <a:gd name="connsiteY27" fmla="*/ 2011547 h 2011547"/>
              <a:gd name="connsiteX28" fmla="*/ 4781982 w 8927034"/>
              <a:gd name="connsiteY28" fmla="*/ 2011547 h 2011547"/>
              <a:gd name="connsiteX29" fmla="*/ 4192232 w 8927034"/>
              <a:gd name="connsiteY29" fmla="*/ 2011547 h 2011547"/>
              <a:gd name="connsiteX30" fmla="*/ 3850177 w 8927034"/>
              <a:gd name="connsiteY30" fmla="*/ 2011547 h 2011547"/>
              <a:gd name="connsiteX31" fmla="*/ 3342991 w 8927034"/>
              <a:gd name="connsiteY31" fmla="*/ 2011547 h 2011547"/>
              <a:gd name="connsiteX32" fmla="*/ 2670676 w 8927034"/>
              <a:gd name="connsiteY32" fmla="*/ 2011547 h 2011547"/>
              <a:gd name="connsiteX33" fmla="*/ 1998361 w 8927034"/>
              <a:gd name="connsiteY33" fmla="*/ 2011547 h 2011547"/>
              <a:gd name="connsiteX34" fmla="*/ 1573741 w 8927034"/>
              <a:gd name="connsiteY34" fmla="*/ 2011547 h 2011547"/>
              <a:gd name="connsiteX35" fmla="*/ 335265 w 8927034"/>
              <a:gd name="connsiteY35" fmla="*/ 2011547 h 2011547"/>
              <a:gd name="connsiteX36" fmla="*/ 0 w 8927034"/>
              <a:gd name="connsiteY36" fmla="*/ 1676282 h 2011547"/>
              <a:gd name="connsiteX37" fmla="*/ 0 w 8927034"/>
              <a:gd name="connsiteY37" fmla="*/ 1269507 h 2011547"/>
              <a:gd name="connsiteX38" fmla="*/ 0 w 8927034"/>
              <a:gd name="connsiteY38" fmla="*/ 849322 h 2011547"/>
              <a:gd name="connsiteX39" fmla="*/ 0 w 8927034"/>
              <a:gd name="connsiteY39" fmla="*/ 335265 h 201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27034" h="2011547" fill="none" extrusionOk="0">
                <a:moveTo>
                  <a:pt x="0" y="335265"/>
                </a:moveTo>
                <a:cubicBezTo>
                  <a:pt x="-11264" y="181119"/>
                  <a:pt x="172080" y="626"/>
                  <a:pt x="335265" y="0"/>
                </a:cubicBezTo>
                <a:cubicBezTo>
                  <a:pt x="606046" y="-81182"/>
                  <a:pt x="783367" y="21895"/>
                  <a:pt x="1090145" y="0"/>
                </a:cubicBezTo>
                <a:cubicBezTo>
                  <a:pt x="1396923" y="-21895"/>
                  <a:pt x="1358273" y="14095"/>
                  <a:pt x="1514766" y="0"/>
                </a:cubicBezTo>
                <a:cubicBezTo>
                  <a:pt x="1671259" y="-14095"/>
                  <a:pt x="1908368" y="32284"/>
                  <a:pt x="2021951" y="0"/>
                </a:cubicBezTo>
                <a:cubicBezTo>
                  <a:pt x="2135535" y="-32284"/>
                  <a:pt x="2287208" y="3999"/>
                  <a:pt x="2364006" y="0"/>
                </a:cubicBezTo>
                <a:cubicBezTo>
                  <a:pt x="2440805" y="-3999"/>
                  <a:pt x="2686920" y="22986"/>
                  <a:pt x="2871191" y="0"/>
                </a:cubicBezTo>
                <a:cubicBezTo>
                  <a:pt x="3055463" y="-22986"/>
                  <a:pt x="3386936" y="37784"/>
                  <a:pt x="3543507" y="0"/>
                </a:cubicBezTo>
                <a:cubicBezTo>
                  <a:pt x="3700078" y="-37784"/>
                  <a:pt x="4019728" y="31573"/>
                  <a:pt x="4215822" y="0"/>
                </a:cubicBezTo>
                <a:cubicBezTo>
                  <a:pt x="4411917" y="-31573"/>
                  <a:pt x="4689307" y="740"/>
                  <a:pt x="4888137" y="0"/>
                </a:cubicBezTo>
                <a:cubicBezTo>
                  <a:pt x="5086968" y="-740"/>
                  <a:pt x="5247237" y="71999"/>
                  <a:pt x="5560453" y="0"/>
                </a:cubicBezTo>
                <a:cubicBezTo>
                  <a:pt x="5873669" y="-71999"/>
                  <a:pt x="6089508" y="12979"/>
                  <a:pt x="6232768" y="0"/>
                </a:cubicBezTo>
                <a:cubicBezTo>
                  <a:pt x="6376028" y="-12979"/>
                  <a:pt x="6683299" y="40557"/>
                  <a:pt x="6822518" y="0"/>
                </a:cubicBezTo>
                <a:cubicBezTo>
                  <a:pt x="6961737" y="-40557"/>
                  <a:pt x="7185034" y="635"/>
                  <a:pt x="7329703" y="0"/>
                </a:cubicBezTo>
                <a:cubicBezTo>
                  <a:pt x="7474373" y="-635"/>
                  <a:pt x="7842443" y="51754"/>
                  <a:pt x="8002019" y="0"/>
                </a:cubicBezTo>
                <a:cubicBezTo>
                  <a:pt x="8161595" y="-51754"/>
                  <a:pt x="8424684" y="22595"/>
                  <a:pt x="8591769" y="0"/>
                </a:cubicBezTo>
                <a:cubicBezTo>
                  <a:pt x="8793475" y="22903"/>
                  <a:pt x="8890657" y="156812"/>
                  <a:pt x="8927034" y="335265"/>
                </a:cubicBezTo>
                <a:cubicBezTo>
                  <a:pt x="8943496" y="433294"/>
                  <a:pt x="8897587" y="667305"/>
                  <a:pt x="8927034" y="768860"/>
                </a:cubicBezTo>
                <a:cubicBezTo>
                  <a:pt x="8956481" y="870416"/>
                  <a:pt x="8877092" y="1006669"/>
                  <a:pt x="8927034" y="1189046"/>
                </a:cubicBezTo>
                <a:cubicBezTo>
                  <a:pt x="8976976" y="1371423"/>
                  <a:pt x="8909162" y="1507685"/>
                  <a:pt x="8927034" y="1676282"/>
                </a:cubicBezTo>
                <a:cubicBezTo>
                  <a:pt x="8889097" y="1884598"/>
                  <a:pt x="8744512" y="2021746"/>
                  <a:pt x="8591769" y="2011547"/>
                </a:cubicBezTo>
                <a:cubicBezTo>
                  <a:pt x="8414497" y="2030247"/>
                  <a:pt x="8272645" y="1997672"/>
                  <a:pt x="8084584" y="2011547"/>
                </a:cubicBezTo>
                <a:cubicBezTo>
                  <a:pt x="7896524" y="2025422"/>
                  <a:pt x="7695273" y="1947700"/>
                  <a:pt x="7494833" y="2011547"/>
                </a:cubicBezTo>
                <a:cubicBezTo>
                  <a:pt x="7294393" y="2075394"/>
                  <a:pt x="7226688" y="1996970"/>
                  <a:pt x="7070213" y="2011547"/>
                </a:cubicBezTo>
                <a:cubicBezTo>
                  <a:pt x="6913738" y="2026124"/>
                  <a:pt x="6853712" y="1983922"/>
                  <a:pt x="6728158" y="2011547"/>
                </a:cubicBezTo>
                <a:cubicBezTo>
                  <a:pt x="6602605" y="2039172"/>
                  <a:pt x="6500604" y="2000204"/>
                  <a:pt x="6386103" y="2011547"/>
                </a:cubicBezTo>
                <a:cubicBezTo>
                  <a:pt x="6271602" y="2022890"/>
                  <a:pt x="6147503" y="1974729"/>
                  <a:pt x="5961483" y="2011547"/>
                </a:cubicBezTo>
                <a:cubicBezTo>
                  <a:pt x="5775463" y="2048365"/>
                  <a:pt x="5673305" y="1953191"/>
                  <a:pt x="5454297" y="2011547"/>
                </a:cubicBezTo>
                <a:cubicBezTo>
                  <a:pt x="5235289" y="2069903"/>
                  <a:pt x="5034521" y="1953276"/>
                  <a:pt x="4781982" y="2011547"/>
                </a:cubicBezTo>
                <a:cubicBezTo>
                  <a:pt x="4529443" y="2069818"/>
                  <a:pt x="4469747" y="1945792"/>
                  <a:pt x="4192232" y="2011547"/>
                </a:cubicBezTo>
                <a:cubicBezTo>
                  <a:pt x="3914717" y="2077302"/>
                  <a:pt x="3977259" y="1985632"/>
                  <a:pt x="3850177" y="2011547"/>
                </a:cubicBezTo>
                <a:cubicBezTo>
                  <a:pt x="3723096" y="2037462"/>
                  <a:pt x="3477763" y="1961522"/>
                  <a:pt x="3342991" y="2011547"/>
                </a:cubicBezTo>
                <a:cubicBezTo>
                  <a:pt x="3208219" y="2061572"/>
                  <a:pt x="2833975" y="1940110"/>
                  <a:pt x="2670676" y="2011547"/>
                </a:cubicBezTo>
                <a:cubicBezTo>
                  <a:pt x="2507378" y="2082984"/>
                  <a:pt x="2135589" y="1961903"/>
                  <a:pt x="1998361" y="2011547"/>
                </a:cubicBezTo>
                <a:cubicBezTo>
                  <a:pt x="1861134" y="2061191"/>
                  <a:pt x="1698865" y="1963275"/>
                  <a:pt x="1573741" y="2011547"/>
                </a:cubicBezTo>
                <a:cubicBezTo>
                  <a:pt x="1448617" y="2059819"/>
                  <a:pt x="904329" y="1907138"/>
                  <a:pt x="335265" y="2011547"/>
                </a:cubicBezTo>
                <a:cubicBezTo>
                  <a:pt x="172689" y="1984474"/>
                  <a:pt x="-3253" y="1853981"/>
                  <a:pt x="0" y="1676282"/>
                </a:cubicBezTo>
                <a:cubicBezTo>
                  <a:pt x="-25423" y="1512778"/>
                  <a:pt x="41939" y="1415151"/>
                  <a:pt x="0" y="1269507"/>
                </a:cubicBezTo>
                <a:cubicBezTo>
                  <a:pt x="-41939" y="1123863"/>
                  <a:pt x="13300" y="994892"/>
                  <a:pt x="0" y="849322"/>
                </a:cubicBezTo>
                <a:cubicBezTo>
                  <a:pt x="-13300" y="703753"/>
                  <a:pt x="61332" y="587933"/>
                  <a:pt x="0" y="335265"/>
                </a:cubicBezTo>
                <a:close/>
              </a:path>
              <a:path w="8927034" h="2011547" stroke="0" extrusionOk="0">
                <a:moveTo>
                  <a:pt x="0" y="335265"/>
                </a:moveTo>
                <a:cubicBezTo>
                  <a:pt x="17798" y="152371"/>
                  <a:pt x="134572" y="21164"/>
                  <a:pt x="335265" y="0"/>
                </a:cubicBezTo>
                <a:cubicBezTo>
                  <a:pt x="563056" y="-49805"/>
                  <a:pt x="640314" y="16759"/>
                  <a:pt x="842450" y="0"/>
                </a:cubicBezTo>
                <a:cubicBezTo>
                  <a:pt x="1044587" y="-16759"/>
                  <a:pt x="1231225" y="7100"/>
                  <a:pt x="1597331" y="0"/>
                </a:cubicBezTo>
                <a:cubicBezTo>
                  <a:pt x="1963437" y="-7100"/>
                  <a:pt x="2099605" y="80051"/>
                  <a:pt x="2352211" y="0"/>
                </a:cubicBezTo>
                <a:cubicBezTo>
                  <a:pt x="2604817" y="-80051"/>
                  <a:pt x="2767744" y="11046"/>
                  <a:pt x="2941961" y="0"/>
                </a:cubicBezTo>
                <a:cubicBezTo>
                  <a:pt x="3116178" y="-11046"/>
                  <a:pt x="3210440" y="38606"/>
                  <a:pt x="3284016" y="0"/>
                </a:cubicBezTo>
                <a:cubicBezTo>
                  <a:pt x="3357593" y="-38606"/>
                  <a:pt x="3615695" y="26593"/>
                  <a:pt x="3791202" y="0"/>
                </a:cubicBezTo>
                <a:cubicBezTo>
                  <a:pt x="3966709" y="-26593"/>
                  <a:pt x="4128082" y="33913"/>
                  <a:pt x="4298387" y="0"/>
                </a:cubicBezTo>
                <a:cubicBezTo>
                  <a:pt x="4468693" y="-33913"/>
                  <a:pt x="4554796" y="21769"/>
                  <a:pt x="4723007" y="0"/>
                </a:cubicBezTo>
                <a:cubicBezTo>
                  <a:pt x="4891218" y="-21769"/>
                  <a:pt x="5079391" y="39804"/>
                  <a:pt x="5230192" y="0"/>
                </a:cubicBezTo>
                <a:cubicBezTo>
                  <a:pt x="5380994" y="-39804"/>
                  <a:pt x="5749071" y="70814"/>
                  <a:pt x="5985073" y="0"/>
                </a:cubicBezTo>
                <a:cubicBezTo>
                  <a:pt x="6221075" y="-70814"/>
                  <a:pt x="6553225" y="21025"/>
                  <a:pt x="6739953" y="0"/>
                </a:cubicBezTo>
                <a:cubicBezTo>
                  <a:pt x="6926681" y="-21025"/>
                  <a:pt x="7088299" y="50124"/>
                  <a:pt x="7247138" y="0"/>
                </a:cubicBezTo>
                <a:cubicBezTo>
                  <a:pt x="7405978" y="-50124"/>
                  <a:pt x="7625746" y="17327"/>
                  <a:pt x="7836889" y="0"/>
                </a:cubicBezTo>
                <a:cubicBezTo>
                  <a:pt x="8048032" y="-17327"/>
                  <a:pt x="8249896" y="24374"/>
                  <a:pt x="8591769" y="0"/>
                </a:cubicBezTo>
                <a:cubicBezTo>
                  <a:pt x="8780706" y="8432"/>
                  <a:pt x="8881594" y="148947"/>
                  <a:pt x="8927034" y="335265"/>
                </a:cubicBezTo>
                <a:cubicBezTo>
                  <a:pt x="8946339" y="440918"/>
                  <a:pt x="8887457" y="550865"/>
                  <a:pt x="8927034" y="755450"/>
                </a:cubicBezTo>
                <a:cubicBezTo>
                  <a:pt x="8966611" y="960035"/>
                  <a:pt x="8924281" y="1095043"/>
                  <a:pt x="8927034" y="1189046"/>
                </a:cubicBezTo>
                <a:cubicBezTo>
                  <a:pt x="8929787" y="1283049"/>
                  <a:pt x="8883269" y="1511171"/>
                  <a:pt x="8927034" y="1676282"/>
                </a:cubicBezTo>
                <a:cubicBezTo>
                  <a:pt x="8924860" y="1852297"/>
                  <a:pt x="8728575" y="2017627"/>
                  <a:pt x="8591769" y="2011547"/>
                </a:cubicBezTo>
                <a:cubicBezTo>
                  <a:pt x="8395997" y="2097438"/>
                  <a:pt x="8053394" y="1922945"/>
                  <a:pt x="7836889" y="2011547"/>
                </a:cubicBezTo>
                <a:cubicBezTo>
                  <a:pt x="7620384" y="2100149"/>
                  <a:pt x="7301815" y="1946997"/>
                  <a:pt x="7082008" y="2011547"/>
                </a:cubicBezTo>
                <a:cubicBezTo>
                  <a:pt x="6862201" y="2076097"/>
                  <a:pt x="6667656" y="1988957"/>
                  <a:pt x="6327128" y="2011547"/>
                </a:cubicBezTo>
                <a:cubicBezTo>
                  <a:pt x="5986600" y="2034137"/>
                  <a:pt x="6006331" y="2006426"/>
                  <a:pt x="5819943" y="2011547"/>
                </a:cubicBezTo>
                <a:cubicBezTo>
                  <a:pt x="5633555" y="2016668"/>
                  <a:pt x="5367798" y="1958436"/>
                  <a:pt x="5147627" y="2011547"/>
                </a:cubicBezTo>
                <a:cubicBezTo>
                  <a:pt x="4927456" y="2064658"/>
                  <a:pt x="4800387" y="1998885"/>
                  <a:pt x="4557877" y="2011547"/>
                </a:cubicBezTo>
                <a:cubicBezTo>
                  <a:pt x="4315367" y="2024209"/>
                  <a:pt x="4212980" y="1963980"/>
                  <a:pt x="3885562" y="2011547"/>
                </a:cubicBezTo>
                <a:cubicBezTo>
                  <a:pt x="3558144" y="2059114"/>
                  <a:pt x="3515925" y="1960933"/>
                  <a:pt x="3378376" y="2011547"/>
                </a:cubicBezTo>
                <a:cubicBezTo>
                  <a:pt x="3240827" y="2062161"/>
                  <a:pt x="2893162" y="1953520"/>
                  <a:pt x="2706061" y="2011547"/>
                </a:cubicBezTo>
                <a:cubicBezTo>
                  <a:pt x="2518960" y="2069574"/>
                  <a:pt x="2357455" y="2004813"/>
                  <a:pt x="2198876" y="2011547"/>
                </a:cubicBezTo>
                <a:cubicBezTo>
                  <a:pt x="2040297" y="2018281"/>
                  <a:pt x="1713220" y="1965077"/>
                  <a:pt x="1443996" y="2011547"/>
                </a:cubicBezTo>
                <a:cubicBezTo>
                  <a:pt x="1174772" y="2058017"/>
                  <a:pt x="1071300" y="1987754"/>
                  <a:pt x="936810" y="2011547"/>
                </a:cubicBezTo>
                <a:cubicBezTo>
                  <a:pt x="802320" y="2035340"/>
                  <a:pt x="485475" y="1955312"/>
                  <a:pt x="335265" y="2011547"/>
                </a:cubicBezTo>
                <a:cubicBezTo>
                  <a:pt x="141355" y="2040805"/>
                  <a:pt x="38276" y="1825156"/>
                  <a:pt x="0" y="1676282"/>
                </a:cubicBezTo>
                <a:cubicBezTo>
                  <a:pt x="-43062" y="1502096"/>
                  <a:pt x="40754" y="1414713"/>
                  <a:pt x="0" y="1242687"/>
                </a:cubicBezTo>
                <a:cubicBezTo>
                  <a:pt x="-40754" y="1070661"/>
                  <a:pt x="430" y="970204"/>
                  <a:pt x="0" y="795681"/>
                </a:cubicBezTo>
                <a:cubicBezTo>
                  <a:pt x="-430" y="621158"/>
                  <a:pt x="18438" y="461016"/>
                  <a:pt x="0" y="3352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 sd="9043395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A5785F-41D9-721C-4047-0F344A93A559}"/>
              </a:ext>
            </a:extLst>
          </p:cNvPr>
          <p:cNvSpPr/>
          <p:nvPr/>
        </p:nvSpPr>
        <p:spPr>
          <a:xfrm>
            <a:off x="753526" y="3284626"/>
            <a:ext cx="6781496" cy="1846146"/>
          </a:xfrm>
          <a:custGeom>
            <a:avLst/>
            <a:gdLst>
              <a:gd name="connsiteX0" fmla="*/ 0 w 6781496"/>
              <a:gd name="connsiteY0" fmla="*/ 307697 h 1846146"/>
              <a:gd name="connsiteX1" fmla="*/ 307697 w 6781496"/>
              <a:gd name="connsiteY1" fmla="*/ 0 h 1846146"/>
              <a:gd name="connsiteX2" fmla="*/ 683269 w 6781496"/>
              <a:gd name="connsiteY2" fmla="*/ 0 h 1846146"/>
              <a:gd name="connsiteX3" fmla="*/ 1305484 w 6781496"/>
              <a:gd name="connsiteY3" fmla="*/ 0 h 1846146"/>
              <a:gd name="connsiteX4" fmla="*/ 1804378 w 6781496"/>
              <a:gd name="connsiteY4" fmla="*/ 0 h 1846146"/>
              <a:gd name="connsiteX5" fmla="*/ 2179950 w 6781496"/>
              <a:gd name="connsiteY5" fmla="*/ 0 h 1846146"/>
              <a:gd name="connsiteX6" fmla="*/ 2617182 w 6781496"/>
              <a:gd name="connsiteY6" fmla="*/ 0 h 1846146"/>
              <a:gd name="connsiteX7" fmla="*/ 3239398 w 6781496"/>
              <a:gd name="connsiteY7" fmla="*/ 0 h 1846146"/>
              <a:gd name="connsiteX8" fmla="*/ 3861614 w 6781496"/>
              <a:gd name="connsiteY8" fmla="*/ 0 h 1846146"/>
              <a:gd name="connsiteX9" fmla="*/ 4360508 w 6781496"/>
              <a:gd name="connsiteY9" fmla="*/ 0 h 1846146"/>
              <a:gd name="connsiteX10" fmla="*/ 4736079 w 6781496"/>
              <a:gd name="connsiteY10" fmla="*/ 0 h 1846146"/>
              <a:gd name="connsiteX11" fmla="*/ 5111651 w 6781496"/>
              <a:gd name="connsiteY11" fmla="*/ 0 h 1846146"/>
              <a:gd name="connsiteX12" fmla="*/ 5610545 w 6781496"/>
              <a:gd name="connsiteY12" fmla="*/ 0 h 1846146"/>
              <a:gd name="connsiteX13" fmla="*/ 5986116 w 6781496"/>
              <a:gd name="connsiteY13" fmla="*/ 0 h 1846146"/>
              <a:gd name="connsiteX14" fmla="*/ 6473799 w 6781496"/>
              <a:gd name="connsiteY14" fmla="*/ 0 h 1846146"/>
              <a:gd name="connsiteX15" fmla="*/ 6781496 w 6781496"/>
              <a:gd name="connsiteY15" fmla="*/ 307697 h 1846146"/>
              <a:gd name="connsiteX16" fmla="*/ 6781496 w 6781496"/>
              <a:gd name="connsiteY16" fmla="*/ 705640 h 1846146"/>
              <a:gd name="connsiteX17" fmla="*/ 6781496 w 6781496"/>
              <a:gd name="connsiteY17" fmla="*/ 1115891 h 1846146"/>
              <a:gd name="connsiteX18" fmla="*/ 6781496 w 6781496"/>
              <a:gd name="connsiteY18" fmla="*/ 1538449 h 1846146"/>
              <a:gd name="connsiteX19" fmla="*/ 6473799 w 6781496"/>
              <a:gd name="connsiteY19" fmla="*/ 1846146 h 1846146"/>
              <a:gd name="connsiteX20" fmla="*/ 5913244 w 6781496"/>
              <a:gd name="connsiteY20" fmla="*/ 1846146 h 1846146"/>
              <a:gd name="connsiteX21" fmla="*/ 5476012 w 6781496"/>
              <a:gd name="connsiteY21" fmla="*/ 1846146 h 1846146"/>
              <a:gd name="connsiteX22" fmla="*/ 4792135 w 6781496"/>
              <a:gd name="connsiteY22" fmla="*/ 1846146 h 1846146"/>
              <a:gd name="connsiteX23" fmla="*/ 4231580 w 6781496"/>
              <a:gd name="connsiteY23" fmla="*/ 1846146 h 1846146"/>
              <a:gd name="connsiteX24" fmla="*/ 3732686 w 6781496"/>
              <a:gd name="connsiteY24" fmla="*/ 1846146 h 1846146"/>
              <a:gd name="connsiteX25" fmla="*/ 3110471 w 6781496"/>
              <a:gd name="connsiteY25" fmla="*/ 1846146 h 1846146"/>
              <a:gd name="connsiteX26" fmla="*/ 2734899 w 6781496"/>
              <a:gd name="connsiteY26" fmla="*/ 1846146 h 1846146"/>
              <a:gd name="connsiteX27" fmla="*/ 2051022 w 6781496"/>
              <a:gd name="connsiteY27" fmla="*/ 1846146 h 1846146"/>
              <a:gd name="connsiteX28" fmla="*/ 1675451 w 6781496"/>
              <a:gd name="connsiteY28" fmla="*/ 1846146 h 1846146"/>
              <a:gd name="connsiteX29" fmla="*/ 991574 w 6781496"/>
              <a:gd name="connsiteY29" fmla="*/ 1846146 h 1846146"/>
              <a:gd name="connsiteX30" fmla="*/ 307697 w 6781496"/>
              <a:gd name="connsiteY30" fmla="*/ 1846146 h 1846146"/>
              <a:gd name="connsiteX31" fmla="*/ 0 w 6781496"/>
              <a:gd name="connsiteY31" fmla="*/ 1538449 h 1846146"/>
              <a:gd name="connsiteX32" fmla="*/ 0 w 6781496"/>
              <a:gd name="connsiteY32" fmla="*/ 1152813 h 1846146"/>
              <a:gd name="connsiteX33" fmla="*/ 0 w 6781496"/>
              <a:gd name="connsiteY33" fmla="*/ 717948 h 1846146"/>
              <a:gd name="connsiteX34" fmla="*/ 0 w 6781496"/>
              <a:gd name="connsiteY34" fmla="*/ 307697 h 184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81496" h="1846146" fill="none" extrusionOk="0">
                <a:moveTo>
                  <a:pt x="0" y="307697"/>
                </a:moveTo>
                <a:cubicBezTo>
                  <a:pt x="-27118" y="121554"/>
                  <a:pt x="158408" y="39729"/>
                  <a:pt x="307697" y="0"/>
                </a:cubicBezTo>
                <a:cubicBezTo>
                  <a:pt x="465332" y="-33164"/>
                  <a:pt x="551189" y="33608"/>
                  <a:pt x="683269" y="0"/>
                </a:cubicBezTo>
                <a:cubicBezTo>
                  <a:pt x="815349" y="-33608"/>
                  <a:pt x="1066110" y="34531"/>
                  <a:pt x="1305484" y="0"/>
                </a:cubicBezTo>
                <a:cubicBezTo>
                  <a:pt x="1544859" y="-34531"/>
                  <a:pt x="1616652" y="3674"/>
                  <a:pt x="1804378" y="0"/>
                </a:cubicBezTo>
                <a:cubicBezTo>
                  <a:pt x="1992104" y="-3674"/>
                  <a:pt x="2068765" y="20271"/>
                  <a:pt x="2179950" y="0"/>
                </a:cubicBezTo>
                <a:cubicBezTo>
                  <a:pt x="2291135" y="-20271"/>
                  <a:pt x="2407958" y="38205"/>
                  <a:pt x="2617182" y="0"/>
                </a:cubicBezTo>
                <a:cubicBezTo>
                  <a:pt x="2826406" y="-38205"/>
                  <a:pt x="3018903" y="69709"/>
                  <a:pt x="3239398" y="0"/>
                </a:cubicBezTo>
                <a:cubicBezTo>
                  <a:pt x="3459893" y="-69709"/>
                  <a:pt x="3590141" y="23113"/>
                  <a:pt x="3861614" y="0"/>
                </a:cubicBezTo>
                <a:cubicBezTo>
                  <a:pt x="4133087" y="-23113"/>
                  <a:pt x="4198663" y="10705"/>
                  <a:pt x="4360508" y="0"/>
                </a:cubicBezTo>
                <a:cubicBezTo>
                  <a:pt x="4522353" y="-10705"/>
                  <a:pt x="4594086" y="3287"/>
                  <a:pt x="4736079" y="0"/>
                </a:cubicBezTo>
                <a:cubicBezTo>
                  <a:pt x="4878072" y="-3287"/>
                  <a:pt x="4931743" y="3917"/>
                  <a:pt x="5111651" y="0"/>
                </a:cubicBezTo>
                <a:cubicBezTo>
                  <a:pt x="5291559" y="-3917"/>
                  <a:pt x="5370194" y="14616"/>
                  <a:pt x="5610545" y="0"/>
                </a:cubicBezTo>
                <a:cubicBezTo>
                  <a:pt x="5850896" y="-14616"/>
                  <a:pt x="5818111" y="21381"/>
                  <a:pt x="5986116" y="0"/>
                </a:cubicBezTo>
                <a:cubicBezTo>
                  <a:pt x="6154121" y="-21381"/>
                  <a:pt x="6246498" y="40621"/>
                  <a:pt x="6473799" y="0"/>
                </a:cubicBezTo>
                <a:cubicBezTo>
                  <a:pt x="6640414" y="-18914"/>
                  <a:pt x="6779272" y="126793"/>
                  <a:pt x="6781496" y="307697"/>
                </a:cubicBezTo>
                <a:cubicBezTo>
                  <a:pt x="6791798" y="487039"/>
                  <a:pt x="6744641" y="521280"/>
                  <a:pt x="6781496" y="705640"/>
                </a:cubicBezTo>
                <a:cubicBezTo>
                  <a:pt x="6818351" y="890000"/>
                  <a:pt x="6775140" y="985783"/>
                  <a:pt x="6781496" y="1115891"/>
                </a:cubicBezTo>
                <a:cubicBezTo>
                  <a:pt x="6787852" y="1245999"/>
                  <a:pt x="6736844" y="1350579"/>
                  <a:pt x="6781496" y="1538449"/>
                </a:cubicBezTo>
                <a:cubicBezTo>
                  <a:pt x="6780544" y="1698066"/>
                  <a:pt x="6660219" y="1836944"/>
                  <a:pt x="6473799" y="1846146"/>
                </a:cubicBezTo>
                <a:cubicBezTo>
                  <a:pt x="6231113" y="1888917"/>
                  <a:pt x="6068000" y="1793900"/>
                  <a:pt x="5913244" y="1846146"/>
                </a:cubicBezTo>
                <a:cubicBezTo>
                  <a:pt x="5758489" y="1898392"/>
                  <a:pt x="5639406" y="1814520"/>
                  <a:pt x="5476012" y="1846146"/>
                </a:cubicBezTo>
                <a:cubicBezTo>
                  <a:pt x="5312618" y="1877772"/>
                  <a:pt x="5126294" y="1812477"/>
                  <a:pt x="4792135" y="1846146"/>
                </a:cubicBezTo>
                <a:cubicBezTo>
                  <a:pt x="4457976" y="1879815"/>
                  <a:pt x="4429939" y="1830378"/>
                  <a:pt x="4231580" y="1846146"/>
                </a:cubicBezTo>
                <a:cubicBezTo>
                  <a:pt x="4033221" y="1861914"/>
                  <a:pt x="3846381" y="1830028"/>
                  <a:pt x="3732686" y="1846146"/>
                </a:cubicBezTo>
                <a:cubicBezTo>
                  <a:pt x="3618991" y="1862264"/>
                  <a:pt x="3283138" y="1786713"/>
                  <a:pt x="3110471" y="1846146"/>
                </a:cubicBezTo>
                <a:cubicBezTo>
                  <a:pt x="2937804" y="1905579"/>
                  <a:pt x="2894983" y="1818944"/>
                  <a:pt x="2734899" y="1846146"/>
                </a:cubicBezTo>
                <a:cubicBezTo>
                  <a:pt x="2574815" y="1873348"/>
                  <a:pt x="2348489" y="1834333"/>
                  <a:pt x="2051022" y="1846146"/>
                </a:cubicBezTo>
                <a:cubicBezTo>
                  <a:pt x="1753555" y="1857959"/>
                  <a:pt x="1836480" y="1814959"/>
                  <a:pt x="1675451" y="1846146"/>
                </a:cubicBezTo>
                <a:cubicBezTo>
                  <a:pt x="1514422" y="1877333"/>
                  <a:pt x="1324097" y="1805494"/>
                  <a:pt x="991574" y="1846146"/>
                </a:cubicBezTo>
                <a:cubicBezTo>
                  <a:pt x="659051" y="1886798"/>
                  <a:pt x="632584" y="1800006"/>
                  <a:pt x="307697" y="1846146"/>
                </a:cubicBezTo>
                <a:cubicBezTo>
                  <a:pt x="135127" y="1813797"/>
                  <a:pt x="585" y="1728824"/>
                  <a:pt x="0" y="1538449"/>
                </a:cubicBezTo>
                <a:cubicBezTo>
                  <a:pt x="-39" y="1347410"/>
                  <a:pt x="33533" y="1291690"/>
                  <a:pt x="0" y="1152813"/>
                </a:cubicBezTo>
                <a:cubicBezTo>
                  <a:pt x="-33533" y="1013936"/>
                  <a:pt x="21329" y="877350"/>
                  <a:pt x="0" y="717948"/>
                </a:cubicBezTo>
                <a:cubicBezTo>
                  <a:pt x="-21329" y="558547"/>
                  <a:pt x="33650" y="431033"/>
                  <a:pt x="0" y="307697"/>
                </a:cubicBezTo>
                <a:close/>
              </a:path>
              <a:path w="6781496" h="1846146" stroke="0" extrusionOk="0">
                <a:moveTo>
                  <a:pt x="0" y="307697"/>
                </a:moveTo>
                <a:cubicBezTo>
                  <a:pt x="37652" y="162765"/>
                  <a:pt x="150302" y="12347"/>
                  <a:pt x="307697" y="0"/>
                </a:cubicBezTo>
                <a:cubicBezTo>
                  <a:pt x="530868" y="-44995"/>
                  <a:pt x="620318" y="28605"/>
                  <a:pt x="806591" y="0"/>
                </a:cubicBezTo>
                <a:cubicBezTo>
                  <a:pt x="992864" y="-28605"/>
                  <a:pt x="1109839" y="20985"/>
                  <a:pt x="1243823" y="0"/>
                </a:cubicBezTo>
                <a:cubicBezTo>
                  <a:pt x="1377807" y="-20985"/>
                  <a:pt x="1559786" y="22814"/>
                  <a:pt x="1681056" y="0"/>
                </a:cubicBezTo>
                <a:cubicBezTo>
                  <a:pt x="1802326" y="-22814"/>
                  <a:pt x="2113823" y="29063"/>
                  <a:pt x="2364933" y="0"/>
                </a:cubicBezTo>
                <a:cubicBezTo>
                  <a:pt x="2616043" y="-29063"/>
                  <a:pt x="2666122" y="44448"/>
                  <a:pt x="2863827" y="0"/>
                </a:cubicBezTo>
                <a:cubicBezTo>
                  <a:pt x="3061532" y="-44448"/>
                  <a:pt x="3271582" y="21670"/>
                  <a:pt x="3424381" y="0"/>
                </a:cubicBezTo>
                <a:cubicBezTo>
                  <a:pt x="3577180" y="-21670"/>
                  <a:pt x="3915480" y="676"/>
                  <a:pt x="4046597" y="0"/>
                </a:cubicBezTo>
                <a:cubicBezTo>
                  <a:pt x="4177714" y="-676"/>
                  <a:pt x="4258479" y="14039"/>
                  <a:pt x="4422169" y="0"/>
                </a:cubicBezTo>
                <a:cubicBezTo>
                  <a:pt x="4585859" y="-14039"/>
                  <a:pt x="4644237" y="10491"/>
                  <a:pt x="4797740" y="0"/>
                </a:cubicBezTo>
                <a:cubicBezTo>
                  <a:pt x="4951243" y="-10491"/>
                  <a:pt x="5169134" y="46484"/>
                  <a:pt x="5481617" y="0"/>
                </a:cubicBezTo>
                <a:cubicBezTo>
                  <a:pt x="5794100" y="-46484"/>
                  <a:pt x="5831249" y="58275"/>
                  <a:pt x="5980511" y="0"/>
                </a:cubicBezTo>
                <a:cubicBezTo>
                  <a:pt x="6129773" y="-58275"/>
                  <a:pt x="6263035" y="44608"/>
                  <a:pt x="6473799" y="0"/>
                </a:cubicBezTo>
                <a:cubicBezTo>
                  <a:pt x="6631213" y="33437"/>
                  <a:pt x="6774680" y="127900"/>
                  <a:pt x="6781496" y="307697"/>
                </a:cubicBezTo>
                <a:cubicBezTo>
                  <a:pt x="6817535" y="414172"/>
                  <a:pt x="6757109" y="568244"/>
                  <a:pt x="6781496" y="681025"/>
                </a:cubicBezTo>
                <a:cubicBezTo>
                  <a:pt x="6805883" y="793806"/>
                  <a:pt x="6758867" y="886338"/>
                  <a:pt x="6781496" y="1078968"/>
                </a:cubicBezTo>
                <a:cubicBezTo>
                  <a:pt x="6804125" y="1271598"/>
                  <a:pt x="6730465" y="1442251"/>
                  <a:pt x="6781496" y="1538449"/>
                </a:cubicBezTo>
                <a:cubicBezTo>
                  <a:pt x="6774077" y="1706596"/>
                  <a:pt x="6644249" y="1858761"/>
                  <a:pt x="6473799" y="1846146"/>
                </a:cubicBezTo>
                <a:cubicBezTo>
                  <a:pt x="6326795" y="1851514"/>
                  <a:pt x="6149610" y="1835934"/>
                  <a:pt x="5974905" y="1846146"/>
                </a:cubicBezTo>
                <a:cubicBezTo>
                  <a:pt x="5800200" y="1856358"/>
                  <a:pt x="5721128" y="1820091"/>
                  <a:pt x="5599334" y="1846146"/>
                </a:cubicBezTo>
                <a:cubicBezTo>
                  <a:pt x="5477540" y="1872201"/>
                  <a:pt x="5096541" y="1791145"/>
                  <a:pt x="4915457" y="1846146"/>
                </a:cubicBezTo>
                <a:cubicBezTo>
                  <a:pt x="4734373" y="1901147"/>
                  <a:pt x="4703554" y="1812007"/>
                  <a:pt x="4539885" y="1846146"/>
                </a:cubicBezTo>
                <a:cubicBezTo>
                  <a:pt x="4376216" y="1880285"/>
                  <a:pt x="4187677" y="1824864"/>
                  <a:pt x="3979330" y="1846146"/>
                </a:cubicBezTo>
                <a:cubicBezTo>
                  <a:pt x="3770984" y="1867428"/>
                  <a:pt x="3641132" y="1787689"/>
                  <a:pt x="3480437" y="1846146"/>
                </a:cubicBezTo>
                <a:cubicBezTo>
                  <a:pt x="3319742" y="1904603"/>
                  <a:pt x="3034764" y="1787328"/>
                  <a:pt x="2919882" y="1846146"/>
                </a:cubicBezTo>
                <a:cubicBezTo>
                  <a:pt x="2805001" y="1904964"/>
                  <a:pt x="2644623" y="1816616"/>
                  <a:pt x="2420988" y="1846146"/>
                </a:cubicBezTo>
                <a:cubicBezTo>
                  <a:pt x="2197353" y="1875676"/>
                  <a:pt x="2131382" y="1844870"/>
                  <a:pt x="1860434" y="1846146"/>
                </a:cubicBezTo>
                <a:cubicBezTo>
                  <a:pt x="1589486" y="1847422"/>
                  <a:pt x="1374990" y="1833023"/>
                  <a:pt x="1238218" y="1846146"/>
                </a:cubicBezTo>
                <a:cubicBezTo>
                  <a:pt x="1101446" y="1859269"/>
                  <a:pt x="701661" y="1799699"/>
                  <a:pt x="307697" y="1846146"/>
                </a:cubicBezTo>
                <a:cubicBezTo>
                  <a:pt x="110506" y="1829939"/>
                  <a:pt x="8366" y="1705228"/>
                  <a:pt x="0" y="1538449"/>
                </a:cubicBezTo>
                <a:cubicBezTo>
                  <a:pt x="-27549" y="1412298"/>
                  <a:pt x="1967" y="1308225"/>
                  <a:pt x="0" y="1115891"/>
                </a:cubicBezTo>
                <a:cubicBezTo>
                  <a:pt x="-1967" y="923557"/>
                  <a:pt x="5781" y="865249"/>
                  <a:pt x="0" y="693333"/>
                </a:cubicBezTo>
                <a:cubicBezTo>
                  <a:pt x="-5781" y="521417"/>
                  <a:pt x="35292" y="446876"/>
                  <a:pt x="0" y="307697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16958103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BF959-2ED1-F358-FD17-4C2D9EAE0664}"/>
              </a:ext>
            </a:extLst>
          </p:cNvPr>
          <p:cNvSpPr/>
          <p:nvPr/>
        </p:nvSpPr>
        <p:spPr>
          <a:xfrm>
            <a:off x="987158" y="770093"/>
            <a:ext cx="80826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ý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Biển báo cấm xe đạp, biển báo hiệu giao thông - PNG">
            <a:extLst>
              <a:ext uri="{FF2B5EF4-FFF2-40B4-BE49-F238E27FC236}">
                <a16:creationId xmlns:a16="http://schemas.microsoft.com/office/drawing/2014/main" id="{4F39B299-BBC0-3518-C97C-C1A4270B76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Biển báo cấm xe đạp, biển báo hiệu giao thông - PNG">
            <a:extLst>
              <a:ext uri="{FF2B5EF4-FFF2-40B4-BE49-F238E27FC236}">
                <a16:creationId xmlns:a16="http://schemas.microsoft.com/office/drawing/2014/main" id="{4ECE3926-E5B3-3737-5EF5-2419C7BD71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C9A28B-1174-361A-FB59-55FE349DF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3" b="98686" l="667" r="95667">
                        <a14:foregroundMark x1="17667" y1="28759" x2="50500" y2="54307"/>
                        <a14:foregroundMark x1="28833" y1="23650" x2="43667" y2="18394"/>
                        <a14:foregroundMark x1="43667" y1="18394" x2="71500" y2="22774"/>
                        <a14:foregroundMark x1="71500" y1="22774" x2="80001" y2="32702"/>
                        <a14:foregroundMark x1="88700" y1="67388" x2="89000" y2="69489"/>
                        <a14:foregroundMark x1="89000" y1="69489" x2="80167" y2="84234"/>
                        <a14:foregroundMark x1="80167" y1="84234" x2="58500" y2="92409"/>
                        <a14:foregroundMark x1="58500" y1="92409" x2="27667" y2="90073"/>
                        <a14:foregroundMark x1="27667" y1="90073" x2="15333" y2="75620"/>
                        <a14:foregroundMark x1="9716" y1="55940" x2="7167" y2="47007"/>
                        <a14:foregroundMark x1="15333" y1="75620" x2="14879" y2="74028"/>
                        <a14:foregroundMark x1="7167" y1="47007" x2="11333" y2="34891"/>
                        <a14:foregroundMark x1="11333" y1="34891" x2="22833" y2="26277"/>
                        <a14:foregroundMark x1="22833" y1="26277" x2="27000" y2="24818"/>
                        <a14:foregroundMark x1="73167" y1="22482" x2="82000" y2="27445"/>
                        <a14:foregroundMark x1="82000" y1="27445" x2="90333" y2="38540"/>
                        <a14:foregroundMark x1="90333" y1="38540" x2="95833" y2="61898"/>
                        <a14:foregroundMark x1="95833" y1="61898" x2="93167" y2="70365"/>
                        <a14:foregroundMark x1="5333" y1="47737" x2="3167" y2="55328"/>
                        <a14:foregroundMark x1="3167" y1="55328" x2="4500" y2="68467"/>
                        <a14:foregroundMark x1="4500" y1="68467" x2="12667" y2="82482"/>
                        <a14:foregroundMark x1="31833" y1="92117" x2="43833" y2="98832"/>
                        <a14:foregroundMark x1="43833" y1="98832" x2="69167" y2="90219"/>
                        <a14:foregroundMark x1="79667" y1="30511" x2="83333" y2="34307"/>
                        <a14:foregroundMark x1="79667" y1="31971" x2="79833" y2="32117"/>
                        <a14:foregroundMark x1="667" y1="52117" x2="1333" y2="63504"/>
                        <a14:backgroundMark x1="19000" y1="43066" x2="15333" y2="50073"/>
                        <a14:backgroundMark x1="46500" y1="31387" x2="79833" y2="35474"/>
                        <a14:backgroundMark x1="32000" y1="77372" x2="56833" y2="80000"/>
                        <a14:backgroundMark x1="87833" y1="44672" x2="89167" y2="57518"/>
                        <a14:backgroundMark x1="83000" y1="40000" x2="88833" y2="49635"/>
                        <a14:backgroundMark x1="88833" y1="49635" x2="88833" y2="49635"/>
                        <a14:backgroundMark x1="81771" y1="35268" x2="86667" y2="47299"/>
                        <a14:backgroundMark x1="86667" y1="47299" x2="87333" y2="63796"/>
                        <a14:backgroundMark x1="89167" y1="60730" x2="87500" y2="67153"/>
                        <a14:backgroundMark x1="11000" y1="56788" x2="14500" y2="70657"/>
                        <a14:backgroundMark x1="10167" y1="56058" x2="10500" y2="59562"/>
                        <a14:backgroundMark x1="12833" y1="69197" x2="15833" y2="73577"/>
                        <a14:backgroundMark x1="10000" y1="55912" x2="10167" y2="57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0031" y="-28808"/>
            <a:ext cx="2073667" cy="23674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FB0ACD-A8E4-4B02-0478-41A3B7FCDCB8}"/>
              </a:ext>
            </a:extLst>
          </p:cNvPr>
          <p:cNvSpPr/>
          <p:nvPr/>
        </p:nvSpPr>
        <p:spPr>
          <a:xfrm>
            <a:off x="1143162" y="3730040"/>
            <a:ext cx="61946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cấm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đạp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309A537-FA76-44FA-9D85-78D1E85F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17A2CC8-6B8B-4F4D-976E-482FDBA38A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99FFBCB-8714-43D8-9816-30A092C24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2B24A15-6FD8-4697-BDF1-4F14933D2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9DBEA483-CE3E-484D-872B-3F3E51FF0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477A24A3-3944-42CE-9016-D99FB7481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ECE640F-F1F9-437E-A75A-05D9DAE00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28FBDA-D96B-42BE-E500-767C9EC813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91515" l="8687" r="91879">
                        <a14:foregroundMark x1="9616" y1="19717" x2="9778" y2="28646"/>
                        <a14:foregroundMark x1="13172" y1="17172" x2="16848" y2="13333"/>
                        <a14:foregroundMark x1="24646" y1="15030" x2="28485" y2="20727"/>
                        <a14:foregroundMark x1="16283" y1="21859" x2="22667" y2="25253"/>
                        <a14:foregroundMark x1="23111" y1="23838" x2="17414" y2="28242"/>
                        <a14:foregroundMark x1="17414" y1="28242" x2="17414" y2="28242"/>
                        <a14:foregroundMark x1="77293" y1="13495" x2="82101" y2="48081"/>
                        <a14:foregroundMark x1="82101" y1="48081" x2="82101" y2="48081"/>
                        <a14:foregroundMark x1="69333" y1="39030" x2="69333" y2="39030"/>
                        <a14:foregroundMark x1="68929" y1="43273" x2="68929" y2="43273"/>
                        <a14:foregroundMark x1="69212" y1="46263" x2="69212" y2="46263"/>
                        <a14:foregroundMark x1="88768" y1="39879" x2="88768" y2="39879"/>
                        <a14:foregroundMark x1="91879" y1="42707" x2="91879" y2="42707"/>
                        <a14:foregroundMark x1="90626" y1="46384" x2="90626" y2="46384"/>
                        <a14:foregroundMark x1="72606" y1="12768" x2="76444" y2="42869"/>
                        <a14:foregroundMark x1="90182" y1="15596" x2="68485" y2="15475"/>
                        <a14:foregroundMark x1="68646" y1="29253" x2="85535" y2="29697"/>
                        <a14:foregroundMark x1="85535" y1="29697" x2="90747" y2="29374"/>
                        <a14:foregroundMark x1="71758" y1="51071" x2="85657" y2="51354"/>
                        <a14:foregroundMark x1="79838" y1="53212" x2="79838" y2="91232"/>
                        <a14:foregroundMark x1="18263" y1="13212" x2="26263" y2="13980"/>
                        <a14:foregroundMark x1="26263" y1="13980" x2="30747" y2="20687"/>
                        <a14:foregroundMark x1="30747" y1="20687" x2="31717" y2="27919"/>
                        <a14:foregroundMark x1="31717" y1="27919" x2="27515" y2="34020"/>
                        <a14:foregroundMark x1="27515" y1="34020" x2="20081" y2="36646"/>
                        <a14:foregroundMark x1="20081" y1="36646" x2="12848" y2="33899"/>
                        <a14:foregroundMark x1="12848" y1="33899" x2="8727" y2="27394"/>
                        <a14:foregroundMark x1="8727" y1="27394" x2="9212" y2="20566"/>
                        <a14:foregroundMark x1="30182" y1="91515" x2="31758" y2="85253"/>
                        <a14:foregroundMark x1="43515" y1="91232" x2="41980" y2="85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02" y="1903095"/>
            <a:ext cx="5060004" cy="50600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C8B667-A6A9-1D5C-1618-CB721733D614}"/>
              </a:ext>
            </a:extLst>
          </p:cNvPr>
          <p:cNvSpPr/>
          <p:nvPr/>
        </p:nvSpPr>
        <p:spPr>
          <a:xfrm>
            <a:off x="543537" y="319746"/>
            <a:ext cx="8927034" cy="2011547"/>
          </a:xfrm>
          <a:custGeom>
            <a:avLst/>
            <a:gdLst>
              <a:gd name="connsiteX0" fmla="*/ 0 w 8927034"/>
              <a:gd name="connsiteY0" fmla="*/ 335265 h 2011547"/>
              <a:gd name="connsiteX1" fmla="*/ 335265 w 8927034"/>
              <a:gd name="connsiteY1" fmla="*/ 0 h 2011547"/>
              <a:gd name="connsiteX2" fmla="*/ 1090145 w 8927034"/>
              <a:gd name="connsiteY2" fmla="*/ 0 h 2011547"/>
              <a:gd name="connsiteX3" fmla="*/ 1514766 w 8927034"/>
              <a:gd name="connsiteY3" fmla="*/ 0 h 2011547"/>
              <a:gd name="connsiteX4" fmla="*/ 2021951 w 8927034"/>
              <a:gd name="connsiteY4" fmla="*/ 0 h 2011547"/>
              <a:gd name="connsiteX5" fmla="*/ 2364006 w 8927034"/>
              <a:gd name="connsiteY5" fmla="*/ 0 h 2011547"/>
              <a:gd name="connsiteX6" fmla="*/ 2871191 w 8927034"/>
              <a:gd name="connsiteY6" fmla="*/ 0 h 2011547"/>
              <a:gd name="connsiteX7" fmla="*/ 3543507 w 8927034"/>
              <a:gd name="connsiteY7" fmla="*/ 0 h 2011547"/>
              <a:gd name="connsiteX8" fmla="*/ 4215822 w 8927034"/>
              <a:gd name="connsiteY8" fmla="*/ 0 h 2011547"/>
              <a:gd name="connsiteX9" fmla="*/ 4888137 w 8927034"/>
              <a:gd name="connsiteY9" fmla="*/ 0 h 2011547"/>
              <a:gd name="connsiteX10" fmla="*/ 5560453 w 8927034"/>
              <a:gd name="connsiteY10" fmla="*/ 0 h 2011547"/>
              <a:gd name="connsiteX11" fmla="*/ 6232768 w 8927034"/>
              <a:gd name="connsiteY11" fmla="*/ 0 h 2011547"/>
              <a:gd name="connsiteX12" fmla="*/ 6822518 w 8927034"/>
              <a:gd name="connsiteY12" fmla="*/ 0 h 2011547"/>
              <a:gd name="connsiteX13" fmla="*/ 7329703 w 8927034"/>
              <a:gd name="connsiteY13" fmla="*/ 0 h 2011547"/>
              <a:gd name="connsiteX14" fmla="*/ 8002019 w 8927034"/>
              <a:gd name="connsiteY14" fmla="*/ 0 h 2011547"/>
              <a:gd name="connsiteX15" fmla="*/ 8591769 w 8927034"/>
              <a:gd name="connsiteY15" fmla="*/ 0 h 2011547"/>
              <a:gd name="connsiteX16" fmla="*/ 8927034 w 8927034"/>
              <a:gd name="connsiteY16" fmla="*/ 335265 h 2011547"/>
              <a:gd name="connsiteX17" fmla="*/ 8927034 w 8927034"/>
              <a:gd name="connsiteY17" fmla="*/ 768860 h 2011547"/>
              <a:gd name="connsiteX18" fmla="*/ 8927034 w 8927034"/>
              <a:gd name="connsiteY18" fmla="*/ 1189046 h 2011547"/>
              <a:gd name="connsiteX19" fmla="*/ 8927034 w 8927034"/>
              <a:gd name="connsiteY19" fmla="*/ 1676282 h 2011547"/>
              <a:gd name="connsiteX20" fmla="*/ 8591769 w 8927034"/>
              <a:gd name="connsiteY20" fmla="*/ 2011547 h 2011547"/>
              <a:gd name="connsiteX21" fmla="*/ 8084584 w 8927034"/>
              <a:gd name="connsiteY21" fmla="*/ 2011547 h 2011547"/>
              <a:gd name="connsiteX22" fmla="*/ 7494833 w 8927034"/>
              <a:gd name="connsiteY22" fmla="*/ 2011547 h 2011547"/>
              <a:gd name="connsiteX23" fmla="*/ 7070213 w 8927034"/>
              <a:gd name="connsiteY23" fmla="*/ 2011547 h 2011547"/>
              <a:gd name="connsiteX24" fmla="*/ 6728158 w 8927034"/>
              <a:gd name="connsiteY24" fmla="*/ 2011547 h 2011547"/>
              <a:gd name="connsiteX25" fmla="*/ 6386103 w 8927034"/>
              <a:gd name="connsiteY25" fmla="*/ 2011547 h 2011547"/>
              <a:gd name="connsiteX26" fmla="*/ 5961483 w 8927034"/>
              <a:gd name="connsiteY26" fmla="*/ 2011547 h 2011547"/>
              <a:gd name="connsiteX27" fmla="*/ 5454297 w 8927034"/>
              <a:gd name="connsiteY27" fmla="*/ 2011547 h 2011547"/>
              <a:gd name="connsiteX28" fmla="*/ 4781982 w 8927034"/>
              <a:gd name="connsiteY28" fmla="*/ 2011547 h 2011547"/>
              <a:gd name="connsiteX29" fmla="*/ 4192232 w 8927034"/>
              <a:gd name="connsiteY29" fmla="*/ 2011547 h 2011547"/>
              <a:gd name="connsiteX30" fmla="*/ 3850177 w 8927034"/>
              <a:gd name="connsiteY30" fmla="*/ 2011547 h 2011547"/>
              <a:gd name="connsiteX31" fmla="*/ 3342991 w 8927034"/>
              <a:gd name="connsiteY31" fmla="*/ 2011547 h 2011547"/>
              <a:gd name="connsiteX32" fmla="*/ 2670676 w 8927034"/>
              <a:gd name="connsiteY32" fmla="*/ 2011547 h 2011547"/>
              <a:gd name="connsiteX33" fmla="*/ 1998361 w 8927034"/>
              <a:gd name="connsiteY33" fmla="*/ 2011547 h 2011547"/>
              <a:gd name="connsiteX34" fmla="*/ 1573741 w 8927034"/>
              <a:gd name="connsiteY34" fmla="*/ 2011547 h 2011547"/>
              <a:gd name="connsiteX35" fmla="*/ 335265 w 8927034"/>
              <a:gd name="connsiteY35" fmla="*/ 2011547 h 2011547"/>
              <a:gd name="connsiteX36" fmla="*/ 0 w 8927034"/>
              <a:gd name="connsiteY36" fmla="*/ 1676282 h 2011547"/>
              <a:gd name="connsiteX37" fmla="*/ 0 w 8927034"/>
              <a:gd name="connsiteY37" fmla="*/ 1269507 h 2011547"/>
              <a:gd name="connsiteX38" fmla="*/ 0 w 8927034"/>
              <a:gd name="connsiteY38" fmla="*/ 849322 h 2011547"/>
              <a:gd name="connsiteX39" fmla="*/ 0 w 8927034"/>
              <a:gd name="connsiteY39" fmla="*/ 335265 h 201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27034" h="2011547" fill="none" extrusionOk="0">
                <a:moveTo>
                  <a:pt x="0" y="335265"/>
                </a:moveTo>
                <a:cubicBezTo>
                  <a:pt x="-11264" y="181119"/>
                  <a:pt x="172080" y="626"/>
                  <a:pt x="335265" y="0"/>
                </a:cubicBezTo>
                <a:cubicBezTo>
                  <a:pt x="606046" y="-81182"/>
                  <a:pt x="783367" y="21895"/>
                  <a:pt x="1090145" y="0"/>
                </a:cubicBezTo>
                <a:cubicBezTo>
                  <a:pt x="1396923" y="-21895"/>
                  <a:pt x="1358273" y="14095"/>
                  <a:pt x="1514766" y="0"/>
                </a:cubicBezTo>
                <a:cubicBezTo>
                  <a:pt x="1671259" y="-14095"/>
                  <a:pt x="1908368" y="32284"/>
                  <a:pt x="2021951" y="0"/>
                </a:cubicBezTo>
                <a:cubicBezTo>
                  <a:pt x="2135535" y="-32284"/>
                  <a:pt x="2287208" y="3999"/>
                  <a:pt x="2364006" y="0"/>
                </a:cubicBezTo>
                <a:cubicBezTo>
                  <a:pt x="2440805" y="-3999"/>
                  <a:pt x="2686920" y="22986"/>
                  <a:pt x="2871191" y="0"/>
                </a:cubicBezTo>
                <a:cubicBezTo>
                  <a:pt x="3055463" y="-22986"/>
                  <a:pt x="3386936" y="37784"/>
                  <a:pt x="3543507" y="0"/>
                </a:cubicBezTo>
                <a:cubicBezTo>
                  <a:pt x="3700078" y="-37784"/>
                  <a:pt x="4019728" y="31573"/>
                  <a:pt x="4215822" y="0"/>
                </a:cubicBezTo>
                <a:cubicBezTo>
                  <a:pt x="4411917" y="-31573"/>
                  <a:pt x="4689307" y="740"/>
                  <a:pt x="4888137" y="0"/>
                </a:cubicBezTo>
                <a:cubicBezTo>
                  <a:pt x="5086968" y="-740"/>
                  <a:pt x="5247237" y="71999"/>
                  <a:pt x="5560453" y="0"/>
                </a:cubicBezTo>
                <a:cubicBezTo>
                  <a:pt x="5873669" y="-71999"/>
                  <a:pt x="6089508" y="12979"/>
                  <a:pt x="6232768" y="0"/>
                </a:cubicBezTo>
                <a:cubicBezTo>
                  <a:pt x="6376028" y="-12979"/>
                  <a:pt x="6683299" y="40557"/>
                  <a:pt x="6822518" y="0"/>
                </a:cubicBezTo>
                <a:cubicBezTo>
                  <a:pt x="6961737" y="-40557"/>
                  <a:pt x="7185034" y="635"/>
                  <a:pt x="7329703" y="0"/>
                </a:cubicBezTo>
                <a:cubicBezTo>
                  <a:pt x="7474373" y="-635"/>
                  <a:pt x="7842443" y="51754"/>
                  <a:pt x="8002019" y="0"/>
                </a:cubicBezTo>
                <a:cubicBezTo>
                  <a:pt x="8161595" y="-51754"/>
                  <a:pt x="8424684" y="22595"/>
                  <a:pt x="8591769" y="0"/>
                </a:cubicBezTo>
                <a:cubicBezTo>
                  <a:pt x="8793475" y="22903"/>
                  <a:pt x="8890657" y="156812"/>
                  <a:pt x="8927034" y="335265"/>
                </a:cubicBezTo>
                <a:cubicBezTo>
                  <a:pt x="8943496" y="433294"/>
                  <a:pt x="8897587" y="667305"/>
                  <a:pt x="8927034" y="768860"/>
                </a:cubicBezTo>
                <a:cubicBezTo>
                  <a:pt x="8956481" y="870416"/>
                  <a:pt x="8877092" y="1006669"/>
                  <a:pt x="8927034" y="1189046"/>
                </a:cubicBezTo>
                <a:cubicBezTo>
                  <a:pt x="8976976" y="1371423"/>
                  <a:pt x="8909162" y="1507685"/>
                  <a:pt x="8927034" y="1676282"/>
                </a:cubicBezTo>
                <a:cubicBezTo>
                  <a:pt x="8889097" y="1884598"/>
                  <a:pt x="8744512" y="2021746"/>
                  <a:pt x="8591769" y="2011547"/>
                </a:cubicBezTo>
                <a:cubicBezTo>
                  <a:pt x="8414497" y="2030247"/>
                  <a:pt x="8272645" y="1997672"/>
                  <a:pt x="8084584" y="2011547"/>
                </a:cubicBezTo>
                <a:cubicBezTo>
                  <a:pt x="7896524" y="2025422"/>
                  <a:pt x="7695273" y="1947700"/>
                  <a:pt x="7494833" y="2011547"/>
                </a:cubicBezTo>
                <a:cubicBezTo>
                  <a:pt x="7294393" y="2075394"/>
                  <a:pt x="7226688" y="1996970"/>
                  <a:pt x="7070213" y="2011547"/>
                </a:cubicBezTo>
                <a:cubicBezTo>
                  <a:pt x="6913738" y="2026124"/>
                  <a:pt x="6853712" y="1983922"/>
                  <a:pt x="6728158" y="2011547"/>
                </a:cubicBezTo>
                <a:cubicBezTo>
                  <a:pt x="6602605" y="2039172"/>
                  <a:pt x="6500604" y="2000204"/>
                  <a:pt x="6386103" y="2011547"/>
                </a:cubicBezTo>
                <a:cubicBezTo>
                  <a:pt x="6271602" y="2022890"/>
                  <a:pt x="6147503" y="1974729"/>
                  <a:pt x="5961483" y="2011547"/>
                </a:cubicBezTo>
                <a:cubicBezTo>
                  <a:pt x="5775463" y="2048365"/>
                  <a:pt x="5673305" y="1953191"/>
                  <a:pt x="5454297" y="2011547"/>
                </a:cubicBezTo>
                <a:cubicBezTo>
                  <a:pt x="5235289" y="2069903"/>
                  <a:pt x="5034521" y="1953276"/>
                  <a:pt x="4781982" y="2011547"/>
                </a:cubicBezTo>
                <a:cubicBezTo>
                  <a:pt x="4529443" y="2069818"/>
                  <a:pt x="4469747" y="1945792"/>
                  <a:pt x="4192232" y="2011547"/>
                </a:cubicBezTo>
                <a:cubicBezTo>
                  <a:pt x="3914717" y="2077302"/>
                  <a:pt x="3977259" y="1985632"/>
                  <a:pt x="3850177" y="2011547"/>
                </a:cubicBezTo>
                <a:cubicBezTo>
                  <a:pt x="3723096" y="2037462"/>
                  <a:pt x="3477763" y="1961522"/>
                  <a:pt x="3342991" y="2011547"/>
                </a:cubicBezTo>
                <a:cubicBezTo>
                  <a:pt x="3208219" y="2061572"/>
                  <a:pt x="2833975" y="1940110"/>
                  <a:pt x="2670676" y="2011547"/>
                </a:cubicBezTo>
                <a:cubicBezTo>
                  <a:pt x="2507378" y="2082984"/>
                  <a:pt x="2135589" y="1961903"/>
                  <a:pt x="1998361" y="2011547"/>
                </a:cubicBezTo>
                <a:cubicBezTo>
                  <a:pt x="1861134" y="2061191"/>
                  <a:pt x="1698865" y="1963275"/>
                  <a:pt x="1573741" y="2011547"/>
                </a:cubicBezTo>
                <a:cubicBezTo>
                  <a:pt x="1448617" y="2059819"/>
                  <a:pt x="904329" y="1907138"/>
                  <a:pt x="335265" y="2011547"/>
                </a:cubicBezTo>
                <a:cubicBezTo>
                  <a:pt x="172689" y="1984474"/>
                  <a:pt x="-3253" y="1853981"/>
                  <a:pt x="0" y="1676282"/>
                </a:cubicBezTo>
                <a:cubicBezTo>
                  <a:pt x="-25423" y="1512778"/>
                  <a:pt x="41939" y="1415151"/>
                  <a:pt x="0" y="1269507"/>
                </a:cubicBezTo>
                <a:cubicBezTo>
                  <a:pt x="-41939" y="1123863"/>
                  <a:pt x="13300" y="994892"/>
                  <a:pt x="0" y="849322"/>
                </a:cubicBezTo>
                <a:cubicBezTo>
                  <a:pt x="-13300" y="703753"/>
                  <a:pt x="61332" y="587933"/>
                  <a:pt x="0" y="335265"/>
                </a:cubicBezTo>
                <a:close/>
              </a:path>
              <a:path w="8927034" h="2011547" stroke="0" extrusionOk="0">
                <a:moveTo>
                  <a:pt x="0" y="335265"/>
                </a:moveTo>
                <a:cubicBezTo>
                  <a:pt x="17798" y="152371"/>
                  <a:pt x="134572" y="21164"/>
                  <a:pt x="335265" y="0"/>
                </a:cubicBezTo>
                <a:cubicBezTo>
                  <a:pt x="563056" y="-49805"/>
                  <a:pt x="640314" y="16759"/>
                  <a:pt x="842450" y="0"/>
                </a:cubicBezTo>
                <a:cubicBezTo>
                  <a:pt x="1044587" y="-16759"/>
                  <a:pt x="1231225" y="7100"/>
                  <a:pt x="1597331" y="0"/>
                </a:cubicBezTo>
                <a:cubicBezTo>
                  <a:pt x="1963437" y="-7100"/>
                  <a:pt x="2099605" y="80051"/>
                  <a:pt x="2352211" y="0"/>
                </a:cubicBezTo>
                <a:cubicBezTo>
                  <a:pt x="2604817" y="-80051"/>
                  <a:pt x="2767744" y="11046"/>
                  <a:pt x="2941961" y="0"/>
                </a:cubicBezTo>
                <a:cubicBezTo>
                  <a:pt x="3116178" y="-11046"/>
                  <a:pt x="3210440" y="38606"/>
                  <a:pt x="3284016" y="0"/>
                </a:cubicBezTo>
                <a:cubicBezTo>
                  <a:pt x="3357593" y="-38606"/>
                  <a:pt x="3615695" y="26593"/>
                  <a:pt x="3791202" y="0"/>
                </a:cubicBezTo>
                <a:cubicBezTo>
                  <a:pt x="3966709" y="-26593"/>
                  <a:pt x="4128082" y="33913"/>
                  <a:pt x="4298387" y="0"/>
                </a:cubicBezTo>
                <a:cubicBezTo>
                  <a:pt x="4468693" y="-33913"/>
                  <a:pt x="4554796" y="21769"/>
                  <a:pt x="4723007" y="0"/>
                </a:cubicBezTo>
                <a:cubicBezTo>
                  <a:pt x="4891218" y="-21769"/>
                  <a:pt x="5079391" y="39804"/>
                  <a:pt x="5230192" y="0"/>
                </a:cubicBezTo>
                <a:cubicBezTo>
                  <a:pt x="5380994" y="-39804"/>
                  <a:pt x="5749071" y="70814"/>
                  <a:pt x="5985073" y="0"/>
                </a:cubicBezTo>
                <a:cubicBezTo>
                  <a:pt x="6221075" y="-70814"/>
                  <a:pt x="6553225" y="21025"/>
                  <a:pt x="6739953" y="0"/>
                </a:cubicBezTo>
                <a:cubicBezTo>
                  <a:pt x="6926681" y="-21025"/>
                  <a:pt x="7088299" y="50124"/>
                  <a:pt x="7247138" y="0"/>
                </a:cubicBezTo>
                <a:cubicBezTo>
                  <a:pt x="7405978" y="-50124"/>
                  <a:pt x="7625746" y="17327"/>
                  <a:pt x="7836889" y="0"/>
                </a:cubicBezTo>
                <a:cubicBezTo>
                  <a:pt x="8048032" y="-17327"/>
                  <a:pt x="8249896" y="24374"/>
                  <a:pt x="8591769" y="0"/>
                </a:cubicBezTo>
                <a:cubicBezTo>
                  <a:pt x="8780706" y="8432"/>
                  <a:pt x="8881594" y="148947"/>
                  <a:pt x="8927034" y="335265"/>
                </a:cubicBezTo>
                <a:cubicBezTo>
                  <a:pt x="8946339" y="440918"/>
                  <a:pt x="8887457" y="550865"/>
                  <a:pt x="8927034" y="755450"/>
                </a:cubicBezTo>
                <a:cubicBezTo>
                  <a:pt x="8966611" y="960035"/>
                  <a:pt x="8924281" y="1095043"/>
                  <a:pt x="8927034" y="1189046"/>
                </a:cubicBezTo>
                <a:cubicBezTo>
                  <a:pt x="8929787" y="1283049"/>
                  <a:pt x="8883269" y="1511171"/>
                  <a:pt x="8927034" y="1676282"/>
                </a:cubicBezTo>
                <a:cubicBezTo>
                  <a:pt x="8924860" y="1852297"/>
                  <a:pt x="8728575" y="2017627"/>
                  <a:pt x="8591769" y="2011547"/>
                </a:cubicBezTo>
                <a:cubicBezTo>
                  <a:pt x="8395997" y="2097438"/>
                  <a:pt x="8053394" y="1922945"/>
                  <a:pt x="7836889" y="2011547"/>
                </a:cubicBezTo>
                <a:cubicBezTo>
                  <a:pt x="7620384" y="2100149"/>
                  <a:pt x="7301815" y="1946997"/>
                  <a:pt x="7082008" y="2011547"/>
                </a:cubicBezTo>
                <a:cubicBezTo>
                  <a:pt x="6862201" y="2076097"/>
                  <a:pt x="6667656" y="1988957"/>
                  <a:pt x="6327128" y="2011547"/>
                </a:cubicBezTo>
                <a:cubicBezTo>
                  <a:pt x="5986600" y="2034137"/>
                  <a:pt x="6006331" y="2006426"/>
                  <a:pt x="5819943" y="2011547"/>
                </a:cubicBezTo>
                <a:cubicBezTo>
                  <a:pt x="5633555" y="2016668"/>
                  <a:pt x="5367798" y="1958436"/>
                  <a:pt x="5147627" y="2011547"/>
                </a:cubicBezTo>
                <a:cubicBezTo>
                  <a:pt x="4927456" y="2064658"/>
                  <a:pt x="4800387" y="1998885"/>
                  <a:pt x="4557877" y="2011547"/>
                </a:cubicBezTo>
                <a:cubicBezTo>
                  <a:pt x="4315367" y="2024209"/>
                  <a:pt x="4212980" y="1963980"/>
                  <a:pt x="3885562" y="2011547"/>
                </a:cubicBezTo>
                <a:cubicBezTo>
                  <a:pt x="3558144" y="2059114"/>
                  <a:pt x="3515925" y="1960933"/>
                  <a:pt x="3378376" y="2011547"/>
                </a:cubicBezTo>
                <a:cubicBezTo>
                  <a:pt x="3240827" y="2062161"/>
                  <a:pt x="2893162" y="1953520"/>
                  <a:pt x="2706061" y="2011547"/>
                </a:cubicBezTo>
                <a:cubicBezTo>
                  <a:pt x="2518960" y="2069574"/>
                  <a:pt x="2357455" y="2004813"/>
                  <a:pt x="2198876" y="2011547"/>
                </a:cubicBezTo>
                <a:cubicBezTo>
                  <a:pt x="2040297" y="2018281"/>
                  <a:pt x="1713220" y="1965077"/>
                  <a:pt x="1443996" y="2011547"/>
                </a:cubicBezTo>
                <a:cubicBezTo>
                  <a:pt x="1174772" y="2058017"/>
                  <a:pt x="1071300" y="1987754"/>
                  <a:pt x="936810" y="2011547"/>
                </a:cubicBezTo>
                <a:cubicBezTo>
                  <a:pt x="802320" y="2035340"/>
                  <a:pt x="485475" y="1955312"/>
                  <a:pt x="335265" y="2011547"/>
                </a:cubicBezTo>
                <a:cubicBezTo>
                  <a:pt x="141355" y="2040805"/>
                  <a:pt x="38276" y="1825156"/>
                  <a:pt x="0" y="1676282"/>
                </a:cubicBezTo>
                <a:cubicBezTo>
                  <a:pt x="-43062" y="1502096"/>
                  <a:pt x="40754" y="1414713"/>
                  <a:pt x="0" y="1242687"/>
                </a:cubicBezTo>
                <a:cubicBezTo>
                  <a:pt x="-40754" y="1070661"/>
                  <a:pt x="430" y="970204"/>
                  <a:pt x="0" y="795681"/>
                </a:cubicBezTo>
                <a:cubicBezTo>
                  <a:pt x="-430" y="621158"/>
                  <a:pt x="18438" y="461016"/>
                  <a:pt x="0" y="3352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 sd="9043395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A5785F-41D9-721C-4047-0F344A93A559}"/>
              </a:ext>
            </a:extLst>
          </p:cNvPr>
          <p:cNvSpPr/>
          <p:nvPr/>
        </p:nvSpPr>
        <p:spPr>
          <a:xfrm>
            <a:off x="753526" y="3284626"/>
            <a:ext cx="6781496" cy="1846146"/>
          </a:xfrm>
          <a:custGeom>
            <a:avLst/>
            <a:gdLst>
              <a:gd name="connsiteX0" fmla="*/ 0 w 6781496"/>
              <a:gd name="connsiteY0" fmla="*/ 307697 h 1846146"/>
              <a:gd name="connsiteX1" fmla="*/ 307697 w 6781496"/>
              <a:gd name="connsiteY1" fmla="*/ 0 h 1846146"/>
              <a:gd name="connsiteX2" fmla="*/ 683269 w 6781496"/>
              <a:gd name="connsiteY2" fmla="*/ 0 h 1846146"/>
              <a:gd name="connsiteX3" fmla="*/ 1305484 w 6781496"/>
              <a:gd name="connsiteY3" fmla="*/ 0 h 1846146"/>
              <a:gd name="connsiteX4" fmla="*/ 1804378 w 6781496"/>
              <a:gd name="connsiteY4" fmla="*/ 0 h 1846146"/>
              <a:gd name="connsiteX5" fmla="*/ 2179950 w 6781496"/>
              <a:gd name="connsiteY5" fmla="*/ 0 h 1846146"/>
              <a:gd name="connsiteX6" fmla="*/ 2617182 w 6781496"/>
              <a:gd name="connsiteY6" fmla="*/ 0 h 1846146"/>
              <a:gd name="connsiteX7" fmla="*/ 3239398 w 6781496"/>
              <a:gd name="connsiteY7" fmla="*/ 0 h 1846146"/>
              <a:gd name="connsiteX8" fmla="*/ 3861614 w 6781496"/>
              <a:gd name="connsiteY8" fmla="*/ 0 h 1846146"/>
              <a:gd name="connsiteX9" fmla="*/ 4360508 w 6781496"/>
              <a:gd name="connsiteY9" fmla="*/ 0 h 1846146"/>
              <a:gd name="connsiteX10" fmla="*/ 4736079 w 6781496"/>
              <a:gd name="connsiteY10" fmla="*/ 0 h 1846146"/>
              <a:gd name="connsiteX11" fmla="*/ 5111651 w 6781496"/>
              <a:gd name="connsiteY11" fmla="*/ 0 h 1846146"/>
              <a:gd name="connsiteX12" fmla="*/ 5610545 w 6781496"/>
              <a:gd name="connsiteY12" fmla="*/ 0 h 1846146"/>
              <a:gd name="connsiteX13" fmla="*/ 5986116 w 6781496"/>
              <a:gd name="connsiteY13" fmla="*/ 0 h 1846146"/>
              <a:gd name="connsiteX14" fmla="*/ 6473799 w 6781496"/>
              <a:gd name="connsiteY14" fmla="*/ 0 h 1846146"/>
              <a:gd name="connsiteX15" fmla="*/ 6781496 w 6781496"/>
              <a:gd name="connsiteY15" fmla="*/ 307697 h 1846146"/>
              <a:gd name="connsiteX16" fmla="*/ 6781496 w 6781496"/>
              <a:gd name="connsiteY16" fmla="*/ 705640 h 1846146"/>
              <a:gd name="connsiteX17" fmla="*/ 6781496 w 6781496"/>
              <a:gd name="connsiteY17" fmla="*/ 1115891 h 1846146"/>
              <a:gd name="connsiteX18" fmla="*/ 6781496 w 6781496"/>
              <a:gd name="connsiteY18" fmla="*/ 1538449 h 1846146"/>
              <a:gd name="connsiteX19" fmla="*/ 6473799 w 6781496"/>
              <a:gd name="connsiteY19" fmla="*/ 1846146 h 1846146"/>
              <a:gd name="connsiteX20" fmla="*/ 5913244 w 6781496"/>
              <a:gd name="connsiteY20" fmla="*/ 1846146 h 1846146"/>
              <a:gd name="connsiteX21" fmla="*/ 5476012 w 6781496"/>
              <a:gd name="connsiteY21" fmla="*/ 1846146 h 1846146"/>
              <a:gd name="connsiteX22" fmla="*/ 4792135 w 6781496"/>
              <a:gd name="connsiteY22" fmla="*/ 1846146 h 1846146"/>
              <a:gd name="connsiteX23" fmla="*/ 4231580 w 6781496"/>
              <a:gd name="connsiteY23" fmla="*/ 1846146 h 1846146"/>
              <a:gd name="connsiteX24" fmla="*/ 3732686 w 6781496"/>
              <a:gd name="connsiteY24" fmla="*/ 1846146 h 1846146"/>
              <a:gd name="connsiteX25" fmla="*/ 3110471 w 6781496"/>
              <a:gd name="connsiteY25" fmla="*/ 1846146 h 1846146"/>
              <a:gd name="connsiteX26" fmla="*/ 2734899 w 6781496"/>
              <a:gd name="connsiteY26" fmla="*/ 1846146 h 1846146"/>
              <a:gd name="connsiteX27" fmla="*/ 2051022 w 6781496"/>
              <a:gd name="connsiteY27" fmla="*/ 1846146 h 1846146"/>
              <a:gd name="connsiteX28" fmla="*/ 1675451 w 6781496"/>
              <a:gd name="connsiteY28" fmla="*/ 1846146 h 1846146"/>
              <a:gd name="connsiteX29" fmla="*/ 991574 w 6781496"/>
              <a:gd name="connsiteY29" fmla="*/ 1846146 h 1846146"/>
              <a:gd name="connsiteX30" fmla="*/ 307697 w 6781496"/>
              <a:gd name="connsiteY30" fmla="*/ 1846146 h 1846146"/>
              <a:gd name="connsiteX31" fmla="*/ 0 w 6781496"/>
              <a:gd name="connsiteY31" fmla="*/ 1538449 h 1846146"/>
              <a:gd name="connsiteX32" fmla="*/ 0 w 6781496"/>
              <a:gd name="connsiteY32" fmla="*/ 1152813 h 1846146"/>
              <a:gd name="connsiteX33" fmla="*/ 0 w 6781496"/>
              <a:gd name="connsiteY33" fmla="*/ 717948 h 1846146"/>
              <a:gd name="connsiteX34" fmla="*/ 0 w 6781496"/>
              <a:gd name="connsiteY34" fmla="*/ 307697 h 184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81496" h="1846146" fill="none" extrusionOk="0">
                <a:moveTo>
                  <a:pt x="0" y="307697"/>
                </a:moveTo>
                <a:cubicBezTo>
                  <a:pt x="-27118" y="121554"/>
                  <a:pt x="158408" y="39729"/>
                  <a:pt x="307697" y="0"/>
                </a:cubicBezTo>
                <a:cubicBezTo>
                  <a:pt x="465332" y="-33164"/>
                  <a:pt x="551189" y="33608"/>
                  <a:pt x="683269" y="0"/>
                </a:cubicBezTo>
                <a:cubicBezTo>
                  <a:pt x="815349" y="-33608"/>
                  <a:pt x="1066110" y="34531"/>
                  <a:pt x="1305484" y="0"/>
                </a:cubicBezTo>
                <a:cubicBezTo>
                  <a:pt x="1544859" y="-34531"/>
                  <a:pt x="1616652" y="3674"/>
                  <a:pt x="1804378" y="0"/>
                </a:cubicBezTo>
                <a:cubicBezTo>
                  <a:pt x="1992104" y="-3674"/>
                  <a:pt x="2068765" y="20271"/>
                  <a:pt x="2179950" y="0"/>
                </a:cubicBezTo>
                <a:cubicBezTo>
                  <a:pt x="2291135" y="-20271"/>
                  <a:pt x="2407958" y="38205"/>
                  <a:pt x="2617182" y="0"/>
                </a:cubicBezTo>
                <a:cubicBezTo>
                  <a:pt x="2826406" y="-38205"/>
                  <a:pt x="3018903" y="69709"/>
                  <a:pt x="3239398" y="0"/>
                </a:cubicBezTo>
                <a:cubicBezTo>
                  <a:pt x="3459893" y="-69709"/>
                  <a:pt x="3590141" y="23113"/>
                  <a:pt x="3861614" y="0"/>
                </a:cubicBezTo>
                <a:cubicBezTo>
                  <a:pt x="4133087" y="-23113"/>
                  <a:pt x="4198663" y="10705"/>
                  <a:pt x="4360508" y="0"/>
                </a:cubicBezTo>
                <a:cubicBezTo>
                  <a:pt x="4522353" y="-10705"/>
                  <a:pt x="4594086" y="3287"/>
                  <a:pt x="4736079" y="0"/>
                </a:cubicBezTo>
                <a:cubicBezTo>
                  <a:pt x="4878072" y="-3287"/>
                  <a:pt x="4931743" y="3917"/>
                  <a:pt x="5111651" y="0"/>
                </a:cubicBezTo>
                <a:cubicBezTo>
                  <a:pt x="5291559" y="-3917"/>
                  <a:pt x="5370194" y="14616"/>
                  <a:pt x="5610545" y="0"/>
                </a:cubicBezTo>
                <a:cubicBezTo>
                  <a:pt x="5850896" y="-14616"/>
                  <a:pt x="5818111" y="21381"/>
                  <a:pt x="5986116" y="0"/>
                </a:cubicBezTo>
                <a:cubicBezTo>
                  <a:pt x="6154121" y="-21381"/>
                  <a:pt x="6246498" y="40621"/>
                  <a:pt x="6473799" y="0"/>
                </a:cubicBezTo>
                <a:cubicBezTo>
                  <a:pt x="6640414" y="-18914"/>
                  <a:pt x="6779272" y="126793"/>
                  <a:pt x="6781496" y="307697"/>
                </a:cubicBezTo>
                <a:cubicBezTo>
                  <a:pt x="6791798" y="487039"/>
                  <a:pt x="6744641" y="521280"/>
                  <a:pt x="6781496" y="705640"/>
                </a:cubicBezTo>
                <a:cubicBezTo>
                  <a:pt x="6818351" y="890000"/>
                  <a:pt x="6775140" y="985783"/>
                  <a:pt x="6781496" y="1115891"/>
                </a:cubicBezTo>
                <a:cubicBezTo>
                  <a:pt x="6787852" y="1245999"/>
                  <a:pt x="6736844" y="1350579"/>
                  <a:pt x="6781496" y="1538449"/>
                </a:cubicBezTo>
                <a:cubicBezTo>
                  <a:pt x="6780544" y="1698066"/>
                  <a:pt x="6660219" y="1836944"/>
                  <a:pt x="6473799" y="1846146"/>
                </a:cubicBezTo>
                <a:cubicBezTo>
                  <a:pt x="6231113" y="1888917"/>
                  <a:pt x="6068000" y="1793900"/>
                  <a:pt x="5913244" y="1846146"/>
                </a:cubicBezTo>
                <a:cubicBezTo>
                  <a:pt x="5758489" y="1898392"/>
                  <a:pt x="5639406" y="1814520"/>
                  <a:pt x="5476012" y="1846146"/>
                </a:cubicBezTo>
                <a:cubicBezTo>
                  <a:pt x="5312618" y="1877772"/>
                  <a:pt x="5126294" y="1812477"/>
                  <a:pt x="4792135" y="1846146"/>
                </a:cubicBezTo>
                <a:cubicBezTo>
                  <a:pt x="4457976" y="1879815"/>
                  <a:pt x="4429939" y="1830378"/>
                  <a:pt x="4231580" y="1846146"/>
                </a:cubicBezTo>
                <a:cubicBezTo>
                  <a:pt x="4033221" y="1861914"/>
                  <a:pt x="3846381" y="1830028"/>
                  <a:pt x="3732686" y="1846146"/>
                </a:cubicBezTo>
                <a:cubicBezTo>
                  <a:pt x="3618991" y="1862264"/>
                  <a:pt x="3283138" y="1786713"/>
                  <a:pt x="3110471" y="1846146"/>
                </a:cubicBezTo>
                <a:cubicBezTo>
                  <a:pt x="2937804" y="1905579"/>
                  <a:pt x="2894983" y="1818944"/>
                  <a:pt x="2734899" y="1846146"/>
                </a:cubicBezTo>
                <a:cubicBezTo>
                  <a:pt x="2574815" y="1873348"/>
                  <a:pt x="2348489" y="1834333"/>
                  <a:pt x="2051022" y="1846146"/>
                </a:cubicBezTo>
                <a:cubicBezTo>
                  <a:pt x="1753555" y="1857959"/>
                  <a:pt x="1836480" y="1814959"/>
                  <a:pt x="1675451" y="1846146"/>
                </a:cubicBezTo>
                <a:cubicBezTo>
                  <a:pt x="1514422" y="1877333"/>
                  <a:pt x="1324097" y="1805494"/>
                  <a:pt x="991574" y="1846146"/>
                </a:cubicBezTo>
                <a:cubicBezTo>
                  <a:pt x="659051" y="1886798"/>
                  <a:pt x="632584" y="1800006"/>
                  <a:pt x="307697" y="1846146"/>
                </a:cubicBezTo>
                <a:cubicBezTo>
                  <a:pt x="135127" y="1813797"/>
                  <a:pt x="585" y="1728824"/>
                  <a:pt x="0" y="1538449"/>
                </a:cubicBezTo>
                <a:cubicBezTo>
                  <a:pt x="-39" y="1347410"/>
                  <a:pt x="33533" y="1291690"/>
                  <a:pt x="0" y="1152813"/>
                </a:cubicBezTo>
                <a:cubicBezTo>
                  <a:pt x="-33533" y="1013936"/>
                  <a:pt x="21329" y="877350"/>
                  <a:pt x="0" y="717948"/>
                </a:cubicBezTo>
                <a:cubicBezTo>
                  <a:pt x="-21329" y="558547"/>
                  <a:pt x="33650" y="431033"/>
                  <a:pt x="0" y="307697"/>
                </a:cubicBezTo>
                <a:close/>
              </a:path>
              <a:path w="6781496" h="1846146" stroke="0" extrusionOk="0">
                <a:moveTo>
                  <a:pt x="0" y="307697"/>
                </a:moveTo>
                <a:cubicBezTo>
                  <a:pt x="37652" y="162765"/>
                  <a:pt x="150302" y="12347"/>
                  <a:pt x="307697" y="0"/>
                </a:cubicBezTo>
                <a:cubicBezTo>
                  <a:pt x="530868" y="-44995"/>
                  <a:pt x="620318" y="28605"/>
                  <a:pt x="806591" y="0"/>
                </a:cubicBezTo>
                <a:cubicBezTo>
                  <a:pt x="992864" y="-28605"/>
                  <a:pt x="1109839" y="20985"/>
                  <a:pt x="1243823" y="0"/>
                </a:cubicBezTo>
                <a:cubicBezTo>
                  <a:pt x="1377807" y="-20985"/>
                  <a:pt x="1559786" y="22814"/>
                  <a:pt x="1681056" y="0"/>
                </a:cubicBezTo>
                <a:cubicBezTo>
                  <a:pt x="1802326" y="-22814"/>
                  <a:pt x="2113823" y="29063"/>
                  <a:pt x="2364933" y="0"/>
                </a:cubicBezTo>
                <a:cubicBezTo>
                  <a:pt x="2616043" y="-29063"/>
                  <a:pt x="2666122" y="44448"/>
                  <a:pt x="2863827" y="0"/>
                </a:cubicBezTo>
                <a:cubicBezTo>
                  <a:pt x="3061532" y="-44448"/>
                  <a:pt x="3271582" y="21670"/>
                  <a:pt x="3424381" y="0"/>
                </a:cubicBezTo>
                <a:cubicBezTo>
                  <a:pt x="3577180" y="-21670"/>
                  <a:pt x="3915480" y="676"/>
                  <a:pt x="4046597" y="0"/>
                </a:cubicBezTo>
                <a:cubicBezTo>
                  <a:pt x="4177714" y="-676"/>
                  <a:pt x="4258479" y="14039"/>
                  <a:pt x="4422169" y="0"/>
                </a:cubicBezTo>
                <a:cubicBezTo>
                  <a:pt x="4585859" y="-14039"/>
                  <a:pt x="4644237" y="10491"/>
                  <a:pt x="4797740" y="0"/>
                </a:cubicBezTo>
                <a:cubicBezTo>
                  <a:pt x="4951243" y="-10491"/>
                  <a:pt x="5169134" y="46484"/>
                  <a:pt x="5481617" y="0"/>
                </a:cubicBezTo>
                <a:cubicBezTo>
                  <a:pt x="5794100" y="-46484"/>
                  <a:pt x="5831249" y="58275"/>
                  <a:pt x="5980511" y="0"/>
                </a:cubicBezTo>
                <a:cubicBezTo>
                  <a:pt x="6129773" y="-58275"/>
                  <a:pt x="6263035" y="44608"/>
                  <a:pt x="6473799" y="0"/>
                </a:cubicBezTo>
                <a:cubicBezTo>
                  <a:pt x="6631213" y="33437"/>
                  <a:pt x="6774680" y="127900"/>
                  <a:pt x="6781496" y="307697"/>
                </a:cubicBezTo>
                <a:cubicBezTo>
                  <a:pt x="6817535" y="414172"/>
                  <a:pt x="6757109" y="568244"/>
                  <a:pt x="6781496" y="681025"/>
                </a:cubicBezTo>
                <a:cubicBezTo>
                  <a:pt x="6805883" y="793806"/>
                  <a:pt x="6758867" y="886338"/>
                  <a:pt x="6781496" y="1078968"/>
                </a:cubicBezTo>
                <a:cubicBezTo>
                  <a:pt x="6804125" y="1271598"/>
                  <a:pt x="6730465" y="1442251"/>
                  <a:pt x="6781496" y="1538449"/>
                </a:cubicBezTo>
                <a:cubicBezTo>
                  <a:pt x="6774077" y="1706596"/>
                  <a:pt x="6644249" y="1858761"/>
                  <a:pt x="6473799" y="1846146"/>
                </a:cubicBezTo>
                <a:cubicBezTo>
                  <a:pt x="6326795" y="1851514"/>
                  <a:pt x="6149610" y="1835934"/>
                  <a:pt x="5974905" y="1846146"/>
                </a:cubicBezTo>
                <a:cubicBezTo>
                  <a:pt x="5800200" y="1856358"/>
                  <a:pt x="5721128" y="1820091"/>
                  <a:pt x="5599334" y="1846146"/>
                </a:cubicBezTo>
                <a:cubicBezTo>
                  <a:pt x="5477540" y="1872201"/>
                  <a:pt x="5096541" y="1791145"/>
                  <a:pt x="4915457" y="1846146"/>
                </a:cubicBezTo>
                <a:cubicBezTo>
                  <a:pt x="4734373" y="1901147"/>
                  <a:pt x="4703554" y="1812007"/>
                  <a:pt x="4539885" y="1846146"/>
                </a:cubicBezTo>
                <a:cubicBezTo>
                  <a:pt x="4376216" y="1880285"/>
                  <a:pt x="4187677" y="1824864"/>
                  <a:pt x="3979330" y="1846146"/>
                </a:cubicBezTo>
                <a:cubicBezTo>
                  <a:pt x="3770984" y="1867428"/>
                  <a:pt x="3641132" y="1787689"/>
                  <a:pt x="3480437" y="1846146"/>
                </a:cubicBezTo>
                <a:cubicBezTo>
                  <a:pt x="3319742" y="1904603"/>
                  <a:pt x="3034764" y="1787328"/>
                  <a:pt x="2919882" y="1846146"/>
                </a:cubicBezTo>
                <a:cubicBezTo>
                  <a:pt x="2805001" y="1904964"/>
                  <a:pt x="2644623" y="1816616"/>
                  <a:pt x="2420988" y="1846146"/>
                </a:cubicBezTo>
                <a:cubicBezTo>
                  <a:pt x="2197353" y="1875676"/>
                  <a:pt x="2131382" y="1844870"/>
                  <a:pt x="1860434" y="1846146"/>
                </a:cubicBezTo>
                <a:cubicBezTo>
                  <a:pt x="1589486" y="1847422"/>
                  <a:pt x="1374990" y="1833023"/>
                  <a:pt x="1238218" y="1846146"/>
                </a:cubicBezTo>
                <a:cubicBezTo>
                  <a:pt x="1101446" y="1859269"/>
                  <a:pt x="701661" y="1799699"/>
                  <a:pt x="307697" y="1846146"/>
                </a:cubicBezTo>
                <a:cubicBezTo>
                  <a:pt x="110506" y="1829939"/>
                  <a:pt x="8366" y="1705228"/>
                  <a:pt x="0" y="1538449"/>
                </a:cubicBezTo>
                <a:cubicBezTo>
                  <a:pt x="-27549" y="1412298"/>
                  <a:pt x="1967" y="1308225"/>
                  <a:pt x="0" y="1115891"/>
                </a:cubicBezTo>
                <a:cubicBezTo>
                  <a:pt x="-1967" y="923557"/>
                  <a:pt x="5781" y="865249"/>
                  <a:pt x="0" y="693333"/>
                </a:cubicBezTo>
                <a:cubicBezTo>
                  <a:pt x="-5781" y="521417"/>
                  <a:pt x="35292" y="446876"/>
                  <a:pt x="0" y="307697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16958103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BF959-2ED1-F358-FD17-4C2D9EAE0664}"/>
              </a:ext>
            </a:extLst>
          </p:cNvPr>
          <p:cNvSpPr/>
          <p:nvPr/>
        </p:nvSpPr>
        <p:spPr>
          <a:xfrm>
            <a:off x="987158" y="770093"/>
            <a:ext cx="80826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ý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Biển báo cấm xe đạp, biển báo hiệu giao thông - PNG">
            <a:extLst>
              <a:ext uri="{FF2B5EF4-FFF2-40B4-BE49-F238E27FC236}">
                <a16:creationId xmlns:a16="http://schemas.microsoft.com/office/drawing/2014/main" id="{4F39B299-BBC0-3518-C97C-C1A4270B76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Biển báo cấm xe đạp, biển báo hiệu giao thông - PNG">
            <a:extLst>
              <a:ext uri="{FF2B5EF4-FFF2-40B4-BE49-F238E27FC236}">
                <a16:creationId xmlns:a16="http://schemas.microsoft.com/office/drawing/2014/main" id="{4ECE3926-E5B3-3737-5EF5-2419C7BD71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FB0ACD-A8E4-4B02-0478-41A3B7FCDCB8}"/>
              </a:ext>
            </a:extLst>
          </p:cNvPr>
          <p:cNvSpPr/>
          <p:nvPr/>
        </p:nvSpPr>
        <p:spPr>
          <a:xfrm>
            <a:off x="1143162" y="3730040"/>
            <a:ext cx="61946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cấm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Biển báo cấm ô tô, biển báo hiệu giao thông - PNG">
            <a:extLst>
              <a:ext uri="{FF2B5EF4-FFF2-40B4-BE49-F238E27FC236}">
                <a16:creationId xmlns:a16="http://schemas.microsoft.com/office/drawing/2014/main" id="{FDFEAEC7-B103-CB85-07B1-0B85986990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7544CE-A929-5CE4-6B61-EDB29BF16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3322" y="140261"/>
            <a:ext cx="2172438" cy="217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6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309A537-FA76-44FA-9D85-78D1E85F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17A2CC8-6B8B-4F4D-976E-482FDBA38A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99FFBCB-8714-43D8-9816-30A092C24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2B24A15-6FD8-4697-BDF1-4F14933D2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9DBEA483-CE3E-484D-872B-3F3E51FF0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477A24A3-3944-42CE-9016-D99FB7481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ECE640F-F1F9-437E-A75A-05D9DAE00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28FBDA-D96B-42BE-E500-767C9EC813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91515" l="8687" r="91879">
                        <a14:foregroundMark x1="9616" y1="19717" x2="9778" y2="28646"/>
                        <a14:foregroundMark x1="13172" y1="17172" x2="16848" y2="13333"/>
                        <a14:foregroundMark x1="24646" y1="15030" x2="28485" y2="20727"/>
                        <a14:foregroundMark x1="16283" y1="21859" x2="22667" y2="25253"/>
                        <a14:foregroundMark x1="23111" y1="23838" x2="17414" y2="28242"/>
                        <a14:foregroundMark x1="17414" y1="28242" x2="17414" y2="28242"/>
                        <a14:foregroundMark x1="77293" y1="13495" x2="82101" y2="48081"/>
                        <a14:foregroundMark x1="82101" y1="48081" x2="82101" y2="48081"/>
                        <a14:foregroundMark x1="69333" y1="39030" x2="69333" y2="39030"/>
                        <a14:foregroundMark x1="68929" y1="43273" x2="68929" y2="43273"/>
                        <a14:foregroundMark x1="69212" y1="46263" x2="69212" y2="46263"/>
                        <a14:foregroundMark x1="88768" y1="39879" x2="88768" y2="39879"/>
                        <a14:foregroundMark x1="91879" y1="42707" x2="91879" y2="42707"/>
                        <a14:foregroundMark x1="90626" y1="46384" x2="90626" y2="46384"/>
                        <a14:foregroundMark x1="72606" y1="12768" x2="76444" y2="42869"/>
                        <a14:foregroundMark x1="90182" y1="15596" x2="68485" y2="15475"/>
                        <a14:foregroundMark x1="68646" y1="29253" x2="85535" y2="29697"/>
                        <a14:foregroundMark x1="85535" y1="29697" x2="90747" y2="29374"/>
                        <a14:foregroundMark x1="71758" y1="51071" x2="85657" y2="51354"/>
                        <a14:foregroundMark x1="79838" y1="53212" x2="79838" y2="91232"/>
                        <a14:foregroundMark x1="18263" y1="13212" x2="26263" y2="13980"/>
                        <a14:foregroundMark x1="26263" y1="13980" x2="30747" y2="20687"/>
                        <a14:foregroundMark x1="30747" y1="20687" x2="31717" y2="27919"/>
                        <a14:foregroundMark x1="31717" y1="27919" x2="27515" y2="34020"/>
                        <a14:foregroundMark x1="27515" y1="34020" x2="20081" y2="36646"/>
                        <a14:foregroundMark x1="20081" y1="36646" x2="12848" y2="33899"/>
                        <a14:foregroundMark x1="12848" y1="33899" x2="8727" y2="27394"/>
                        <a14:foregroundMark x1="8727" y1="27394" x2="9212" y2="20566"/>
                        <a14:foregroundMark x1="30182" y1="91515" x2="31758" y2="85253"/>
                        <a14:foregroundMark x1="43515" y1="91232" x2="41980" y2="85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02" y="1903095"/>
            <a:ext cx="5060004" cy="50600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C8B667-A6A9-1D5C-1618-CB721733D614}"/>
              </a:ext>
            </a:extLst>
          </p:cNvPr>
          <p:cNvSpPr/>
          <p:nvPr/>
        </p:nvSpPr>
        <p:spPr>
          <a:xfrm>
            <a:off x="543537" y="319746"/>
            <a:ext cx="8927034" cy="2011547"/>
          </a:xfrm>
          <a:custGeom>
            <a:avLst/>
            <a:gdLst>
              <a:gd name="connsiteX0" fmla="*/ 0 w 8927034"/>
              <a:gd name="connsiteY0" fmla="*/ 335265 h 2011547"/>
              <a:gd name="connsiteX1" fmla="*/ 335265 w 8927034"/>
              <a:gd name="connsiteY1" fmla="*/ 0 h 2011547"/>
              <a:gd name="connsiteX2" fmla="*/ 1090145 w 8927034"/>
              <a:gd name="connsiteY2" fmla="*/ 0 h 2011547"/>
              <a:gd name="connsiteX3" fmla="*/ 1514766 w 8927034"/>
              <a:gd name="connsiteY3" fmla="*/ 0 h 2011547"/>
              <a:gd name="connsiteX4" fmla="*/ 2021951 w 8927034"/>
              <a:gd name="connsiteY4" fmla="*/ 0 h 2011547"/>
              <a:gd name="connsiteX5" fmla="*/ 2364006 w 8927034"/>
              <a:gd name="connsiteY5" fmla="*/ 0 h 2011547"/>
              <a:gd name="connsiteX6" fmla="*/ 2871191 w 8927034"/>
              <a:gd name="connsiteY6" fmla="*/ 0 h 2011547"/>
              <a:gd name="connsiteX7" fmla="*/ 3543507 w 8927034"/>
              <a:gd name="connsiteY7" fmla="*/ 0 h 2011547"/>
              <a:gd name="connsiteX8" fmla="*/ 4215822 w 8927034"/>
              <a:gd name="connsiteY8" fmla="*/ 0 h 2011547"/>
              <a:gd name="connsiteX9" fmla="*/ 4888137 w 8927034"/>
              <a:gd name="connsiteY9" fmla="*/ 0 h 2011547"/>
              <a:gd name="connsiteX10" fmla="*/ 5560453 w 8927034"/>
              <a:gd name="connsiteY10" fmla="*/ 0 h 2011547"/>
              <a:gd name="connsiteX11" fmla="*/ 6232768 w 8927034"/>
              <a:gd name="connsiteY11" fmla="*/ 0 h 2011547"/>
              <a:gd name="connsiteX12" fmla="*/ 6822518 w 8927034"/>
              <a:gd name="connsiteY12" fmla="*/ 0 h 2011547"/>
              <a:gd name="connsiteX13" fmla="*/ 7329703 w 8927034"/>
              <a:gd name="connsiteY13" fmla="*/ 0 h 2011547"/>
              <a:gd name="connsiteX14" fmla="*/ 8002019 w 8927034"/>
              <a:gd name="connsiteY14" fmla="*/ 0 h 2011547"/>
              <a:gd name="connsiteX15" fmla="*/ 8591769 w 8927034"/>
              <a:gd name="connsiteY15" fmla="*/ 0 h 2011547"/>
              <a:gd name="connsiteX16" fmla="*/ 8927034 w 8927034"/>
              <a:gd name="connsiteY16" fmla="*/ 335265 h 2011547"/>
              <a:gd name="connsiteX17" fmla="*/ 8927034 w 8927034"/>
              <a:gd name="connsiteY17" fmla="*/ 768860 h 2011547"/>
              <a:gd name="connsiteX18" fmla="*/ 8927034 w 8927034"/>
              <a:gd name="connsiteY18" fmla="*/ 1189046 h 2011547"/>
              <a:gd name="connsiteX19" fmla="*/ 8927034 w 8927034"/>
              <a:gd name="connsiteY19" fmla="*/ 1676282 h 2011547"/>
              <a:gd name="connsiteX20" fmla="*/ 8591769 w 8927034"/>
              <a:gd name="connsiteY20" fmla="*/ 2011547 h 2011547"/>
              <a:gd name="connsiteX21" fmla="*/ 8084584 w 8927034"/>
              <a:gd name="connsiteY21" fmla="*/ 2011547 h 2011547"/>
              <a:gd name="connsiteX22" fmla="*/ 7494833 w 8927034"/>
              <a:gd name="connsiteY22" fmla="*/ 2011547 h 2011547"/>
              <a:gd name="connsiteX23" fmla="*/ 7070213 w 8927034"/>
              <a:gd name="connsiteY23" fmla="*/ 2011547 h 2011547"/>
              <a:gd name="connsiteX24" fmla="*/ 6728158 w 8927034"/>
              <a:gd name="connsiteY24" fmla="*/ 2011547 h 2011547"/>
              <a:gd name="connsiteX25" fmla="*/ 6386103 w 8927034"/>
              <a:gd name="connsiteY25" fmla="*/ 2011547 h 2011547"/>
              <a:gd name="connsiteX26" fmla="*/ 5961483 w 8927034"/>
              <a:gd name="connsiteY26" fmla="*/ 2011547 h 2011547"/>
              <a:gd name="connsiteX27" fmla="*/ 5454297 w 8927034"/>
              <a:gd name="connsiteY27" fmla="*/ 2011547 h 2011547"/>
              <a:gd name="connsiteX28" fmla="*/ 4781982 w 8927034"/>
              <a:gd name="connsiteY28" fmla="*/ 2011547 h 2011547"/>
              <a:gd name="connsiteX29" fmla="*/ 4192232 w 8927034"/>
              <a:gd name="connsiteY29" fmla="*/ 2011547 h 2011547"/>
              <a:gd name="connsiteX30" fmla="*/ 3850177 w 8927034"/>
              <a:gd name="connsiteY30" fmla="*/ 2011547 h 2011547"/>
              <a:gd name="connsiteX31" fmla="*/ 3342991 w 8927034"/>
              <a:gd name="connsiteY31" fmla="*/ 2011547 h 2011547"/>
              <a:gd name="connsiteX32" fmla="*/ 2670676 w 8927034"/>
              <a:gd name="connsiteY32" fmla="*/ 2011547 h 2011547"/>
              <a:gd name="connsiteX33" fmla="*/ 1998361 w 8927034"/>
              <a:gd name="connsiteY33" fmla="*/ 2011547 h 2011547"/>
              <a:gd name="connsiteX34" fmla="*/ 1573741 w 8927034"/>
              <a:gd name="connsiteY34" fmla="*/ 2011547 h 2011547"/>
              <a:gd name="connsiteX35" fmla="*/ 335265 w 8927034"/>
              <a:gd name="connsiteY35" fmla="*/ 2011547 h 2011547"/>
              <a:gd name="connsiteX36" fmla="*/ 0 w 8927034"/>
              <a:gd name="connsiteY36" fmla="*/ 1676282 h 2011547"/>
              <a:gd name="connsiteX37" fmla="*/ 0 w 8927034"/>
              <a:gd name="connsiteY37" fmla="*/ 1269507 h 2011547"/>
              <a:gd name="connsiteX38" fmla="*/ 0 w 8927034"/>
              <a:gd name="connsiteY38" fmla="*/ 849322 h 2011547"/>
              <a:gd name="connsiteX39" fmla="*/ 0 w 8927034"/>
              <a:gd name="connsiteY39" fmla="*/ 335265 h 201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27034" h="2011547" fill="none" extrusionOk="0">
                <a:moveTo>
                  <a:pt x="0" y="335265"/>
                </a:moveTo>
                <a:cubicBezTo>
                  <a:pt x="-11264" y="181119"/>
                  <a:pt x="172080" y="626"/>
                  <a:pt x="335265" y="0"/>
                </a:cubicBezTo>
                <a:cubicBezTo>
                  <a:pt x="606046" y="-81182"/>
                  <a:pt x="783367" y="21895"/>
                  <a:pt x="1090145" y="0"/>
                </a:cubicBezTo>
                <a:cubicBezTo>
                  <a:pt x="1396923" y="-21895"/>
                  <a:pt x="1358273" y="14095"/>
                  <a:pt x="1514766" y="0"/>
                </a:cubicBezTo>
                <a:cubicBezTo>
                  <a:pt x="1671259" y="-14095"/>
                  <a:pt x="1908368" y="32284"/>
                  <a:pt x="2021951" y="0"/>
                </a:cubicBezTo>
                <a:cubicBezTo>
                  <a:pt x="2135535" y="-32284"/>
                  <a:pt x="2287208" y="3999"/>
                  <a:pt x="2364006" y="0"/>
                </a:cubicBezTo>
                <a:cubicBezTo>
                  <a:pt x="2440805" y="-3999"/>
                  <a:pt x="2686920" y="22986"/>
                  <a:pt x="2871191" y="0"/>
                </a:cubicBezTo>
                <a:cubicBezTo>
                  <a:pt x="3055463" y="-22986"/>
                  <a:pt x="3386936" y="37784"/>
                  <a:pt x="3543507" y="0"/>
                </a:cubicBezTo>
                <a:cubicBezTo>
                  <a:pt x="3700078" y="-37784"/>
                  <a:pt x="4019728" y="31573"/>
                  <a:pt x="4215822" y="0"/>
                </a:cubicBezTo>
                <a:cubicBezTo>
                  <a:pt x="4411917" y="-31573"/>
                  <a:pt x="4689307" y="740"/>
                  <a:pt x="4888137" y="0"/>
                </a:cubicBezTo>
                <a:cubicBezTo>
                  <a:pt x="5086968" y="-740"/>
                  <a:pt x="5247237" y="71999"/>
                  <a:pt x="5560453" y="0"/>
                </a:cubicBezTo>
                <a:cubicBezTo>
                  <a:pt x="5873669" y="-71999"/>
                  <a:pt x="6089508" y="12979"/>
                  <a:pt x="6232768" y="0"/>
                </a:cubicBezTo>
                <a:cubicBezTo>
                  <a:pt x="6376028" y="-12979"/>
                  <a:pt x="6683299" y="40557"/>
                  <a:pt x="6822518" y="0"/>
                </a:cubicBezTo>
                <a:cubicBezTo>
                  <a:pt x="6961737" y="-40557"/>
                  <a:pt x="7185034" y="635"/>
                  <a:pt x="7329703" y="0"/>
                </a:cubicBezTo>
                <a:cubicBezTo>
                  <a:pt x="7474373" y="-635"/>
                  <a:pt x="7842443" y="51754"/>
                  <a:pt x="8002019" y="0"/>
                </a:cubicBezTo>
                <a:cubicBezTo>
                  <a:pt x="8161595" y="-51754"/>
                  <a:pt x="8424684" y="22595"/>
                  <a:pt x="8591769" y="0"/>
                </a:cubicBezTo>
                <a:cubicBezTo>
                  <a:pt x="8793475" y="22903"/>
                  <a:pt x="8890657" y="156812"/>
                  <a:pt x="8927034" y="335265"/>
                </a:cubicBezTo>
                <a:cubicBezTo>
                  <a:pt x="8943496" y="433294"/>
                  <a:pt x="8897587" y="667305"/>
                  <a:pt x="8927034" y="768860"/>
                </a:cubicBezTo>
                <a:cubicBezTo>
                  <a:pt x="8956481" y="870416"/>
                  <a:pt x="8877092" y="1006669"/>
                  <a:pt x="8927034" y="1189046"/>
                </a:cubicBezTo>
                <a:cubicBezTo>
                  <a:pt x="8976976" y="1371423"/>
                  <a:pt x="8909162" y="1507685"/>
                  <a:pt x="8927034" y="1676282"/>
                </a:cubicBezTo>
                <a:cubicBezTo>
                  <a:pt x="8889097" y="1884598"/>
                  <a:pt x="8744512" y="2021746"/>
                  <a:pt x="8591769" y="2011547"/>
                </a:cubicBezTo>
                <a:cubicBezTo>
                  <a:pt x="8414497" y="2030247"/>
                  <a:pt x="8272645" y="1997672"/>
                  <a:pt x="8084584" y="2011547"/>
                </a:cubicBezTo>
                <a:cubicBezTo>
                  <a:pt x="7896524" y="2025422"/>
                  <a:pt x="7695273" y="1947700"/>
                  <a:pt x="7494833" y="2011547"/>
                </a:cubicBezTo>
                <a:cubicBezTo>
                  <a:pt x="7294393" y="2075394"/>
                  <a:pt x="7226688" y="1996970"/>
                  <a:pt x="7070213" y="2011547"/>
                </a:cubicBezTo>
                <a:cubicBezTo>
                  <a:pt x="6913738" y="2026124"/>
                  <a:pt x="6853712" y="1983922"/>
                  <a:pt x="6728158" y="2011547"/>
                </a:cubicBezTo>
                <a:cubicBezTo>
                  <a:pt x="6602605" y="2039172"/>
                  <a:pt x="6500604" y="2000204"/>
                  <a:pt x="6386103" y="2011547"/>
                </a:cubicBezTo>
                <a:cubicBezTo>
                  <a:pt x="6271602" y="2022890"/>
                  <a:pt x="6147503" y="1974729"/>
                  <a:pt x="5961483" y="2011547"/>
                </a:cubicBezTo>
                <a:cubicBezTo>
                  <a:pt x="5775463" y="2048365"/>
                  <a:pt x="5673305" y="1953191"/>
                  <a:pt x="5454297" y="2011547"/>
                </a:cubicBezTo>
                <a:cubicBezTo>
                  <a:pt x="5235289" y="2069903"/>
                  <a:pt x="5034521" y="1953276"/>
                  <a:pt x="4781982" y="2011547"/>
                </a:cubicBezTo>
                <a:cubicBezTo>
                  <a:pt x="4529443" y="2069818"/>
                  <a:pt x="4469747" y="1945792"/>
                  <a:pt x="4192232" y="2011547"/>
                </a:cubicBezTo>
                <a:cubicBezTo>
                  <a:pt x="3914717" y="2077302"/>
                  <a:pt x="3977259" y="1985632"/>
                  <a:pt x="3850177" y="2011547"/>
                </a:cubicBezTo>
                <a:cubicBezTo>
                  <a:pt x="3723096" y="2037462"/>
                  <a:pt x="3477763" y="1961522"/>
                  <a:pt x="3342991" y="2011547"/>
                </a:cubicBezTo>
                <a:cubicBezTo>
                  <a:pt x="3208219" y="2061572"/>
                  <a:pt x="2833975" y="1940110"/>
                  <a:pt x="2670676" y="2011547"/>
                </a:cubicBezTo>
                <a:cubicBezTo>
                  <a:pt x="2507378" y="2082984"/>
                  <a:pt x="2135589" y="1961903"/>
                  <a:pt x="1998361" y="2011547"/>
                </a:cubicBezTo>
                <a:cubicBezTo>
                  <a:pt x="1861134" y="2061191"/>
                  <a:pt x="1698865" y="1963275"/>
                  <a:pt x="1573741" y="2011547"/>
                </a:cubicBezTo>
                <a:cubicBezTo>
                  <a:pt x="1448617" y="2059819"/>
                  <a:pt x="904329" y="1907138"/>
                  <a:pt x="335265" y="2011547"/>
                </a:cubicBezTo>
                <a:cubicBezTo>
                  <a:pt x="172689" y="1984474"/>
                  <a:pt x="-3253" y="1853981"/>
                  <a:pt x="0" y="1676282"/>
                </a:cubicBezTo>
                <a:cubicBezTo>
                  <a:pt x="-25423" y="1512778"/>
                  <a:pt x="41939" y="1415151"/>
                  <a:pt x="0" y="1269507"/>
                </a:cubicBezTo>
                <a:cubicBezTo>
                  <a:pt x="-41939" y="1123863"/>
                  <a:pt x="13300" y="994892"/>
                  <a:pt x="0" y="849322"/>
                </a:cubicBezTo>
                <a:cubicBezTo>
                  <a:pt x="-13300" y="703753"/>
                  <a:pt x="61332" y="587933"/>
                  <a:pt x="0" y="335265"/>
                </a:cubicBezTo>
                <a:close/>
              </a:path>
              <a:path w="8927034" h="2011547" stroke="0" extrusionOk="0">
                <a:moveTo>
                  <a:pt x="0" y="335265"/>
                </a:moveTo>
                <a:cubicBezTo>
                  <a:pt x="17798" y="152371"/>
                  <a:pt x="134572" y="21164"/>
                  <a:pt x="335265" y="0"/>
                </a:cubicBezTo>
                <a:cubicBezTo>
                  <a:pt x="563056" y="-49805"/>
                  <a:pt x="640314" y="16759"/>
                  <a:pt x="842450" y="0"/>
                </a:cubicBezTo>
                <a:cubicBezTo>
                  <a:pt x="1044587" y="-16759"/>
                  <a:pt x="1231225" y="7100"/>
                  <a:pt x="1597331" y="0"/>
                </a:cubicBezTo>
                <a:cubicBezTo>
                  <a:pt x="1963437" y="-7100"/>
                  <a:pt x="2099605" y="80051"/>
                  <a:pt x="2352211" y="0"/>
                </a:cubicBezTo>
                <a:cubicBezTo>
                  <a:pt x="2604817" y="-80051"/>
                  <a:pt x="2767744" y="11046"/>
                  <a:pt x="2941961" y="0"/>
                </a:cubicBezTo>
                <a:cubicBezTo>
                  <a:pt x="3116178" y="-11046"/>
                  <a:pt x="3210440" y="38606"/>
                  <a:pt x="3284016" y="0"/>
                </a:cubicBezTo>
                <a:cubicBezTo>
                  <a:pt x="3357593" y="-38606"/>
                  <a:pt x="3615695" y="26593"/>
                  <a:pt x="3791202" y="0"/>
                </a:cubicBezTo>
                <a:cubicBezTo>
                  <a:pt x="3966709" y="-26593"/>
                  <a:pt x="4128082" y="33913"/>
                  <a:pt x="4298387" y="0"/>
                </a:cubicBezTo>
                <a:cubicBezTo>
                  <a:pt x="4468693" y="-33913"/>
                  <a:pt x="4554796" y="21769"/>
                  <a:pt x="4723007" y="0"/>
                </a:cubicBezTo>
                <a:cubicBezTo>
                  <a:pt x="4891218" y="-21769"/>
                  <a:pt x="5079391" y="39804"/>
                  <a:pt x="5230192" y="0"/>
                </a:cubicBezTo>
                <a:cubicBezTo>
                  <a:pt x="5380994" y="-39804"/>
                  <a:pt x="5749071" y="70814"/>
                  <a:pt x="5985073" y="0"/>
                </a:cubicBezTo>
                <a:cubicBezTo>
                  <a:pt x="6221075" y="-70814"/>
                  <a:pt x="6553225" y="21025"/>
                  <a:pt x="6739953" y="0"/>
                </a:cubicBezTo>
                <a:cubicBezTo>
                  <a:pt x="6926681" y="-21025"/>
                  <a:pt x="7088299" y="50124"/>
                  <a:pt x="7247138" y="0"/>
                </a:cubicBezTo>
                <a:cubicBezTo>
                  <a:pt x="7405978" y="-50124"/>
                  <a:pt x="7625746" y="17327"/>
                  <a:pt x="7836889" y="0"/>
                </a:cubicBezTo>
                <a:cubicBezTo>
                  <a:pt x="8048032" y="-17327"/>
                  <a:pt x="8249896" y="24374"/>
                  <a:pt x="8591769" y="0"/>
                </a:cubicBezTo>
                <a:cubicBezTo>
                  <a:pt x="8780706" y="8432"/>
                  <a:pt x="8881594" y="148947"/>
                  <a:pt x="8927034" y="335265"/>
                </a:cubicBezTo>
                <a:cubicBezTo>
                  <a:pt x="8946339" y="440918"/>
                  <a:pt x="8887457" y="550865"/>
                  <a:pt x="8927034" y="755450"/>
                </a:cubicBezTo>
                <a:cubicBezTo>
                  <a:pt x="8966611" y="960035"/>
                  <a:pt x="8924281" y="1095043"/>
                  <a:pt x="8927034" y="1189046"/>
                </a:cubicBezTo>
                <a:cubicBezTo>
                  <a:pt x="8929787" y="1283049"/>
                  <a:pt x="8883269" y="1511171"/>
                  <a:pt x="8927034" y="1676282"/>
                </a:cubicBezTo>
                <a:cubicBezTo>
                  <a:pt x="8924860" y="1852297"/>
                  <a:pt x="8728575" y="2017627"/>
                  <a:pt x="8591769" y="2011547"/>
                </a:cubicBezTo>
                <a:cubicBezTo>
                  <a:pt x="8395997" y="2097438"/>
                  <a:pt x="8053394" y="1922945"/>
                  <a:pt x="7836889" y="2011547"/>
                </a:cubicBezTo>
                <a:cubicBezTo>
                  <a:pt x="7620384" y="2100149"/>
                  <a:pt x="7301815" y="1946997"/>
                  <a:pt x="7082008" y="2011547"/>
                </a:cubicBezTo>
                <a:cubicBezTo>
                  <a:pt x="6862201" y="2076097"/>
                  <a:pt x="6667656" y="1988957"/>
                  <a:pt x="6327128" y="2011547"/>
                </a:cubicBezTo>
                <a:cubicBezTo>
                  <a:pt x="5986600" y="2034137"/>
                  <a:pt x="6006331" y="2006426"/>
                  <a:pt x="5819943" y="2011547"/>
                </a:cubicBezTo>
                <a:cubicBezTo>
                  <a:pt x="5633555" y="2016668"/>
                  <a:pt x="5367798" y="1958436"/>
                  <a:pt x="5147627" y="2011547"/>
                </a:cubicBezTo>
                <a:cubicBezTo>
                  <a:pt x="4927456" y="2064658"/>
                  <a:pt x="4800387" y="1998885"/>
                  <a:pt x="4557877" y="2011547"/>
                </a:cubicBezTo>
                <a:cubicBezTo>
                  <a:pt x="4315367" y="2024209"/>
                  <a:pt x="4212980" y="1963980"/>
                  <a:pt x="3885562" y="2011547"/>
                </a:cubicBezTo>
                <a:cubicBezTo>
                  <a:pt x="3558144" y="2059114"/>
                  <a:pt x="3515925" y="1960933"/>
                  <a:pt x="3378376" y="2011547"/>
                </a:cubicBezTo>
                <a:cubicBezTo>
                  <a:pt x="3240827" y="2062161"/>
                  <a:pt x="2893162" y="1953520"/>
                  <a:pt x="2706061" y="2011547"/>
                </a:cubicBezTo>
                <a:cubicBezTo>
                  <a:pt x="2518960" y="2069574"/>
                  <a:pt x="2357455" y="2004813"/>
                  <a:pt x="2198876" y="2011547"/>
                </a:cubicBezTo>
                <a:cubicBezTo>
                  <a:pt x="2040297" y="2018281"/>
                  <a:pt x="1713220" y="1965077"/>
                  <a:pt x="1443996" y="2011547"/>
                </a:cubicBezTo>
                <a:cubicBezTo>
                  <a:pt x="1174772" y="2058017"/>
                  <a:pt x="1071300" y="1987754"/>
                  <a:pt x="936810" y="2011547"/>
                </a:cubicBezTo>
                <a:cubicBezTo>
                  <a:pt x="802320" y="2035340"/>
                  <a:pt x="485475" y="1955312"/>
                  <a:pt x="335265" y="2011547"/>
                </a:cubicBezTo>
                <a:cubicBezTo>
                  <a:pt x="141355" y="2040805"/>
                  <a:pt x="38276" y="1825156"/>
                  <a:pt x="0" y="1676282"/>
                </a:cubicBezTo>
                <a:cubicBezTo>
                  <a:pt x="-43062" y="1502096"/>
                  <a:pt x="40754" y="1414713"/>
                  <a:pt x="0" y="1242687"/>
                </a:cubicBezTo>
                <a:cubicBezTo>
                  <a:pt x="-40754" y="1070661"/>
                  <a:pt x="430" y="970204"/>
                  <a:pt x="0" y="795681"/>
                </a:cubicBezTo>
                <a:cubicBezTo>
                  <a:pt x="-430" y="621158"/>
                  <a:pt x="18438" y="461016"/>
                  <a:pt x="0" y="3352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 sd="9043395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A5785F-41D9-721C-4047-0F344A93A559}"/>
              </a:ext>
            </a:extLst>
          </p:cNvPr>
          <p:cNvSpPr/>
          <p:nvPr/>
        </p:nvSpPr>
        <p:spPr>
          <a:xfrm>
            <a:off x="753526" y="3284626"/>
            <a:ext cx="6781496" cy="1846146"/>
          </a:xfrm>
          <a:custGeom>
            <a:avLst/>
            <a:gdLst>
              <a:gd name="connsiteX0" fmla="*/ 0 w 6781496"/>
              <a:gd name="connsiteY0" fmla="*/ 307697 h 1846146"/>
              <a:gd name="connsiteX1" fmla="*/ 307697 w 6781496"/>
              <a:gd name="connsiteY1" fmla="*/ 0 h 1846146"/>
              <a:gd name="connsiteX2" fmla="*/ 683269 w 6781496"/>
              <a:gd name="connsiteY2" fmla="*/ 0 h 1846146"/>
              <a:gd name="connsiteX3" fmla="*/ 1305484 w 6781496"/>
              <a:gd name="connsiteY3" fmla="*/ 0 h 1846146"/>
              <a:gd name="connsiteX4" fmla="*/ 1804378 w 6781496"/>
              <a:gd name="connsiteY4" fmla="*/ 0 h 1846146"/>
              <a:gd name="connsiteX5" fmla="*/ 2179950 w 6781496"/>
              <a:gd name="connsiteY5" fmla="*/ 0 h 1846146"/>
              <a:gd name="connsiteX6" fmla="*/ 2617182 w 6781496"/>
              <a:gd name="connsiteY6" fmla="*/ 0 h 1846146"/>
              <a:gd name="connsiteX7" fmla="*/ 3239398 w 6781496"/>
              <a:gd name="connsiteY7" fmla="*/ 0 h 1846146"/>
              <a:gd name="connsiteX8" fmla="*/ 3861614 w 6781496"/>
              <a:gd name="connsiteY8" fmla="*/ 0 h 1846146"/>
              <a:gd name="connsiteX9" fmla="*/ 4360508 w 6781496"/>
              <a:gd name="connsiteY9" fmla="*/ 0 h 1846146"/>
              <a:gd name="connsiteX10" fmla="*/ 4736079 w 6781496"/>
              <a:gd name="connsiteY10" fmla="*/ 0 h 1846146"/>
              <a:gd name="connsiteX11" fmla="*/ 5111651 w 6781496"/>
              <a:gd name="connsiteY11" fmla="*/ 0 h 1846146"/>
              <a:gd name="connsiteX12" fmla="*/ 5610545 w 6781496"/>
              <a:gd name="connsiteY12" fmla="*/ 0 h 1846146"/>
              <a:gd name="connsiteX13" fmla="*/ 5986116 w 6781496"/>
              <a:gd name="connsiteY13" fmla="*/ 0 h 1846146"/>
              <a:gd name="connsiteX14" fmla="*/ 6473799 w 6781496"/>
              <a:gd name="connsiteY14" fmla="*/ 0 h 1846146"/>
              <a:gd name="connsiteX15" fmla="*/ 6781496 w 6781496"/>
              <a:gd name="connsiteY15" fmla="*/ 307697 h 1846146"/>
              <a:gd name="connsiteX16" fmla="*/ 6781496 w 6781496"/>
              <a:gd name="connsiteY16" fmla="*/ 705640 h 1846146"/>
              <a:gd name="connsiteX17" fmla="*/ 6781496 w 6781496"/>
              <a:gd name="connsiteY17" fmla="*/ 1115891 h 1846146"/>
              <a:gd name="connsiteX18" fmla="*/ 6781496 w 6781496"/>
              <a:gd name="connsiteY18" fmla="*/ 1538449 h 1846146"/>
              <a:gd name="connsiteX19" fmla="*/ 6473799 w 6781496"/>
              <a:gd name="connsiteY19" fmla="*/ 1846146 h 1846146"/>
              <a:gd name="connsiteX20" fmla="*/ 5913244 w 6781496"/>
              <a:gd name="connsiteY20" fmla="*/ 1846146 h 1846146"/>
              <a:gd name="connsiteX21" fmla="*/ 5476012 w 6781496"/>
              <a:gd name="connsiteY21" fmla="*/ 1846146 h 1846146"/>
              <a:gd name="connsiteX22" fmla="*/ 4792135 w 6781496"/>
              <a:gd name="connsiteY22" fmla="*/ 1846146 h 1846146"/>
              <a:gd name="connsiteX23" fmla="*/ 4231580 w 6781496"/>
              <a:gd name="connsiteY23" fmla="*/ 1846146 h 1846146"/>
              <a:gd name="connsiteX24" fmla="*/ 3732686 w 6781496"/>
              <a:gd name="connsiteY24" fmla="*/ 1846146 h 1846146"/>
              <a:gd name="connsiteX25" fmla="*/ 3110471 w 6781496"/>
              <a:gd name="connsiteY25" fmla="*/ 1846146 h 1846146"/>
              <a:gd name="connsiteX26" fmla="*/ 2734899 w 6781496"/>
              <a:gd name="connsiteY26" fmla="*/ 1846146 h 1846146"/>
              <a:gd name="connsiteX27" fmla="*/ 2051022 w 6781496"/>
              <a:gd name="connsiteY27" fmla="*/ 1846146 h 1846146"/>
              <a:gd name="connsiteX28" fmla="*/ 1675451 w 6781496"/>
              <a:gd name="connsiteY28" fmla="*/ 1846146 h 1846146"/>
              <a:gd name="connsiteX29" fmla="*/ 991574 w 6781496"/>
              <a:gd name="connsiteY29" fmla="*/ 1846146 h 1846146"/>
              <a:gd name="connsiteX30" fmla="*/ 307697 w 6781496"/>
              <a:gd name="connsiteY30" fmla="*/ 1846146 h 1846146"/>
              <a:gd name="connsiteX31" fmla="*/ 0 w 6781496"/>
              <a:gd name="connsiteY31" fmla="*/ 1538449 h 1846146"/>
              <a:gd name="connsiteX32" fmla="*/ 0 w 6781496"/>
              <a:gd name="connsiteY32" fmla="*/ 1152813 h 1846146"/>
              <a:gd name="connsiteX33" fmla="*/ 0 w 6781496"/>
              <a:gd name="connsiteY33" fmla="*/ 717948 h 1846146"/>
              <a:gd name="connsiteX34" fmla="*/ 0 w 6781496"/>
              <a:gd name="connsiteY34" fmla="*/ 307697 h 184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81496" h="1846146" fill="none" extrusionOk="0">
                <a:moveTo>
                  <a:pt x="0" y="307697"/>
                </a:moveTo>
                <a:cubicBezTo>
                  <a:pt x="-27118" y="121554"/>
                  <a:pt x="158408" y="39729"/>
                  <a:pt x="307697" y="0"/>
                </a:cubicBezTo>
                <a:cubicBezTo>
                  <a:pt x="465332" y="-33164"/>
                  <a:pt x="551189" y="33608"/>
                  <a:pt x="683269" y="0"/>
                </a:cubicBezTo>
                <a:cubicBezTo>
                  <a:pt x="815349" y="-33608"/>
                  <a:pt x="1066110" y="34531"/>
                  <a:pt x="1305484" y="0"/>
                </a:cubicBezTo>
                <a:cubicBezTo>
                  <a:pt x="1544859" y="-34531"/>
                  <a:pt x="1616652" y="3674"/>
                  <a:pt x="1804378" y="0"/>
                </a:cubicBezTo>
                <a:cubicBezTo>
                  <a:pt x="1992104" y="-3674"/>
                  <a:pt x="2068765" y="20271"/>
                  <a:pt x="2179950" y="0"/>
                </a:cubicBezTo>
                <a:cubicBezTo>
                  <a:pt x="2291135" y="-20271"/>
                  <a:pt x="2407958" y="38205"/>
                  <a:pt x="2617182" y="0"/>
                </a:cubicBezTo>
                <a:cubicBezTo>
                  <a:pt x="2826406" y="-38205"/>
                  <a:pt x="3018903" y="69709"/>
                  <a:pt x="3239398" y="0"/>
                </a:cubicBezTo>
                <a:cubicBezTo>
                  <a:pt x="3459893" y="-69709"/>
                  <a:pt x="3590141" y="23113"/>
                  <a:pt x="3861614" y="0"/>
                </a:cubicBezTo>
                <a:cubicBezTo>
                  <a:pt x="4133087" y="-23113"/>
                  <a:pt x="4198663" y="10705"/>
                  <a:pt x="4360508" y="0"/>
                </a:cubicBezTo>
                <a:cubicBezTo>
                  <a:pt x="4522353" y="-10705"/>
                  <a:pt x="4594086" y="3287"/>
                  <a:pt x="4736079" y="0"/>
                </a:cubicBezTo>
                <a:cubicBezTo>
                  <a:pt x="4878072" y="-3287"/>
                  <a:pt x="4931743" y="3917"/>
                  <a:pt x="5111651" y="0"/>
                </a:cubicBezTo>
                <a:cubicBezTo>
                  <a:pt x="5291559" y="-3917"/>
                  <a:pt x="5370194" y="14616"/>
                  <a:pt x="5610545" y="0"/>
                </a:cubicBezTo>
                <a:cubicBezTo>
                  <a:pt x="5850896" y="-14616"/>
                  <a:pt x="5818111" y="21381"/>
                  <a:pt x="5986116" y="0"/>
                </a:cubicBezTo>
                <a:cubicBezTo>
                  <a:pt x="6154121" y="-21381"/>
                  <a:pt x="6246498" y="40621"/>
                  <a:pt x="6473799" y="0"/>
                </a:cubicBezTo>
                <a:cubicBezTo>
                  <a:pt x="6640414" y="-18914"/>
                  <a:pt x="6779272" y="126793"/>
                  <a:pt x="6781496" y="307697"/>
                </a:cubicBezTo>
                <a:cubicBezTo>
                  <a:pt x="6791798" y="487039"/>
                  <a:pt x="6744641" y="521280"/>
                  <a:pt x="6781496" y="705640"/>
                </a:cubicBezTo>
                <a:cubicBezTo>
                  <a:pt x="6818351" y="890000"/>
                  <a:pt x="6775140" y="985783"/>
                  <a:pt x="6781496" y="1115891"/>
                </a:cubicBezTo>
                <a:cubicBezTo>
                  <a:pt x="6787852" y="1245999"/>
                  <a:pt x="6736844" y="1350579"/>
                  <a:pt x="6781496" y="1538449"/>
                </a:cubicBezTo>
                <a:cubicBezTo>
                  <a:pt x="6780544" y="1698066"/>
                  <a:pt x="6660219" y="1836944"/>
                  <a:pt x="6473799" y="1846146"/>
                </a:cubicBezTo>
                <a:cubicBezTo>
                  <a:pt x="6231113" y="1888917"/>
                  <a:pt x="6068000" y="1793900"/>
                  <a:pt x="5913244" y="1846146"/>
                </a:cubicBezTo>
                <a:cubicBezTo>
                  <a:pt x="5758489" y="1898392"/>
                  <a:pt x="5639406" y="1814520"/>
                  <a:pt x="5476012" y="1846146"/>
                </a:cubicBezTo>
                <a:cubicBezTo>
                  <a:pt x="5312618" y="1877772"/>
                  <a:pt x="5126294" y="1812477"/>
                  <a:pt x="4792135" y="1846146"/>
                </a:cubicBezTo>
                <a:cubicBezTo>
                  <a:pt x="4457976" y="1879815"/>
                  <a:pt x="4429939" y="1830378"/>
                  <a:pt x="4231580" y="1846146"/>
                </a:cubicBezTo>
                <a:cubicBezTo>
                  <a:pt x="4033221" y="1861914"/>
                  <a:pt x="3846381" y="1830028"/>
                  <a:pt x="3732686" y="1846146"/>
                </a:cubicBezTo>
                <a:cubicBezTo>
                  <a:pt x="3618991" y="1862264"/>
                  <a:pt x="3283138" y="1786713"/>
                  <a:pt x="3110471" y="1846146"/>
                </a:cubicBezTo>
                <a:cubicBezTo>
                  <a:pt x="2937804" y="1905579"/>
                  <a:pt x="2894983" y="1818944"/>
                  <a:pt x="2734899" y="1846146"/>
                </a:cubicBezTo>
                <a:cubicBezTo>
                  <a:pt x="2574815" y="1873348"/>
                  <a:pt x="2348489" y="1834333"/>
                  <a:pt x="2051022" y="1846146"/>
                </a:cubicBezTo>
                <a:cubicBezTo>
                  <a:pt x="1753555" y="1857959"/>
                  <a:pt x="1836480" y="1814959"/>
                  <a:pt x="1675451" y="1846146"/>
                </a:cubicBezTo>
                <a:cubicBezTo>
                  <a:pt x="1514422" y="1877333"/>
                  <a:pt x="1324097" y="1805494"/>
                  <a:pt x="991574" y="1846146"/>
                </a:cubicBezTo>
                <a:cubicBezTo>
                  <a:pt x="659051" y="1886798"/>
                  <a:pt x="632584" y="1800006"/>
                  <a:pt x="307697" y="1846146"/>
                </a:cubicBezTo>
                <a:cubicBezTo>
                  <a:pt x="135127" y="1813797"/>
                  <a:pt x="585" y="1728824"/>
                  <a:pt x="0" y="1538449"/>
                </a:cubicBezTo>
                <a:cubicBezTo>
                  <a:pt x="-39" y="1347410"/>
                  <a:pt x="33533" y="1291690"/>
                  <a:pt x="0" y="1152813"/>
                </a:cubicBezTo>
                <a:cubicBezTo>
                  <a:pt x="-33533" y="1013936"/>
                  <a:pt x="21329" y="877350"/>
                  <a:pt x="0" y="717948"/>
                </a:cubicBezTo>
                <a:cubicBezTo>
                  <a:pt x="-21329" y="558547"/>
                  <a:pt x="33650" y="431033"/>
                  <a:pt x="0" y="307697"/>
                </a:cubicBezTo>
                <a:close/>
              </a:path>
              <a:path w="6781496" h="1846146" stroke="0" extrusionOk="0">
                <a:moveTo>
                  <a:pt x="0" y="307697"/>
                </a:moveTo>
                <a:cubicBezTo>
                  <a:pt x="37652" y="162765"/>
                  <a:pt x="150302" y="12347"/>
                  <a:pt x="307697" y="0"/>
                </a:cubicBezTo>
                <a:cubicBezTo>
                  <a:pt x="530868" y="-44995"/>
                  <a:pt x="620318" y="28605"/>
                  <a:pt x="806591" y="0"/>
                </a:cubicBezTo>
                <a:cubicBezTo>
                  <a:pt x="992864" y="-28605"/>
                  <a:pt x="1109839" y="20985"/>
                  <a:pt x="1243823" y="0"/>
                </a:cubicBezTo>
                <a:cubicBezTo>
                  <a:pt x="1377807" y="-20985"/>
                  <a:pt x="1559786" y="22814"/>
                  <a:pt x="1681056" y="0"/>
                </a:cubicBezTo>
                <a:cubicBezTo>
                  <a:pt x="1802326" y="-22814"/>
                  <a:pt x="2113823" y="29063"/>
                  <a:pt x="2364933" y="0"/>
                </a:cubicBezTo>
                <a:cubicBezTo>
                  <a:pt x="2616043" y="-29063"/>
                  <a:pt x="2666122" y="44448"/>
                  <a:pt x="2863827" y="0"/>
                </a:cubicBezTo>
                <a:cubicBezTo>
                  <a:pt x="3061532" y="-44448"/>
                  <a:pt x="3271582" y="21670"/>
                  <a:pt x="3424381" y="0"/>
                </a:cubicBezTo>
                <a:cubicBezTo>
                  <a:pt x="3577180" y="-21670"/>
                  <a:pt x="3915480" y="676"/>
                  <a:pt x="4046597" y="0"/>
                </a:cubicBezTo>
                <a:cubicBezTo>
                  <a:pt x="4177714" y="-676"/>
                  <a:pt x="4258479" y="14039"/>
                  <a:pt x="4422169" y="0"/>
                </a:cubicBezTo>
                <a:cubicBezTo>
                  <a:pt x="4585859" y="-14039"/>
                  <a:pt x="4644237" y="10491"/>
                  <a:pt x="4797740" y="0"/>
                </a:cubicBezTo>
                <a:cubicBezTo>
                  <a:pt x="4951243" y="-10491"/>
                  <a:pt x="5169134" y="46484"/>
                  <a:pt x="5481617" y="0"/>
                </a:cubicBezTo>
                <a:cubicBezTo>
                  <a:pt x="5794100" y="-46484"/>
                  <a:pt x="5831249" y="58275"/>
                  <a:pt x="5980511" y="0"/>
                </a:cubicBezTo>
                <a:cubicBezTo>
                  <a:pt x="6129773" y="-58275"/>
                  <a:pt x="6263035" y="44608"/>
                  <a:pt x="6473799" y="0"/>
                </a:cubicBezTo>
                <a:cubicBezTo>
                  <a:pt x="6631213" y="33437"/>
                  <a:pt x="6774680" y="127900"/>
                  <a:pt x="6781496" y="307697"/>
                </a:cubicBezTo>
                <a:cubicBezTo>
                  <a:pt x="6817535" y="414172"/>
                  <a:pt x="6757109" y="568244"/>
                  <a:pt x="6781496" y="681025"/>
                </a:cubicBezTo>
                <a:cubicBezTo>
                  <a:pt x="6805883" y="793806"/>
                  <a:pt x="6758867" y="886338"/>
                  <a:pt x="6781496" y="1078968"/>
                </a:cubicBezTo>
                <a:cubicBezTo>
                  <a:pt x="6804125" y="1271598"/>
                  <a:pt x="6730465" y="1442251"/>
                  <a:pt x="6781496" y="1538449"/>
                </a:cubicBezTo>
                <a:cubicBezTo>
                  <a:pt x="6774077" y="1706596"/>
                  <a:pt x="6644249" y="1858761"/>
                  <a:pt x="6473799" y="1846146"/>
                </a:cubicBezTo>
                <a:cubicBezTo>
                  <a:pt x="6326795" y="1851514"/>
                  <a:pt x="6149610" y="1835934"/>
                  <a:pt x="5974905" y="1846146"/>
                </a:cubicBezTo>
                <a:cubicBezTo>
                  <a:pt x="5800200" y="1856358"/>
                  <a:pt x="5721128" y="1820091"/>
                  <a:pt x="5599334" y="1846146"/>
                </a:cubicBezTo>
                <a:cubicBezTo>
                  <a:pt x="5477540" y="1872201"/>
                  <a:pt x="5096541" y="1791145"/>
                  <a:pt x="4915457" y="1846146"/>
                </a:cubicBezTo>
                <a:cubicBezTo>
                  <a:pt x="4734373" y="1901147"/>
                  <a:pt x="4703554" y="1812007"/>
                  <a:pt x="4539885" y="1846146"/>
                </a:cubicBezTo>
                <a:cubicBezTo>
                  <a:pt x="4376216" y="1880285"/>
                  <a:pt x="4187677" y="1824864"/>
                  <a:pt x="3979330" y="1846146"/>
                </a:cubicBezTo>
                <a:cubicBezTo>
                  <a:pt x="3770984" y="1867428"/>
                  <a:pt x="3641132" y="1787689"/>
                  <a:pt x="3480437" y="1846146"/>
                </a:cubicBezTo>
                <a:cubicBezTo>
                  <a:pt x="3319742" y="1904603"/>
                  <a:pt x="3034764" y="1787328"/>
                  <a:pt x="2919882" y="1846146"/>
                </a:cubicBezTo>
                <a:cubicBezTo>
                  <a:pt x="2805001" y="1904964"/>
                  <a:pt x="2644623" y="1816616"/>
                  <a:pt x="2420988" y="1846146"/>
                </a:cubicBezTo>
                <a:cubicBezTo>
                  <a:pt x="2197353" y="1875676"/>
                  <a:pt x="2131382" y="1844870"/>
                  <a:pt x="1860434" y="1846146"/>
                </a:cubicBezTo>
                <a:cubicBezTo>
                  <a:pt x="1589486" y="1847422"/>
                  <a:pt x="1374990" y="1833023"/>
                  <a:pt x="1238218" y="1846146"/>
                </a:cubicBezTo>
                <a:cubicBezTo>
                  <a:pt x="1101446" y="1859269"/>
                  <a:pt x="701661" y="1799699"/>
                  <a:pt x="307697" y="1846146"/>
                </a:cubicBezTo>
                <a:cubicBezTo>
                  <a:pt x="110506" y="1829939"/>
                  <a:pt x="8366" y="1705228"/>
                  <a:pt x="0" y="1538449"/>
                </a:cubicBezTo>
                <a:cubicBezTo>
                  <a:pt x="-27549" y="1412298"/>
                  <a:pt x="1967" y="1308225"/>
                  <a:pt x="0" y="1115891"/>
                </a:cubicBezTo>
                <a:cubicBezTo>
                  <a:pt x="-1967" y="923557"/>
                  <a:pt x="5781" y="865249"/>
                  <a:pt x="0" y="693333"/>
                </a:cubicBezTo>
                <a:cubicBezTo>
                  <a:pt x="-5781" y="521417"/>
                  <a:pt x="35292" y="446876"/>
                  <a:pt x="0" y="307697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16958103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BF959-2ED1-F358-FD17-4C2D9EAE0664}"/>
              </a:ext>
            </a:extLst>
          </p:cNvPr>
          <p:cNvSpPr/>
          <p:nvPr/>
        </p:nvSpPr>
        <p:spPr>
          <a:xfrm>
            <a:off x="1383901" y="770093"/>
            <a:ext cx="7289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ý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Biển báo cấm xe đạp, biển báo hiệu giao thông - PNG">
            <a:extLst>
              <a:ext uri="{FF2B5EF4-FFF2-40B4-BE49-F238E27FC236}">
                <a16:creationId xmlns:a16="http://schemas.microsoft.com/office/drawing/2014/main" id="{4F39B299-BBC0-3518-C97C-C1A4270B76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Biển báo cấm xe đạp, biển báo hiệu giao thông - PNG">
            <a:extLst>
              <a:ext uri="{FF2B5EF4-FFF2-40B4-BE49-F238E27FC236}">
                <a16:creationId xmlns:a16="http://schemas.microsoft.com/office/drawing/2014/main" id="{4ECE3926-E5B3-3737-5EF5-2419C7BD71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FB0ACD-A8E4-4B02-0478-41A3B7FCDCB8}"/>
              </a:ext>
            </a:extLst>
          </p:cNvPr>
          <p:cNvSpPr/>
          <p:nvPr/>
        </p:nvSpPr>
        <p:spPr>
          <a:xfrm>
            <a:off x="1096847" y="3391686"/>
            <a:ext cx="61946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ông Trường Xây Dựng Địa Điểm - Miễn Phí vector hình ảnh trên Pixabay">
            <a:extLst>
              <a:ext uri="{FF2B5EF4-FFF2-40B4-BE49-F238E27FC236}">
                <a16:creationId xmlns:a16="http://schemas.microsoft.com/office/drawing/2014/main" id="{588770FD-D0BC-E1B4-9BAC-40291884E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479" y="167774"/>
            <a:ext cx="2496521" cy="2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309A537-FA76-44FA-9D85-78D1E85F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17A2CC8-6B8B-4F4D-976E-482FDBA38A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99FFBCB-8714-43D8-9816-30A092C24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2B24A15-6FD8-4697-BDF1-4F14933D2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9DBEA483-CE3E-484D-872B-3F3E51FF0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477A24A3-3944-42CE-9016-D99FB7481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ECE640F-F1F9-437E-A75A-05D9DAE00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28FBDA-D96B-42BE-E500-767C9EC813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91515" l="8687" r="91879">
                        <a14:foregroundMark x1="9616" y1="19717" x2="9778" y2="28646"/>
                        <a14:foregroundMark x1="13172" y1="17172" x2="16848" y2="13333"/>
                        <a14:foregroundMark x1="24646" y1="15030" x2="28485" y2="20727"/>
                        <a14:foregroundMark x1="16283" y1="21859" x2="22667" y2="25253"/>
                        <a14:foregroundMark x1="23111" y1="23838" x2="17414" y2="28242"/>
                        <a14:foregroundMark x1="17414" y1="28242" x2="17414" y2="28242"/>
                        <a14:foregroundMark x1="77293" y1="13495" x2="82101" y2="48081"/>
                        <a14:foregroundMark x1="82101" y1="48081" x2="82101" y2="48081"/>
                        <a14:foregroundMark x1="69333" y1="39030" x2="69333" y2="39030"/>
                        <a14:foregroundMark x1="68929" y1="43273" x2="68929" y2="43273"/>
                        <a14:foregroundMark x1="69212" y1="46263" x2="69212" y2="46263"/>
                        <a14:foregroundMark x1="88768" y1="39879" x2="88768" y2="39879"/>
                        <a14:foregroundMark x1="91879" y1="42707" x2="91879" y2="42707"/>
                        <a14:foregroundMark x1="90626" y1="46384" x2="90626" y2="46384"/>
                        <a14:foregroundMark x1="72606" y1="12768" x2="76444" y2="42869"/>
                        <a14:foregroundMark x1="90182" y1="15596" x2="68485" y2="15475"/>
                        <a14:foregroundMark x1="68646" y1="29253" x2="85535" y2="29697"/>
                        <a14:foregroundMark x1="85535" y1="29697" x2="90747" y2="29374"/>
                        <a14:foregroundMark x1="71758" y1="51071" x2="85657" y2="51354"/>
                        <a14:foregroundMark x1="79838" y1="53212" x2="79838" y2="91232"/>
                        <a14:foregroundMark x1="18263" y1="13212" x2="26263" y2="13980"/>
                        <a14:foregroundMark x1="26263" y1="13980" x2="30747" y2="20687"/>
                        <a14:foregroundMark x1="30747" y1="20687" x2="31717" y2="27919"/>
                        <a14:foregroundMark x1="31717" y1="27919" x2="27515" y2="34020"/>
                        <a14:foregroundMark x1="27515" y1="34020" x2="20081" y2="36646"/>
                        <a14:foregroundMark x1="20081" y1="36646" x2="12848" y2="33899"/>
                        <a14:foregroundMark x1="12848" y1="33899" x2="8727" y2="27394"/>
                        <a14:foregroundMark x1="8727" y1="27394" x2="9212" y2="20566"/>
                        <a14:foregroundMark x1="30182" y1="91515" x2="31758" y2="85253"/>
                        <a14:foregroundMark x1="43515" y1="91232" x2="41980" y2="85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02" y="1903095"/>
            <a:ext cx="5060004" cy="50600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C8B667-A6A9-1D5C-1618-CB721733D614}"/>
              </a:ext>
            </a:extLst>
          </p:cNvPr>
          <p:cNvSpPr/>
          <p:nvPr/>
        </p:nvSpPr>
        <p:spPr>
          <a:xfrm>
            <a:off x="543537" y="319746"/>
            <a:ext cx="8927034" cy="2011547"/>
          </a:xfrm>
          <a:custGeom>
            <a:avLst/>
            <a:gdLst>
              <a:gd name="connsiteX0" fmla="*/ 0 w 8927034"/>
              <a:gd name="connsiteY0" fmla="*/ 335265 h 2011547"/>
              <a:gd name="connsiteX1" fmla="*/ 335265 w 8927034"/>
              <a:gd name="connsiteY1" fmla="*/ 0 h 2011547"/>
              <a:gd name="connsiteX2" fmla="*/ 1090145 w 8927034"/>
              <a:gd name="connsiteY2" fmla="*/ 0 h 2011547"/>
              <a:gd name="connsiteX3" fmla="*/ 1514766 w 8927034"/>
              <a:gd name="connsiteY3" fmla="*/ 0 h 2011547"/>
              <a:gd name="connsiteX4" fmla="*/ 2021951 w 8927034"/>
              <a:gd name="connsiteY4" fmla="*/ 0 h 2011547"/>
              <a:gd name="connsiteX5" fmla="*/ 2364006 w 8927034"/>
              <a:gd name="connsiteY5" fmla="*/ 0 h 2011547"/>
              <a:gd name="connsiteX6" fmla="*/ 2871191 w 8927034"/>
              <a:gd name="connsiteY6" fmla="*/ 0 h 2011547"/>
              <a:gd name="connsiteX7" fmla="*/ 3543507 w 8927034"/>
              <a:gd name="connsiteY7" fmla="*/ 0 h 2011547"/>
              <a:gd name="connsiteX8" fmla="*/ 4215822 w 8927034"/>
              <a:gd name="connsiteY8" fmla="*/ 0 h 2011547"/>
              <a:gd name="connsiteX9" fmla="*/ 4888137 w 8927034"/>
              <a:gd name="connsiteY9" fmla="*/ 0 h 2011547"/>
              <a:gd name="connsiteX10" fmla="*/ 5560453 w 8927034"/>
              <a:gd name="connsiteY10" fmla="*/ 0 h 2011547"/>
              <a:gd name="connsiteX11" fmla="*/ 6232768 w 8927034"/>
              <a:gd name="connsiteY11" fmla="*/ 0 h 2011547"/>
              <a:gd name="connsiteX12" fmla="*/ 6822518 w 8927034"/>
              <a:gd name="connsiteY12" fmla="*/ 0 h 2011547"/>
              <a:gd name="connsiteX13" fmla="*/ 7329703 w 8927034"/>
              <a:gd name="connsiteY13" fmla="*/ 0 h 2011547"/>
              <a:gd name="connsiteX14" fmla="*/ 8002019 w 8927034"/>
              <a:gd name="connsiteY14" fmla="*/ 0 h 2011547"/>
              <a:gd name="connsiteX15" fmla="*/ 8591769 w 8927034"/>
              <a:gd name="connsiteY15" fmla="*/ 0 h 2011547"/>
              <a:gd name="connsiteX16" fmla="*/ 8927034 w 8927034"/>
              <a:gd name="connsiteY16" fmla="*/ 335265 h 2011547"/>
              <a:gd name="connsiteX17" fmla="*/ 8927034 w 8927034"/>
              <a:gd name="connsiteY17" fmla="*/ 768860 h 2011547"/>
              <a:gd name="connsiteX18" fmla="*/ 8927034 w 8927034"/>
              <a:gd name="connsiteY18" fmla="*/ 1189046 h 2011547"/>
              <a:gd name="connsiteX19" fmla="*/ 8927034 w 8927034"/>
              <a:gd name="connsiteY19" fmla="*/ 1676282 h 2011547"/>
              <a:gd name="connsiteX20" fmla="*/ 8591769 w 8927034"/>
              <a:gd name="connsiteY20" fmla="*/ 2011547 h 2011547"/>
              <a:gd name="connsiteX21" fmla="*/ 8084584 w 8927034"/>
              <a:gd name="connsiteY21" fmla="*/ 2011547 h 2011547"/>
              <a:gd name="connsiteX22" fmla="*/ 7494833 w 8927034"/>
              <a:gd name="connsiteY22" fmla="*/ 2011547 h 2011547"/>
              <a:gd name="connsiteX23" fmla="*/ 7070213 w 8927034"/>
              <a:gd name="connsiteY23" fmla="*/ 2011547 h 2011547"/>
              <a:gd name="connsiteX24" fmla="*/ 6728158 w 8927034"/>
              <a:gd name="connsiteY24" fmla="*/ 2011547 h 2011547"/>
              <a:gd name="connsiteX25" fmla="*/ 6386103 w 8927034"/>
              <a:gd name="connsiteY25" fmla="*/ 2011547 h 2011547"/>
              <a:gd name="connsiteX26" fmla="*/ 5961483 w 8927034"/>
              <a:gd name="connsiteY26" fmla="*/ 2011547 h 2011547"/>
              <a:gd name="connsiteX27" fmla="*/ 5454297 w 8927034"/>
              <a:gd name="connsiteY27" fmla="*/ 2011547 h 2011547"/>
              <a:gd name="connsiteX28" fmla="*/ 4781982 w 8927034"/>
              <a:gd name="connsiteY28" fmla="*/ 2011547 h 2011547"/>
              <a:gd name="connsiteX29" fmla="*/ 4192232 w 8927034"/>
              <a:gd name="connsiteY29" fmla="*/ 2011547 h 2011547"/>
              <a:gd name="connsiteX30" fmla="*/ 3850177 w 8927034"/>
              <a:gd name="connsiteY30" fmla="*/ 2011547 h 2011547"/>
              <a:gd name="connsiteX31" fmla="*/ 3342991 w 8927034"/>
              <a:gd name="connsiteY31" fmla="*/ 2011547 h 2011547"/>
              <a:gd name="connsiteX32" fmla="*/ 2670676 w 8927034"/>
              <a:gd name="connsiteY32" fmla="*/ 2011547 h 2011547"/>
              <a:gd name="connsiteX33" fmla="*/ 1998361 w 8927034"/>
              <a:gd name="connsiteY33" fmla="*/ 2011547 h 2011547"/>
              <a:gd name="connsiteX34" fmla="*/ 1573741 w 8927034"/>
              <a:gd name="connsiteY34" fmla="*/ 2011547 h 2011547"/>
              <a:gd name="connsiteX35" fmla="*/ 335265 w 8927034"/>
              <a:gd name="connsiteY35" fmla="*/ 2011547 h 2011547"/>
              <a:gd name="connsiteX36" fmla="*/ 0 w 8927034"/>
              <a:gd name="connsiteY36" fmla="*/ 1676282 h 2011547"/>
              <a:gd name="connsiteX37" fmla="*/ 0 w 8927034"/>
              <a:gd name="connsiteY37" fmla="*/ 1269507 h 2011547"/>
              <a:gd name="connsiteX38" fmla="*/ 0 w 8927034"/>
              <a:gd name="connsiteY38" fmla="*/ 849322 h 2011547"/>
              <a:gd name="connsiteX39" fmla="*/ 0 w 8927034"/>
              <a:gd name="connsiteY39" fmla="*/ 335265 h 201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27034" h="2011547" fill="none" extrusionOk="0">
                <a:moveTo>
                  <a:pt x="0" y="335265"/>
                </a:moveTo>
                <a:cubicBezTo>
                  <a:pt x="-11264" y="181119"/>
                  <a:pt x="172080" y="626"/>
                  <a:pt x="335265" y="0"/>
                </a:cubicBezTo>
                <a:cubicBezTo>
                  <a:pt x="606046" y="-81182"/>
                  <a:pt x="783367" y="21895"/>
                  <a:pt x="1090145" y="0"/>
                </a:cubicBezTo>
                <a:cubicBezTo>
                  <a:pt x="1396923" y="-21895"/>
                  <a:pt x="1358273" y="14095"/>
                  <a:pt x="1514766" y="0"/>
                </a:cubicBezTo>
                <a:cubicBezTo>
                  <a:pt x="1671259" y="-14095"/>
                  <a:pt x="1908368" y="32284"/>
                  <a:pt x="2021951" y="0"/>
                </a:cubicBezTo>
                <a:cubicBezTo>
                  <a:pt x="2135535" y="-32284"/>
                  <a:pt x="2287208" y="3999"/>
                  <a:pt x="2364006" y="0"/>
                </a:cubicBezTo>
                <a:cubicBezTo>
                  <a:pt x="2440805" y="-3999"/>
                  <a:pt x="2686920" y="22986"/>
                  <a:pt x="2871191" y="0"/>
                </a:cubicBezTo>
                <a:cubicBezTo>
                  <a:pt x="3055463" y="-22986"/>
                  <a:pt x="3386936" y="37784"/>
                  <a:pt x="3543507" y="0"/>
                </a:cubicBezTo>
                <a:cubicBezTo>
                  <a:pt x="3700078" y="-37784"/>
                  <a:pt x="4019728" y="31573"/>
                  <a:pt x="4215822" y="0"/>
                </a:cubicBezTo>
                <a:cubicBezTo>
                  <a:pt x="4411917" y="-31573"/>
                  <a:pt x="4689307" y="740"/>
                  <a:pt x="4888137" y="0"/>
                </a:cubicBezTo>
                <a:cubicBezTo>
                  <a:pt x="5086968" y="-740"/>
                  <a:pt x="5247237" y="71999"/>
                  <a:pt x="5560453" y="0"/>
                </a:cubicBezTo>
                <a:cubicBezTo>
                  <a:pt x="5873669" y="-71999"/>
                  <a:pt x="6089508" y="12979"/>
                  <a:pt x="6232768" y="0"/>
                </a:cubicBezTo>
                <a:cubicBezTo>
                  <a:pt x="6376028" y="-12979"/>
                  <a:pt x="6683299" y="40557"/>
                  <a:pt x="6822518" y="0"/>
                </a:cubicBezTo>
                <a:cubicBezTo>
                  <a:pt x="6961737" y="-40557"/>
                  <a:pt x="7185034" y="635"/>
                  <a:pt x="7329703" y="0"/>
                </a:cubicBezTo>
                <a:cubicBezTo>
                  <a:pt x="7474373" y="-635"/>
                  <a:pt x="7842443" y="51754"/>
                  <a:pt x="8002019" y="0"/>
                </a:cubicBezTo>
                <a:cubicBezTo>
                  <a:pt x="8161595" y="-51754"/>
                  <a:pt x="8424684" y="22595"/>
                  <a:pt x="8591769" y="0"/>
                </a:cubicBezTo>
                <a:cubicBezTo>
                  <a:pt x="8793475" y="22903"/>
                  <a:pt x="8890657" y="156812"/>
                  <a:pt x="8927034" y="335265"/>
                </a:cubicBezTo>
                <a:cubicBezTo>
                  <a:pt x="8943496" y="433294"/>
                  <a:pt x="8897587" y="667305"/>
                  <a:pt x="8927034" y="768860"/>
                </a:cubicBezTo>
                <a:cubicBezTo>
                  <a:pt x="8956481" y="870416"/>
                  <a:pt x="8877092" y="1006669"/>
                  <a:pt x="8927034" y="1189046"/>
                </a:cubicBezTo>
                <a:cubicBezTo>
                  <a:pt x="8976976" y="1371423"/>
                  <a:pt x="8909162" y="1507685"/>
                  <a:pt x="8927034" y="1676282"/>
                </a:cubicBezTo>
                <a:cubicBezTo>
                  <a:pt x="8889097" y="1884598"/>
                  <a:pt x="8744512" y="2021746"/>
                  <a:pt x="8591769" y="2011547"/>
                </a:cubicBezTo>
                <a:cubicBezTo>
                  <a:pt x="8414497" y="2030247"/>
                  <a:pt x="8272645" y="1997672"/>
                  <a:pt x="8084584" y="2011547"/>
                </a:cubicBezTo>
                <a:cubicBezTo>
                  <a:pt x="7896524" y="2025422"/>
                  <a:pt x="7695273" y="1947700"/>
                  <a:pt x="7494833" y="2011547"/>
                </a:cubicBezTo>
                <a:cubicBezTo>
                  <a:pt x="7294393" y="2075394"/>
                  <a:pt x="7226688" y="1996970"/>
                  <a:pt x="7070213" y="2011547"/>
                </a:cubicBezTo>
                <a:cubicBezTo>
                  <a:pt x="6913738" y="2026124"/>
                  <a:pt x="6853712" y="1983922"/>
                  <a:pt x="6728158" y="2011547"/>
                </a:cubicBezTo>
                <a:cubicBezTo>
                  <a:pt x="6602605" y="2039172"/>
                  <a:pt x="6500604" y="2000204"/>
                  <a:pt x="6386103" y="2011547"/>
                </a:cubicBezTo>
                <a:cubicBezTo>
                  <a:pt x="6271602" y="2022890"/>
                  <a:pt x="6147503" y="1974729"/>
                  <a:pt x="5961483" y="2011547"/>
                </a:cubicBezTo>
                <a:cubicBezTo>
                  <a:pt x="5775463" y="2048365"/>
                  <a:pt x="5673305" y="1953191"/>
                  <a:pt x="5454297" y="2011547"/>
                </a:cubicBezTo>
                <a:cubicBezTo>
                  <a:pt x="5235289" y="2069903"/>
                  <a:pt x="5034521" y="1953276"/>
                  <a:pt x="4781982" y="2011547"/>
                </a:cubicBezTo>
                <a:cubicBezTo>
                  <a:pt x="4529443" y="2069818"/>
                  <a:pt x="4469747" y="1945792"/>
                  <a:pt x="4192232" y="2011547"/>
                </a:cubicBezTo>
                <a:cubicBezTo>
                  <a:pt x="3914717" y="2077302"/>
                  <a:pt x="3977259" y="1985632"/>
                  <a:pt x="3850177" y="2011547"/>
                </a:cubicBezTo>
                <a:cubicBezTo>
                  <a:pt x="3723096" y="2037462"/>
                  <a:pt x="3477763" y="1961522"/>
                  <a:pt x="3342991" y="2011547"/>
                </a:cubicBezTo>
                <a:cubicBezTo>
                  <a:pt x="3208219" y="2061572"/>
                  <a:pt x="2833975" y="1940110"/>
                  <a:pt x="2670676" y="2011547"/>
                </a:cubicBezTo>
                <a:cubicBezTo>
                  <a:pt x="2507378" y="2082984"/>
                  <a:pt x="2135589" y="1961903"/>
                  <a:pt x="1998361" y="2011547"/>
                </a:cubicBezTo>
                <a:cubicBezTo>
                  <a:pt x="1861134" y="2061191"/>
                  <a:pt x="1698865" y="1963275"/>
                  <a:pt x="1573741" y="2011547"/>
                </a:cubicBezTo>
                <a:cubicBezTo>
                  <a:pt x="1448617" y="2059819"/>
                  <a:pt x="904329" y="1907138"/>
                  <a:pt x="335265" y="2011547"/>
                </a:cubicBezTo>
                <a:cubicBezTo>
                  <a:pt x="172689" y="1984474"/>
                  <a:pt x="-3253" y="1853981"/>
                  <a:pt x="0" y="1676282"/>
                </a:cubicBezTo>
                <a:cubicBezTo>
                  <a:pt x="-25423" y="1512778"/>
                  <a:pt x="41939" y="1415151"/>
                  <a:pt x="0" y="1269507"/>
                </a:cubicBezTo>
                <a:cubicBezTo>
                  <a:pt x="-41939" y="1123863"/>
                  <a:pt x="13300" y="994892"/>
                  <a:pt x="0" y="849322"/>
                </a:cubicBezTo>
                <a:cubicBezTo>
                  <a:pt x="-13300" y="703753"/>
                  <a:pt x="61332" y="587933"/>
                  <a:pt x="0" y="335265"/>
                </a:cubicBezTo>
                <a:close/>
              </a:path>
              <a:path w="8927034" h="2011547" stroke="0" extrusionOk="0">
                <a:moveTo>
                  <a:pt x="0" y="335265"/>
                </a:moveTo>
                <a:cubicBezTo>
                  <a:pt x="17798" y="152371"/>
                  <a:pt x="134572" y="21164"/>
                  <a:pt x="335265" y="0"/>
                </a:cubicBezTo>
                <a:cubicBezTo>
                  <a:pt x="563056" y="-49805"/>
                  <a:pt x="640314" y="16759"/>
                  <a:pt x="842450" y="0"/>
                </a:cubicBezTo>
                <a:cubicBezTo>
                  <a:pt x="1044587" y="-16759"/>
                  <a:pt x="1231225" y="7100"/>
                  <a:pt x="1597331" y="0"/>
                </a:cubicBezTo>
                <a:cubicBezTo>
                  <a:pt x="1963437" y="-7100"/>
                  <a:pt x="2099605" y="80051"/>
                  <a:pt x="2352211" y="0"/>
                </a:cubicBezTo>
                <a:cubicBezTo>
                  <a:pt x="2604817" y="-80051"/>
                  <a:pt x="2767744" y="11046"/>
                  <a:pt x="2941961" y="0"/>
                </a:cubicBezTo>
                <a:cubicBezTo>
                  <a:pt x="3116178" y="-11046"/>
                  <a:pt x="3210440" y="38606"/>
                  <a:pt x="3284016" y="0"/>
                </a:cubicBezTo>
                <a:cubicBezTo>
                  <a:pt x="3357593" y="-38606"/>
                  <a:pt x="3615695" y="26593"/>
                  <a:pt x="3791202" y="0"/>
                </a:cubicBezTo>
                <a:cubicBezTo>
                  <a:pt x="3966709" y="-26593"/>
                  <a:pt x="4128082" y="33913"/>
                  <a:pt x="4298387" y="0"/>
                </a:cubicBezTo>
                <a:cubicBezTo>
                  <a:pt x="4468693" y="-33913"/>
                  <a:pt x="4554796" y="21769"/>
                  <a:pt x="4723007" y="0"/>
                </a:cubicBezTo>
                <a:cubicBezTo>
                  <a:pt x="4891218" y="-21769"/>
                  <a:pt x="5079391" y="39804"/>
                  <a:pt x="5230192" y="0"/>
                </a:cubicBezTo>
                <a:cubicBezTo>
                  <a:pt x="5380994" y="-39804"/>
                  <a:pt x="5749071" y="70814"/>
                  <a:pt x="5985073" y="0"/>
                </a:cubicBezTo>
                <a:cubicBezTo>
                  <a:pt x="6221075" y="-70814"/>
                  <a:pt x="6553225" y="21025"/>
                  <a:pt x="6739953" y="0"/>
                </a:cubicBezTo>
                <a:cubicBezTo>
                  <a:pt x="6926681" y="-21025"/>
                  <a:pt x="7088299" y="50124"/>
                  <a:pt x="7247138" y="0"/>
                </a:cubicBezTo>
                <a:cubicBezTo>
                  <a:pt x="7405978" y="-50124"/>
                  <a:pt x="7625746" y="17327"/>
                  <a:pt x="7836889" y="0"/>
                </a:cubicBezTo>
                <a:cubicBezTo>
                  <a:pt x="8048032" y="-17327"/>
                  <a:pt x="8249896" y="24374"/>
                  <a:pt x="8591769" y="0"/>
                </a:cubicBezTo>
                <a:cubicBezTo>
                  <a:pt x="8780706" y="8432"/>
                  <a:pt x="8881594" y="148947"/>
                  <a:pt x="8927034" y="335265"/>
                </a:cubicBezTo>
                <a:cubicBezTo>
                  <a:pt x="8946339" y="440918"/>
                  <a:pt x="8887457" y="550865"/>
                  <a:pt x="8927034" y="755450"/>
                </a:cubicBezTo>
                <a:cubicBezTo>
                  <a:pt x="8966611" y="960035"/>
                  <a:pt x="8924281" y="1095043"/>
                  <a:pt x="8927034" y="1189046"/>
                </a:cubicBezTo>
                <a:cubicBezTo>
                  <a:pt x="8929787" y="1283049"/>
                  <a:pt x="8883269" y="1511171"/>
                  <a:pt x="8927034" y="1676282"/>
                </a:cubicBezTo>
                <a:cubicBezTo>
                  <a:pt x="8924860" y="1852297"/>
                  <a:pt x="8728575" y="2017627"/>
                  <a:pt x="8591769" y="2011547"/>
                </a:cubicBezTo>
                <a:cubicBezTo>
                  <a:pt x="8395997" y="2097438"/>
                  <a:pt x="8053394" y="1922945"/>
                  <a:pt x="7836889" y="2011547"/>
                </a:cubicBezTo>
                <a:cubicBezTo>
                  <a:pt x="7620384" y="2100149"/>
                  <a:pt x="7301815" y="1946997"/>
                  <a:pt x="7082008" y="2011547"/>
                </a:cubicBezTo>
                <a:cubicBezTo>
                  <a:pt x="6862201" y="2076097"/>
                  <a:pt x="6667656" y="1988957"/>
                  <a:pt x="6327128" y="2011547"/>
                </a:cubicBezTo>
                <a:cubicBezTo>
                  <a:pt x="5986600" y="2034137"/>
                  <a:pt x="6006331" y="2006426"/>
                  <a:pt x="5819943" y="2011547"/>
                </a:cubicBezTo>
                <a:cubicBezTo>
                  <a:pt x="5633555" y="2016668"/>
                  <a:pt x="5367798" y="1958436"/>
                  <a:pt x="5147627" y="2011547"/>
                </a:cubicBezTo>
                <a:cubicBezTo>
                  <a:pt x="4927456" y="2064658"/>
                  <a:pt x="4800387" y="1998885"/>
                  <a:pt x="4557877" y="2011547"/>
                </a:cubicBezTo>
                <a:cubicBezTo>
                  <a:pt x="4315367" y="2024209"/>
                  <a:pt x="4212980" y="1963980"/>
                  <a:pt x="3885562" y="2011547"/>
                </a:cubicBezTo>
                <a:cubicBezTo>
                  <a:pt x="3558144" y="2059114"/>
                  <a:pt x="3515925" y="1960933"/>
                  <a:pt x="3378376" y="2011547"/>
                </a:cubicBezTo>
                <a:cubicBezTo>
                  <a:pt x="3240827" y="2062161"/>
                  <a:pt x="2893162" y="1953520"/>
                  <a:pt x="2706061" y="2011547"/>
                </a:cubicBezTo>
                <a:cubicBezTo>
                  <a:pt x="2518960" y="2069574"/>
                  <a:pt x="2357455" y="2004813"/>
                  <a:pt x="2198876" y="2011547"/>
                </a:cubicBezTo>
                <a:cubicBezTo>
                  <a:pt x="2040297" y="2018281"/>
                  <a:pt x="1713220" y="1965077"/>
                  <a:pt x="1443996" y="2011547"/>
                </a:cubicBezTo>
                <a:cubicBezTo>
                  <a:pt x="1174772" y="2058017"/>
                  <a:pt x="1071300" y="1987754"/>
                  <a:pt x="936810" y="2011547"/>
                </a:cubicBezTo>
                <a:cubicBezTo>
                  <a:pt x="802320" y="2035340"/>
                  <a:pt x="485475" y="1955312"/>
                  <a:pt x="335265" y="2011547"/>
                </a:cubicBezTo>
                <a:cubicBezTo>
                  <a:pt x="141355" y="2040805"/>
                  <a:pt x="38276" y="1825156"/>
                  <a:pt x="0" y="1676282"/>
                </a:cubicBezTo>
                <a:cubicBezTo>
                  <a:pt x="-43062" y="1502096"/>
                  <a:pt x="40754" y="1414713"/>
                  <a:pt x="0" y="1242687"/>
                </a:cubicBezTo>
                <a:cubicBezTo>
                  <a:pt x="-40754" y="1070661"/>
                  <a:pt x="430" y="970204"/>
                  <a:pt x="0" y="795681"/>
                </a:cubicBezTo>
                <a:cubicBezTo>
                  <a:pt x="-430" y="621158"/>
                  <a:pt x="18438" y="461016"/>
                  <a:pt x="0" y="3352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 sd="9043395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A5785F-41D9-721C-4047-0F344A93A559}"/>
              </a:ext>
            </a:extLst>
          </p:cNvPr>
          <p:cNvSpPr/>
          <p:nvPr/>
        </p:nvSpPr>
        <p:spPr>
          <a:xfrm>
            <a:off x="366344" y="2903604"/>
            <a:ext cx="7192696" cy="2935954"/>
          </a:xfrm>
          <a:custGeom>
            <a:avLst/>
            <a:gdLst>
              <a:gd name="connsiteX0" fmla="*/ 0 w 7192696"/>
              <a:gd name="connsiteY0" fmla="*/ 489335 h 2935954"/>
              <a:gd name="connsiteX1" fmla="*/ 489335 w 7192696"/>
              <a:gd name="connsiteY1" fmla="*/ 0 h 2935954"/>
              <a:gd name="connsiteX2" fmla="*/ 1054246 w 7192696"/>
              <a:gd name="connsiteY2" fmla="*/ 0 h 2935954"/>
              <a:gd name="connsiteX3" fmla="*/ 1494877 w 7192696"/>
              <a:gd name="connsiteY3" fmla="*/ 0 h 2935954"/>
              <a:gd name="connsiteX4" fmla="*/ 2121929 w 7192696"/>
              <a:gd name="connsiteY4" fmla="*/ 0 h 2935954"/>
              <a:gd name="connsiteX5" fmla="*/ 2748981 w 7192696"/>
              <a:gd name="connsiteY5" fmla="*/ 0 h 2935954"/>
              <a:gd name="connsiteX6" fmla="*/ 3251752 w 7192696"/>
              <a:gd name="connsiteY6" fmla="*/ 0 h 2935954"/>
              <a:gd name="connsiteX7" fmla="*/ 3630243 w 7192696"/>
              <a:gd name="connsiteY7" fmla="*/ 0 h 2935954"/>
              <a:gd name="connsiteX8" fmla="*/ 4008733 w 7192696"/>
              <a:gd name="connsiteY8" fmla="*/ 0 h 2935954"/>
              <a:gd name="connsiteX9" fmla="*/ 4511505 w 7192696"/>
              <a:gd name="connsiteY9" fmla="*/ 0 h 2935954"/>
              <a:gd name="connsiteX10" fmla="*/ 4889995 w 7192696"/>
              <a:gd name="connsiteY10" fmla="*/ 0 h 2935954"/>
              <a:gd name="connsiteX11" fmla="*/ 5330626 w 7192696"/>
              <a:gd name="connsiteY11" fmla="*/ 0 h 2935954"/>
              <a:gd name="connsiteX12" fmla="*/ 5709117 w 7192696"/>
              <a:gd name="connsiteY12" fmla="*/ 0 h 2935954"/>
              <a:gd name="connsiteX13" fmla="*/ 6211888 w 7192696"/>
              <a:gd name="connsiteY13" fmla="*/ 0 h 2935954"/>
              <a:gd name="connsiteX14" fmla="*/ 6703361 w 7192696"/>
              <a:gd name="connsiteY14" fmla="*/ 0 h 2935954"/>
              <a:gd name="connsiteX15" fmla="*/ 7192696 w 7192696"/>
              <a:gd name="connsiteY15" fmla="*/ 489335 h 2935954"/>
              <a:gd name="connsiteX16" fmla="*/ 7192696 w 7192696"/>
              <a:gd name="connsiteY16" fmla="*/ 959083 h 2935954"/>
              <a:gd name="connsiteX17" fmla="*/ 7192696 w 7192696"/>
              <a:gd name="connsiteY17" fmla="*/ 1487550 h 2935954"/>
              <a:gd name="connsiteX18" fmla="*/ 7192696 w 7192696"/>
              <a:gd name="connsiteY18" fmla="*/ 1957298 h 2935954"/>
              <a:gd name="connsiteX19" fmla="*/ 7192696 w 7192696"/>
              <a:gd name="connsiteY19" fmla="*/ 2446619 h 2935954"/>
              <a:gd name="connsiteX20" fmla="*/ 6703361 w 7192696"/>
              <a:gd name="connsiteY20" fmla="*/ 2935954 h 2935954"/>
              <a:gd name="connsiteX21" fmla="*/ 6076309 w 7192696"/>
              <a:gd name="connsiteY21" fmla="*/ 2935954 h 2935954"/>
              <a:gd name="connsiteX22" fmla="*/ 5449258 w 7192696"/>
              <a:gd name="connsiteY22" fmla="*/ 2935954 h 2935954"/>
              <a:gd name="connsiteX23" fmla="*/ 5070767 w 7192696"/>
              <a:gd name="connsiteY23" fmla="*/ 2935954 h 2935954"/>
              <a:gd name="connsiteX24" fmla="*/ 4381575 w 7192696"/>
              <a:gd name="connsiteY24" fmla="*/ 2935954 h 2935954"/>
              <a:gd name="connsiteX25" fmla="*/ 4003084 w 7192696"/>
              <a:gd name="connsiteY25" fmla="*/ 2935954 h 2935954"/>
              <a:gd name="connsiteX26" fmla="*/ 3313892 w 7192696"/>
              <a:gd name="connsiteY26" fmla="*/ 2935954 h 2935954"/>
              <a:gd name="connsiteX27" fmla="*/ 2935402 w 7192696"/>
              <a:gd name="connsiteY27" fmla="*/ 2935954 h 2935954"/>
              <a:gd name="connsiteX28" fmla="*/ 2370490 w 7192696"/>
              <a:gd name="connsiteY28" fmla="*/ 2935954 h 2935954"/>
              <a:gd name="connsiteX29" fmla="*/ 1991999 w 7192696"/>
              <a:gd name="connsiteY29" fmla="*/ 2935954 h 2935954"/>
              <a:gd name="connsiteX30" fmla="*/ 1613509 w 7192696"/>
              <a:gd name="connsiteY30" fmla="*/ 2935954 h 2935954"/>
              <a:gd name="connsiteX31" fmla="*/ 489335 w 7192696"/>
              <a:gd name="connsiteY31" fmla="*/ 2935954 h 2935954"/>
              <a:gd name="connsiteX32" fmla="*/ 0 w 7192696"/>
              <a:gd name="connsiteY32" fmla="*/ 2446619 h 2935954"/>
              <a:gd name="connsiteX33" fmla="*/ 0 w 7192696"/>
              <a:gd name="connsiteY33" fmla="*/ 2016017 h 2935954"/>
              <a:gd name="connsiteX34" fmla="*/ 0 w 7192696"/>
              <a:gd name="connsiteY34" fmla="*/ 1487550 h 2935954"/>
              <a:gd name="connsiteX35" fmla="*/ 0 w 7192696"/>
              <a:gd name="connsiteY35" fmla="*/ 1056947 h 2935954"/>
              <a:gd name="connsiteX36" fmla="*/ 0 w 7192696"/>
              <a:gd name="connsiteY36" fmla="*/ 489335 h 293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192696" h="2935954" fill="none" extrusionOk="0">
                <a:moveTo>
                  <a:pt x="0" y="489335"/>
                </a:moveTo>
                <a:cubicBezTo>
                  <a:pt x="17760" y="195582"/>
                  <a:pt x="200756" y="-64993"/>
                  <a:pt x="489335" y="0"/>
                </a:cubicBezTo>
                <a:cubicBezTo>
                  <a:pt x="649304" y="-6029"/>
                  <a:pt x="884846" y="23581"/>
                  <a:pt x="1054246" y="0"/>
                </a:cubicBezTo>
                <a:cubicBezTo>
                  <a:pt x="1223646" y="-23581"/>
                  <a:pt x="1324835" y="9401"/>
                  <a:pt x="1494877" y="0"/>
                </a:cubicBezTo>
                <a:cubicBezTo>
                  <a:pt x="1664919" y="-9401"/>
                  <a:pt x="1859366" y="69726"/>
                  <a:pt x="2121929" y="0"/>
                </a:cubicBezTo>
                <a:cubicBezTo>
                  <a:pt x="2384492" y="-69726"/>
                  <a:pt x="2542925" y="71222"/>
                  <a:pt x="2748981" y="0"/>
                </a:cubicBezTo>
                <a:cubicBezTo>
                  <a:pt x="2955037" y="-71222"/>
                  <a:pt x="3010598" y="34327"/>
                  <a:pt x="3251752" y="0"/>
                </a:cubicBezTo>
                <a:cubicBezTo>
                  <a:pt x="3492906" y="-34327"/>
                  <a:pt x="3490003" y="39522"/>
                  <a:pt x="3630243" y="0"/>
                </a:cubicBezTo>
                <a:cubicBezTo>
                  <a:pt x="3770483" y="-39522"/>
                  <a:pt x="3892205" y="14439"/>
                  <a:pt x="4008733" y="0"/>
                </a:cubicBezTo>
                <a:cubicBezTo>
                  <a:pt x="4125261" y="-14439"/>
                  <a:pt x="4335885" y="50943"/>
                  <a:pt x="4511505" y="0"/>
                </a:cubicBezTo>
                <a:cubicBezTo>
                  <a:pt x="4687125" y="-50943"/>
                  <a:pt x="4737422" y="937"/>
                  <a:pt x="4889995" y="0"/>
                </a:cubicBezTo>
                <a:cubicBezTo>
                  <a:pt x="5042568" y="-937"/>
                  <a:pt x="5237479" y="11512"/>
                  <a:pt x="5330626" y="0"/>
                </a:cubicBezTo>
                <a:cubicBezTo>
                  <a:pt x="5423773" y="-11512"/>
                  <a:pt x="5561529" y="25789"/>
                  <a:pt x="5709117" y="0"/>
                </a:cubicBezTo>
                <a:cubicBezTo>
                  <a:pt x="5856705" y="-25789"/>
                  <a:pt x="6040806" y="4794"/>
                  <a:pt x="6211888" y="0"/>
                </a:cubicBezTo>
                <a:cubicBezTo>
                  <a:pt x="6382970" y="-4794"/>
                  <a:pt x="6506660" y="43362"/>
                  <a:pt x="6703361" y="0"/>
                </a:cubicBezTo>
                <a:cubicBezTo>
                  <a:pt x="6994101" y="-32605"/>
                  <a:pt x="7260750" y="196171"/>
                  <a:pt x="7192696" y="489335"/>
                </a:cubicBezTo>
                <a:cubicBezTo>
                  <a:pt x="7233011" y="719821"/>
                  <a:pt x="7161907" y="790468"/>
                  <a:pt x="7192696" y="959083"/>
                </a:cubicBezTo>
                <a:cubicBezTo>
                  <a:pt x="7223485" y="1127698"/>
                  <a:pt x="7151663" y="1241475"/>
                  <a:pt x="7192696" y="1487550"/>
                </a:cubicBezTo>
                <a:cubicBezTo>
                  <a:pt x="7233729" y="1733625"/>
                  <a:pt x="7189455" y="1807824"/>
                  <a:pt x="7192696" y="1957298"/>
                </a:cubicBezTo>
                <a:cubicBezTo>
                  <a:pt x="7195937" y="2106772"/>
                  <a:pt x="7139442" y="2269032"/>
                  <a:pt x="7192696" y="2446619"/>
                </a:cubicBezTo>
                <a:cubicBezTo>
                  <a:pt x="7229317" y="2645701"/>
                  <a:pt x="7015487" y="2912195"/>
                  <a:pt x="6703361" y="2935954"/>
                </a:cubicBezTo>
                <a:cubicBezTo>
                  <a:pt x="6418792" y="2957928"/>
                  <a:pt x="6302306" y="2928626"/>
                  <a:pt x="6076309" y="2935954"/>
                </a:cubicBezTo>
                <a:cubicBezTo>
                  <a:pt x="5850312" y="2943282"/>
                  <a:pt x="5721600" y="2927395"/>
                  <a:pt x="5449258" y="2935954"/>
                </a:cubicBezTo>
                <a:cubicBezTo>
                  <a:pt x="5176916" y="2944513"/>
                  <a:pt x="5179203" y="2925968"/>
                  <a:pt x="5070767" y="2935954"/>
                </a:cubicBezTo>
                <a:cubicBezTo>
                  <a:pt x="4962331" y="2945940"/>
                  <a:pt x="4618957" y="2880094"/>
                  <a:pt x="4381575" y="2935954"/>
                </a:cubicBezTo>
                <a:cubicBezTo>
                  <a:pt x="4144193" y="2991814"/>
                  <a:pt x="4104756" y="2927102"/>
                  <a:pt x="4003084" y="2935954"/>
                </a:cubicBezTo>
                <a:cubicBezTo>
                  <a:pt x="3901412" y="2944806"/>
                  <a:pt x="3491201" y="2928688"/>
                  <a:pt x="3313892" y="2935954"/>
                </a:cubicBezTo>
                <a:cubicBezTo>
                  <a:pt x="3136583" y="2943220"/>
                  <a:pt x="3022246" y="2926037"/>
                  <a:pt x="2935402" y="2935954"/>
                </a:cubicBezTo>
                <a:cubicBezTo>
                  <a:pt x="2848558" y="2945871"/>
                  <a:pt x="2580525" y="2915875"/>
                  <a:pt x="2370490" y="2935954"/>
                </a:cubicBezTo>
                <a:cubicBezTo>
                  <a:pt x="2160455" y="2956033"/>
                  <a:pt x="2102431" y="2926048"/>
                  <a:pt x="1991999" y="2935954"/>
                </a:cubicBezTo>
                <a:cubicBezTo>
                  <a:pt x="1881567" y="2945860"/>
                  <a:pt x="1793800" y="2933420"/>
                  <a:pt x="1613509" y="2935954"/>
                </a:cubicBezTo>
                <a:cubicBezTo>
                  <a:pt x="1433218" y="2938488"/>
                  <a:pt x="891261" y="2903173"/>
                  <a:pt x="489335" y="2935954"/>
                </a:cubicBezTo>
                <a:cubicBezTo>
                  <a:pt x="194845" y="2936464"/>
                  <a:pt x="18234" y="2692089"/>
                  <a:pt x="0" y="2446619"/>
                </a:cubicBezTo>
                <a:cubicBezTo>
                  <a:pt x="-40592" y="2311256"/>
                  <a:pt x="36868" y="2201100"/>
                  <a:pt x="0" y="2016017"/>
                </a:cubicBezTo>
                <a:cubicBezTo>
                  <a:pt x="-36868" y="1830934"/>
                  <a:pt x="7094" y="1669413"/>
                  <a:pt x="0" y="1487550"/>
                </a:cubicBezTo>
                <a:cubicBezTo>
                  <a:pt x="-7094" y="1305687"/>
                  <a:pt x="7623" y="1207539"/>
                  <a:pt x="0" y="1056947"/>
                </a:cubicBezTo>
                <a:cubicBezTo>
                  <a:pt x="-7623" y="906355"/>
                  <a:pt x="60219" y="728285"/>
                  <a:pt x="0" y="489335"/>
                </a:cubicBezTo>
                <a:close/>
              </a:path>
              <a:path w="7192696" h="2935954" stroke="0" extrusionOk="0">
                <a:moveTo>
                  <a:pt x="0" y="489335"/>
                </a:moveTo>
                <a:cubicBezTo>
                  <a:pt x="5326" y="222620"/>
                  <a:pt x="224505" y="5338"/>
                  <a:pt x="489335" y="0"/>
                </a:cubicBezTo>
                <a:cubicBezTo>
                  <a:pt x="699932" y="-40672"/>
                  <a:pt x="854835" y="14414"/>
                  <a:pt x="992106" y="0"/>
                </a:cubicBezTo>
                <a:cubicBezTo>
                  <a:pt x="1129377" y="-14414"/>
                  <a:pt x="1280658" y="9975"/>
                  <a:pt x="1432737" y="0"/>
                </a:cubicBezTo>
                <a:cubicBezTo>
                  <a:pt x="1584816" y="-9975"/>
                  <a:pt x="1712182" y="36662"/>
                  <a:pt x="1873368" y="0"/>
                </a:cubicBezTo>
                <a:cubicBezTo>
                  <a:pt x="2034554" y="-36662"/>
                  <a:pt x="2268725" y="23839"/>
                  <a:pt x="2562560" y="0"/>
                </a:cubicBezTo>
                <a:cubicBezTo>
                  <a:pt x="2856395" y="-23839"/>
                  <a:pt x="2839803" y="28975"/>
                  <a:pt x="3065331" y="0"/>
                </a:cubicBezTo>
                <a:cubicBezTo>
                  <a:pt x="3290859" y="-28975"/>
                  <a:pt x="3380387" y="6618"/>
                  <a:pt x="3630243" y="0"/>
                </a:cubicBezTo>
                <a:cubicBezTo>
                  <a:pt x="3880099" y="-6618"/>
                  <a:pt x="4012457" y="11342"/>
                  <a:pt x="4257294" y="0"/>
                </a:cubicBezTo>
                <a:cubicBezTo>
                  <a:pt x="4502131" y="-11342"/>
                  <a:pt x="4529075" y="20544"/>
                  <a:pt x="4635785" y="0"/>
                </a:cubicBezTo>
                <a:cubicBezTo>
                  <a:pt x="4742495" y="-20544"/>
                  <a:pt x="4839811" y="42152"/>
                  <a:pt x="5014276" y="0"/>
                </a:cubicBezTo>
                <a:cubicBezTo>
                  <a:pt x="5188741" y="-42152"/>
                  <a:pt x="5471098" y="23033"/>
                  <a:pt x="5703468" y="0"/>
                </a:cubicBezTo>
                <a:cubicBezTo>
                  <a:pt x="5935838" y="-23033"/>
                  <a:pt x="5954971" y="23335"/>
                  <a:pt x="6206239" y="0"/>
                </a:cubicBezTo>
                <a:cubicBezTo>
                  <a:pt x="6457507" y="-23335"/>
                  <a:pt x="6518641" y="16147"/>
                  <a:pt x="6703361" y="0"/>
                </a:cubicBezTo>
                <a:cubicBezTo>
                  <a:pt x="6952361" y="56751"/>
                  <a:pt x="7188575" y="213122"/>
                  <a:pt x="7192696" y="489335"/>
                </a:cubicBezTo>
                <a:cubicBezTo>
                  <a:pt x="7204013" y="619295"/>
                  <a:pt x="7153381" y="707085"/>
                  <a:pt x="7192696" y="919937"/>
                </a:cubicBezTo>
                <a:cubicBezTo>
                  <a:pt x="7232011" y="1132789"/>
                  <a:pt x="7175410" y="1290756"/>
                  <a:pt x="7192696" y="1389686"/>
                </a:cubicBezTo>
                <a:cubicBezTo>
                  <a:pt x="7209982" y="1488616"/>
                  <a:pt x="7179964" y="1624052"/>
                  <a:pt x="7192696" y="1820288"/>
                </a:cubicBezTo>
                <a:cubicBezTo>
                  <a:pt x="7205428" y="2016524"/>
                  <a:pt x="7141844" y="2281399"/>
                  <a:pt x="7192696" y="2446619"/>
                </a:cubicBezTo>
                <a:cubicBezTo>
                  <a:pt x="7191074" y="2764765"/>
                  <a:pt x="7017123" y="2973913"/>
                  <a:pt x="6703361" y="2935954"/>
                </a:cubicBezTo>
                <a:cubicBezTo>
                  <a:pt x="6522884" y="2967027"/>
                  <a:pt x="6451179" y="2924384"/>
                  <a:pt x="6324870" y="2935954"/>
                </a:cubicBezTo>
                <a:cubicBezTo>
                  <a:pt x="6198561" y="2947524"/>
                  <a:pt x="5793617" y="2883881"/>
                  <a:pt x="5635678" y="2935954"/>
                </a:cubicBezTo>
                <a:cubicBezTo>
                  <a:pt x="5477739" y="2988027"/>
                  <a:pt x="5438069" y="2912988"/>
                  <a:pt x="5257188" y="2935954"/>
                </a:cubicBezTo>
                <a:cubicBezTo>
                  <a:pt x="5076307" y="2958920"/>
                  <a:pt x="4808945" y="2875639"/>
                  <a:pt x="4692276" y="2935954"/>
                </a:cubicBezTo>
                <a:cubicBezTo>
                  <a:pt x="4575607" y="2996269"/>
                  <a:pt x="4296532" y="2934667"/>
                  <a:pt x="4189505" y="2935954"/>
                </a:cubicBezTo>
                <a:cubicBezTo>
                  <a:pt x="4082478" y="2937241"/>
                  <a:pt x="3800410" y="2871759"/>
                  <a:pt x="3624594" y="2935954"/>
                </a:cubicBezTo>
                <a:cubicBezTo>
                  <a:pt x="3448778" y="3000149"/>
                  <a:pt x="3319604" y="2891006"/>
                  <a:pt x="3121822" y="2935954"/>
                </a:cubicBezTo>
                <a:cubicBezTo>
                  <a:pt x="2924040" y="2980902"/>
                  <a:pt x="2782943" y="2913559"/>
                  <a:pt x="2556911" y="2935954"/>
                </a:cubicBezTo>
                <a:cubicBezTo>
                  <a:pt x="2330879" y="2958349"/>
                  <a:pt x="2183075" y="2908008"/>
                  <a:pt x="1929859" y="2935954"/>
                </a:cubicBezTo>
                <a:cubicBezTo>
                  <a:pt x="1676643" y="2963900"/>
                  <a:pt x="1620981" y="2881211"/>
                  <a:pt x="1427088" y="2935954"/>
                </a:cubicBezTo>
                <a:cubicBezTo>
                  <a:pt x="1233195" y="2990697"/>
                  <a:pt x="1078785" y="2917137"/>
                  <a:pt x="986457" y="2935954"/>
                </a:cubicBezTo>
                <a:cubicBezTo>
                  <a:pt x="894129" y="2954771"/>
                  <a:pt x="702707" y="2931502"/>
                  <a:pt x="489335" y="2935954"/>
                </a:cubicBezTo>
                <a:cubicBezTo>
                  <a:pt x="249497" y="2887023"/>
                  <a:pt x="-46878" y="2658168"/>
                  <a:pt x="0" y="2446619"/>
                </a:cubicBezTo>
                <a:cubicBezTo>
                  <a:pt x="-29439" y="2320831"/>
                  <a:pt x="45759" y="2210032"/>
                  <a:pt x="0" y="1996444"/>
                </a:cubicBezTo>
                <a:cubicBezTo>
                  <a:pt x="-45759" y="1782856"/>
                  <a:pt x="43130" y="1749110"/>
                  <a:pt x="0" y="1565841"/>
                </a:cubicBezTo>
                <a:cubicBezTo>
                  <a:pt x="-43130" y="1382572"/>
                  <a:pt x="22624" y="1320152"/>
                  <a:pt x="0" y="1135239"/>
                </a:cubicBezTo>
                <a:cubicBezTo>
                  <a:pt x="-22624" y="950326"/>
                  <a:pt x="1333" y="784166"/>
                  <a:pt x="0" y="489335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16958103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BF959-2ED1-F358-FD17-4C2D9EAE0664}"/>
              </a:ext>
            </a:extLst>
          </p:cNvPr>
          <p:cNvSpPr/>
          <p:nvPr/>
        </p:nvSpPr>
        <p:spPr>
          <a:xfrm>
            <a:off x="987158" y="770093"/>
            <a:ext cx="80826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ý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 descr="Biển báo cấm xe đạp, biển báo hiệu giao thông - PNG">
            <a:extLst>
              <a:ext uri="{FF2B5EF4-FFF2-40B4-BE49-F238E27FC236}">
                <a16:creationId xmlns:a16="http://schemas.microsoft.com/office/drawing/2014/main" id="{4ECE3926-E5B3-3737-5EF5-2419C7BD71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FB0ACD-A8E4-4B02-0478-41A3B7FCDCB8}"/>
              </a:ext>
            </a:extLst>
          </p:cNvPr>
          <p:cNvSpPr/>
          <p:nvPr/>
        </p:nvSpPr>
        <p:spPr>
          <a:xfrm>
            <a:off x="499673" y="3270293"/>
            <a:ext cx="692603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4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sắt</a:t>
            </a:r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rào</a:t>
            </a:r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chắn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06108-50AC-C842-FAEA-CD0286030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94" b="97269" l="2733" r="98600">
                        <a14:foregroundMark x1="47067" y1="4704" x2="60533" y2="21548"/>
                        <a14:foregroundMark x1="8400" y1="94917" x2="28533" y2="53794"/>
                        <a14:foregroundMark x1="49600" y1="5994" x2="8000" y2="88088"/>
                        <a14:foregroundMark x1="8000" y1="88088" x2="24200" y2="95068"/>
                        <a14:foregroundMark x1="24200" y1="95068" x2="89533" y2="95751"/>
                        <a14:foregroundMark x1="89533" y1="95751" x2="93400" y2="89681"/>
                        <a14:foregroundMark x1="93400" y1="89681" x2="51200" y2="8649"/>
                        <a14:foregroundMark x1="51200" y1="8649" x2="51200" y2="8649"/>
                        <a14:foregroundMark x1="50000" y1="1973" x2="42867" y2="11002"/>
                        <a14:foregroundMark x1="42867" y1="11002" x2="2267" y2="94689"/>
                        <a14:foregroundMark x1="2267" y1="94689" x2="11467" y2="98786"/>
                        <a14:foregroundMark x1="11467" y1="98786" x2="18067" y2="98786"/>
                        <a14:foregroundMark x1="18067" y1="98786" x2="86067" y2="99317"/>
                        <a14:foregroundMark x1="86067" y1="99317" x2="92467" y2="99317"/>
                        <a14:foregroundMark x1="92467" y1="99317" x2="98600" y2="95068"/>
                        <a14:foregroundMark x1="98600" y1="95068" x2="50200" y2="3794"/>
                        <a14:foregroundMark x1="26733" y1="98255" x2="84000" y2="94158"/>
                        <a14:foregroundMark x1="84000" y1="94158" x2="77000" y2="97269"/>
                        <a14:foregroundMark x1="77000" y1="97269" x2="2733" y2="95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3440" y="146836"/>
            <a:ext cx="2469474" cy="216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309A537-FA76-44FA-9D85-78D1E85F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17A2CC8-6B8B-4F4D-976E-482FDBA38A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99FFBCB-8714-43D8-9816-30A092C24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2B24A15-6FD8-4697-BDF1-4F14933D2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9DBEA483-CE3E-484D-872B-3F3E51FF0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477A24A3-3944-42CE-9016-D99FB7481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ECE640F-F1F9-437E-A75A-05D9DAE00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28FBDA-D96B-42BE-E500-767C9EC813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91515" l="8687" r="91879">
                        <a14:foregroundMark x1="9616" y1="19717" x2="9778" y2="28646"/>
                        <a14:foregroundMark x1="13172" y1="17172" x2="16848" y2="13333"/>
                        <a14:foregroundMark x1="24646" y1="15030" x2="28485" y2="20727"/>
                        <a14:foregroundMark x1="16283" y1="21859" x2="22667" y2="25253"/>
                        <a14:foregroundMark x1="23111" y1="23838" x2="17414" y2="28242"/>
                        <a14:foregroundMark x1="17414" y1="28242" x2="17414" y2="28242"/>
                        <a14:foregroundMark x1="77293" y1="13495" x2="82101" y2="48081"/>
                        <a14:foregroundMark x1="82101" y1="48081" x2="82101" y2="48081"/>
                        <a14:foregroundMark x1="69333" y1="39030" x2="69333" y2="39030"/>
                        <a14:foregroundMark x1="68929" y1="43273" x2="68929" y2="43273"/>
                        <a14:foregroundMark x1="69212" y1="46263" x2="69212" y2="46263"/>
                        <a14:foregroundMark x1="88768" y1="39879" x2="88768" y2="39879"/>
                        <a14:foregroundMark x1="91879" y1="42707" x2="91879" y2="42707"/>
                        <a14:foregroundMark x1="90626" y1="46384" x2="90626" y2="46384"/>
                        <a14:foregroundMark x1="72606" y1="12768" x2="76444" y2="42869"/>
                        <a14:foregroundMark x1="90182" y1="15596" x2="68485" y2="15475"/>
                        <a14:foregroundMark x1="68646" y1="29253" x2="85535" y2="29697"/>
                        <a14:foregroundMark x1="85535" y1="29697" x2="90747" y2="29374"/>
                        <a14:foregroundMark x1="71758" y1="51071" x2="85657" y2="51354"/>
                        <a14:foregroundMark x1="79838" y1="53212" x2="79838" y2="91232"/>
                        <a14:foregroundMark x1="18263" y1="13212" x2="26263" y2="13980"/>
                        <a14:foregroundMark x1="26263" y1="13980" x2="30747" y2="20687"/>
                        <a14:foregroundMark x1="30747" y1="20687" x2="31717" y2="27919"/>
                        <a14:foregroundMark x1="31717" y1="27919" x2="27515" y2="34020"/>
                        <a14:foregroundMark x1="27515" y1="34020" x2="20081" y2="36646"/>
                        <a14:foregroundMark x1="20081" y1="36646" x2="12848" y2="33899"/>
                        <a14:foregroundMark x1="12848" y1="33899" x2="8727" y2="27394"/>
                        <a14:foregroundMark x1="8727" y1="27394" x2="9212" y2="20566"/>
                        <a14:foregroundMark x1="30182" y1="91515" x2="31758" y2="85253"/>
                        <a14:foregroundMark x1="43515" y1="91232" x2="41980" y2="85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02" y="1903095"/>
            <a:ext cx="5060004" cy="50600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C8B667-A6A9-1D5C-1618-CB721733D614}"/>
              </a:ext>
            </a:extLst>
          </p:cNvPr>
          <p:cNvSpPr/>
          <p:nvPr/>
        </p:nvSpPr>
        <p:spPr>
          <a:xfrm>
            <a:off x="543537" y="319746"/>
            <a:ext cx="8927034" cy="2011547"/>
          </a:xfrm>
          <a:custGeom>
            <a:avLst/>
            <a:gdLst>
              <a:gd name="connsiteX0" fmla="*/ 0 w 8927034"/>
              <a:gd name="connsiteY0" fmla="*/ 335265 h 2011547"/>
              <a:gd name="connsiteX1" fmla="*/ 335265 w 8927034"/>
              <a:gd name="connsiteY1" fmla="*/ 0 h 2011547"/>
              <a:gd name="connsiteX2" fmla="*/ 1090145 w 8927034"/>
              <a:gd name="connsiteY2" fmla="*/ 0 h 2011547"/>
              <a:gd name="connsiteX3" fmla="*/ 1514766 w 8927034"/>
              <a:gd name="connsiteY3" fmla="*/ 0 h 2011547"/>
              <a:gd name="connsiteX4" fmla="*/ 2021951 w 8927034"/>
              <a:gd name="connsiteY4" fmla="*/ 0 h 2011547"/>
              <a:gd name="connsiteX5" fmla="*/ 2364006 w 8927034"/>
              <a:gd name="connsiteY5" fmla="*/ 0 h 2011547"/>
              <a:gd name="connsiteX6" fmla="*/ 2871191 w 8927034"/>
              <a:gd name="connsiteY6" fmla="*/ 0 h 2011547"/>
              <a:gd name="connsiteX7" fmla="*/ 3543507 w 8927034"/>
              <a:gd name="connsiteY7" fmla="*/ 0 h 2011547"/>
              <a:gd name="connsiteX8" fmla="*/ 4215822 w 8927034"/>
              <a:gd name="connsiteY8" fmla="*/ 0 h 2011547"/>
              <a:gd name="connsiteX9" fmla="*/ 4888137 w 8927034"/>
              <a:gd name="connsiteY9" fmla="*/ 0 h 2011547"/>
              <a:gd name="connsiteX10" fmla="*/ 5560453 w 8927034"/>
              <a:gd name="connsiteY10" fmla="*/ 0 h 2011547"/>
              <a:gd name="connsiteX11" fmla="*/ 6232768 w 8927034"/>
              <a:gd name="connsiteY11" fmla="*/ 0 h 2011547"/>
              <a:gd name="connsiteX12" fmla="*/ 6822518 w 8927034"/>
              <a:gd name="connsiteY12" fmla="*/ 0 h 2011547"/>
              <a:gd name="connsiteX13" fmla="*/ 7329703 w 8927034"/>
              <a:gd name="connsiteY13" fmla="*/ 0 h 2011547"/>
              <a:gd name="connsiteX14" fmla="*/ 8002019 w 8927034"/>
              <a:gd name="connsiteY14" fmla="*/ 0 h 2011547"/>
              <a:gd name="connsiteX15" fmla="*/ 8591769 w 8927034"/>
              <a:gd name="connsiteY15" fmla="*/ 0 h 2011547"/>
              <a:gd name="connsiteX16" fmla="*/ 8927034 w 8927034"/>
              <a:gd name="connsiteY16" fmla="*/ 335265 h 2011547"/>
              <a:gd name="connsiteX17" fmla="*/ 8927034 w 8927034"/>
              <a:gd name="connsiteY17" fmla="*/ 768860 h 2011547"/>
              <a:gd name="connsiteX18" fmla="*/ 8927034 w 8927034"/>
              <a:gd name="connsiteY18" fmla="*/ 1189046 h 2011547"/>
              <a:gd name="connsiteX19" fmla="*/ 8927034 w 8927034"/>
              <a:gd name="connsiteY19" fmla="*/ 1676282 h 2011547"/>
              <a:gd name="connsiteX20" fmla="*/ 8591769 w 8927034"/>
              <a:gd name="connsiteY20" fmla="*/ 2011547 h 2011547"/>
              <a:gd name="connsiteX21" fmla="*/ 8084584 w 8927034"/>
              <a:gd name="connsiteY21" fmla="*/ 2011547 h 2011547"/>
              <a:gd name="connsiteX22" fmla="*/ 7494833 w 8927034"/>
              <a:gd name="connsiteY22" fmla="*/ 2011547 h 2011547"/>
              <a:gd name="connsiteX23" fmla="*/ 7070213 w 8927034"/>
              <a:gd name="connsiteY23" fmla="*/ 2011547 h 2011547"/>
              <a:gd name="connsiteX24" fmla="*/ 6728158 w 8927034"/>
              <a:gd name="connsiteY24" fmla="*/ 2011547 h 2011547"/>
              <a:gd name="connsiteX25" fmla="*/ 6386103 w 8927034"/>
              <a:gd name="connsiteY25" fmla="*/ 2011547 h 2011547"/>
              <a:gd name="connsiteX26" fmla="*/ 5961483 w 8927034"/>
              <a:gd name="connsiteY26" fmla="*/ 2011547 h 2011547"/>
              <a:gd name="connsiteX27" fmla="*/ 5454297 w 8927034"/>
              <a:gd name="connsiteY27" fmla="*/ 2011547 h 2011547"/>
              <a:gd name="connsiteX28" fmla="*/ 4781982 w 8927034"/>
              <a:gd name="connsiteY28" fmla="*/ 2011547 h 2011547"/>
              <a:gd name="connsiteX29" fmla="*/ 4192232 w 8927034"/>
              <a:gd name="connsiteY29" fmla="*/ 2011547 h 2011547"/>
              <a:gd name="connsiteX30" fmla="*/ 3850177 w 8927034"/>
              <a:gd name="connsiteY30" fmla="*/ 2011547 h 2011547"/>
              <a:gd name="connsiteX31" fmla="*/ 3342991 w 8927034"/>
              <a:gd name="connsiteY31" fmla="*/ 2011547 h 2011547"/>
              <a:gd name="connsiteX32" fmla="*/ 2670676 w 8927034"/>
              <a:gd name="connsiteY32" fmla="*/ 2011547 h 2011547"/>
              <a:gd name="connsiteX33" fmla="*/ 1998361 w 8927034"/>
              <a:gd name="connsiteY33" fmla="*/ 2011547 h 2011547"/>
              <a:gd name="connsiteX34" fmla="*/ 1573741 w 8927034"/>
              <a:gd name="connsiteY34" fmla="*/ 2011547 h 2011547"/>
              <a:gd name="connsiteX35" fmla="*/ 335265 w 8927034"/>
              <a:gd name="connsiteY35" fmla="*/ 2011547 h 2011547"/>
              <a:gd name="connsiteX36" fmla="*/ 0 w 8927034"/>
              <a:gd name="connsiteY36" fmla="*/ 1676282 h 2011547"/>
              <a:gd name="connsiteX37" fmla="*/ 0 w 8927034"/>
              <a:gd name="connsiteY37" fmla="*/ 1269507 h 2011547"/>
              <a:gd name="connsiteX38" fmla="*/ 0 w 8927034"/>
              <a:gd name="connsiteY38" fmla="*/ 849322 h 2011547"/>
              <a:gd name="connsiteX39" fmla="*/ 0 w 8927034"/>
              <a:gd name="connsiteY39" fmla="*/ 335265 h 201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27034" h="2011547" fill="none" extrusionOk="0">
                <a:moveTo>
                  <a:pt x="0" y="335265"/>
                </a:moveTo>
                <a:cubicBezTo>
                  <a:pt x="-11264" y="181119"/>
                  <a:pt x="172080" y="626"/>
                  <a:pt x="335265" y="0"/>
                </a:cubicBezTo>
                <a:cubicBezTo>
                  <a:pt x="606046" y="-81182"/>
                  <a:pt x="783367" y="21895"/>
                  <a:pt x="1090145" y="0"/>
                </a:cubicBezTo>
                <a:cubicBezTo>
                  <a:pt x="1396923" y="-21895"/>
                  <a:pt x="1358273" y="14095"/>
                  <a:pt x="1514766" y="0"/>
                </a:cubicBezTo>
                <a:cubicBezTo>
                  <a:pt x="1671259" y="-14095"/>
                  <a:pt x="1908368" y="32284"/>
                  <a:pt x="2021951" y="0"/>
                </a:cubicBezTo>
                <a:cubicBezTo>
                  <a:pt x="2135535" y="-32284"/>
                  <a:pt x="2287208" y="3999"/>
                  <a:pt x="2364006" y="0"/>
                </a:cubicBezTo>
                <a:cubicBezTo>
                  <a:pt x="2440805" y="-3999"/>
                  <a:pt x="2686920" y="22986"/>
                  <a:pt x="2871191" y="0"/>
                </a:cubicBezTo>
                <a:cubicBezTo>
                  <a:pt x="3055463" y="-22986"/>
                  <a:pt x="3386936" y="37784"/>
                  <a:pt x="3543507" y="0"/>
                </a:cubicBezTo>
                <a:cubicBezTo>
                  <a:pt x="3700078" y="-37784"/>
                  <a:pt x="4019728" y="31573"/>
                  <a:pt x="4215822" y="0"/>
                </a:cubicBezTo>
                <a:cubicBezTo>
                  <a:pt x="4411917" y="-31573"/>
                  <a:pt x="4689307" y="740"/>
                  <a:pt x="4888137" y="0"/>
                </a:cubicBezTo>
                <a:cubicBezTo>
                  <a:pt x="5086968" y="-740"/>
                  <a:pt x="5247237" y="71999"/>
                  <a:pt x="5560453" y="0"/>
                </a:cubicBezTo>
                <a:cubicBezTo>
                  <a:pt x="5873669" y="-71999"/>
                  <a:pt x="6089508" y="12979"/>
                  <a:pt x="6232768" y="0"/>
                </a:cubicBezTo>
                <a:cubicBezTo>
                  <a:pt x="6376028" y="-12979"/>
                  <a:pt x="6683299" y="40557"/>
                  <a:pt x="6822518" y="0"/>
                </a:cubicBezTo>
                <a:cubicBezTo>
                  <a:pt x="6961737" y="-40557"/>
                  <a:pt x="7185034" y="635"/>
                  <a:pt x="7329703" y="0"/>
                </a:cubicBezTo>
                <a:cubicBezTo>
                  <a:pt x="7474373" y="-635"/>
                  <a:pt x="7842443" y="51754"/>
                  <a:pt x="8002019" y="0"/>
                </a:cubicBezTo>
                <a:cubicBezTo>
                  <a:pt x="8161595" y="-51754"/>
                  <a:pt x="8424684" y="22595"/>
                  <a:pt x="8591769" y="0"/>
                </a:cubicBezTo>
                <a:cubicBezTo>
                  <a:pt x="8793475" y="22903"/>
                  <a:pt x="8890657" y="156812"/>
                  <a:pt x="8927034" y="335265"/>
                </a:cubicBezTo>
                <a:cubicBezTo>
                  <a:pt x="8943496" y="433294"/>
                  <a:pt x="8897587" y="667305"/>
                  <a:pt x="8927034" y="768860"/>
                </a:cubicBezTo>
                <a:cubicBezTo>
                  <a:pt x="8956481" y="870416"/>
                  <a:pt x="8877092" y="1006669"/>
                  <a:pt x="8927034" y="1189046"/>
                </a:cubicBezTo>
                <a:cubicBezTo>
                  <a:pt x="8976976" y="1371423"/>
                  <a:pt x="8909162" y="1507685"/>
                  <a:pt x="8927034" y="1676282"/>
                </a:cubicBezTo>
                <a:cubicBezTo>
                  <a:pt x="8889097" y="1884598"/>
                  <a:pt x="8744512" y="2021746"/>
                  <a:pt x="8591769" y="2011547"/>
                </a:cubicBezTo>
                <a:cubicBezTo>
                  <a:pt x="8414497" y="2030247"/>
                  <a:pt x="8272645" y="1997672"/>
                  <a:pt x="8084584" y="2011547"/>
                </a:cubicBezTo>
                <a:cubicBezTo>
                  <a:pt x="7896524" y="2025422"/>
                  <a:pt x="7695273" y="1947700"/>
                  <a:pt x="7494833" y="2011547"/>
                </a:cubicBezTo>
                <a:cubicBezTo>
                  <a:pt x="7294393" y="2075394"/>
                  <a:pt x="7226688" y="1996970"/>
                  <a:pt x="7070213" y="2011547"/>
                </a:cubicBezTo>
                <a:cubicBezTo>
                  <a:pt x="6913738" y="2026124"/>
                  <a:pt x="6853712" y="1983922"/>
                  <a:pt x="6728158" y="2011547"/>
                </a:cubicBezTo>
                <a:cubicBezTo>
                  <a:pt x="6602605" y="2039172"/>
                  <a:pt x="6500604" y="2000204"/>
                  <a:pt x="6386103" y="2011547"/>
                </a:cubicBezTo>
                <a:cubicBezTo>
                  <a:pt x="6271602" y="2022890"/>
                  <a:pt x="6147503" y="1974729"/>
                  <a:pt x="5961483" y="2011547"/>
                </a:cubicBezTo>
                <a:cubicBezTo>
                  <a:pt x="5775463" y="2048365"/>
                  <a:pt x="5673305" y="1953191"/>
                  <a:pt x="5454297" y="2011547"/>
                </a:cubicBezTo>
                <a:cubicBezTo>
                  <a:pt x="5235289" y="2069903"/>
                  <a:pt x="5034521" y="1953276"/>
                  <a:pt x="4781982" y="2011547"/>
                </a:cubicBezTo>
                <a:cubicBezTo>
                  <a:pt x="4529443" y="2069818"/>
                  <a:pt x="4469747" y="1945792"/>
                  <a:pt x="4192232" y="2011547"/>
                </a:cubicBezTo>
                <a:cubicBezTo>
                  <a:pt x="3914717" y="2077302"/>
                  <a:pt x="3977259" y="1985632"/>
                  <a:pt x="3850177" y="2011547"/>
                </a:cubicBezTo>
                <a:cubicBezTo>
                  <a:pt x="3723096" y="2037462"/>
                  <a:pt x="3477763" y="1961522"/>
                  <a:pt x="3342991" y="2011547"/>
                </a:cubicBezTo>
                <a:cubicBezTo>
                  <a:pt x="3208219" y="2061572"/>
                  <a:pt x="2833975" y="1940110"/>
                  <a:pt x="2670676" y="2011547"/>
                </a:cubicBezTo>
                <a:cubicBezTo>
                  <a:pt x="2507378" y="2082984"/>
                  <a:pt x="2135589" y="1961903"/>
                  <a:pt x="1998361" y="2011547"/>
                </a:cubicBezTo>
                <a:cubicBezTo>
                  <a:pt x="1861134" y="2061191"/>
                  <a:pt x="1698865" y="1963275"/>
                  <a:pt x="1573741" y="2011547"/>
                </a:cubicBezTo>
                <a:cubicBezTo>
                  <a:pt x="1448617" y="2059819"/>
                  <a:pt x="904329" y="1907138"/>
                  <a:pt x="335265" y="2011547"/>
                </a:cubicBezTo>
                <a:cubicBezTo>
                  <a:pt x="172689" y="1984474"/>
                  <a:pt x="-3253" y="1853981"/>
                  <a:pt x="0" y="1676282"/>
                </a:cubicBezTo>
                <a:cubicBezTo>
                  <a:pt x="-25423" y="1512778"/>
                  <a:pt x="41939" y="1415151"/>
                  <a:pt x="0" y="1269507"/>
                </a:cubicBezTo>
                <a:cubicBezTo>
                  <a:pt x="-41939" y="1123863"/>
                  <a:pt x="13300" y="994892"/>
                  <a:pt x="0" y="849322"/>
                </a:cubicBezTo>
                <a:cubicBezTo>
                  <a:pt x="-13300" y="703753"/>
                  <a:pt x="61332" y="587933"/>
                  <a:pt x="0" y="335265"/>
                </a:cubicBezTo>
                <a:close/>
              </a:path>
              <a:path w="8927034" h="2011547" stroke="0" extrusionOk="0">
                <a:moveTo>
                  <a:pt x="0" y="335265"/>
                </a:moveTo>
                <a:cubicBezTo>
                  <a:pt x="17798" y="152371"/>
                  <a:pt x="134572" y="21164"/>
                  <a:pt x="335265" y="0"/>
                </a:cubicBezTo>
                <a:cubicBezTo>
                  <a:pt x="563056" y="-49805"/>
                  <a:pt x="640314" y="16759"/>
                  <a:pt x="842450" y="0"/>
                </a:cubicBezTo>
                <a:cubicBezTo>
                  <a:pt x="1044587" y="-16759"/>
                  <a:pt x="1231225" y="7100"/>
                  <a:pt x="1597331" y="0"/>
                </a:cubicBezTo>
                <a:cubicBezTo>
                  <a:pt x="1963437" y="-7100"/>
                  <a:pt x="2099605" y="80051"/>
                  <a:pt x="2352211" y="0"/>
                </a:cubicBezTo>
                <a:cubicBezTo>
                  <a:pt x="2604817" y="-80051"/>
                  <a:pt x="2767744" y="11046"/>
                  <a:pt x="2941961" y="0"/>
                </a:cubicBezTo>
                <a:cubicBezTo>
                  <a:pt x="3116178" y="-11046"/>
                  <a:pt x="3210440" y="38606"/>
                  <a:pt x="3284016" y="0"/>
                </a:cubicBezTo>
                <a:cubicBezTo>
                  <a:pt x="3357593" y="-38606"/>
                  <a:pt x="3615695" y="26593"/>
                  <a:pt x="3791202" y="0"/>
                </a:cubicBezTo>
                <a:cubicBezTo>
                  <a:pt x="3966709" y="-26593"/>
                  <a:pt x="4128082" y="33913"/>
                  <a:pt x="4298387" y="0"/>
                </a:cubicBezTo>
                <a:cubicBezTo>
                  <a:pt x="4468693" y="-33913"/>
                  <a:pt x="4554796" y="21769"/>
                  <a:pt x="4723007" y="0"/>
                </a:cubicBezTo>
                <a:cubicBezTo>
                  <a:pt x="4891218" y="-21769"/>
                  <a:pt x="5079391" y="39804"/>
                  <a:pt x="5230192" y="0"/>
                </a:cubicBezTo>
                <a:cubicBezTo>
                  <a:pt x="5380994" y="-39804"/>
                  <a:pt x="5749071" y="70814"/>
                  <a:pt x="5985073" y="0"/>
                </a:cubicBezTo>
                <a:cubicBezTo>
                  <a:pt x="6221075" y="-70814"/>
                  <a:pt x="6553225" y="21025"/>
                  <a:pt x="6739953" y="0"/>
                </a:cubicBezTo>
                <a:cubicBezTo>
                  <a:pt x="6926681" y="-21025"/>
                  <a:pt x="7088299" y="50124"/>
                  <a:pt x="7247138" y="0"/>
                </a:cubicBezTo>
                <a:cubicBezTo>
                  <a:pt x="7405978" y="-50124"/>
                  <a:pt x="7625746" y="17327"/>
                  <a:pt x="7836889" y="0"/>
                </a:cubicBezTo>
                <a:cubicBezTo>
                  <a:pt x="8048032" y="-17327"/>
                  <a:pt x="8249896" y="24374"/>
                  <a:pt x="8591769" y="0"/>
                </a:cubicBezTo>
                <a:cubicBezTo>
                  <a:pt x="8780706" y="8432"/>
                  <a:pt x="8881594" y="148947"/>
                  <a:pt x="8927034" y="335265"/>
                </a:cubicBezTo>
                <a:cubicBezTo>
                  <a:pt x="8946339" y="440918"/>
                  <a:pt x="8887457" y="550865"/>
                  <a:pt x="8927034" y="755450"/>
                </a:cubicBezTo>
                <a:cubicBezTo>
                  <a:pt x="8966611" y="960035"/>
                  <a:pt x="8924281" y="1095043"/>
                  <a:pt x="8927034" y="1189046"/>
                </a:cubicBezTo>
                <a:cubicBezTo>
                  <a:pt x="8929787" y="1283049"/>
                  <a:pt x="8883269" y="1511171"/>
                  <a:pt x="8927034" y="1676282"/>
                </a:cubicBezTo>
                <a:cubicBezTo>
                  <a:pt x="8924860" y="1852297"/>
                  <a:pt x="8728575" y="2017627"/>
                  <a:pt x="8591769" y="2011547"/>
                </a:cubicBezTo>
                <a:cubicBezTo>
                  <a:pt x="8395997" y="2097438"/>
                  <a:pt x="8053394" y="1922945"/>
                  <a:pt x="7836889" y="2011547"/>
                </a:cubicBezTo>
                <a:cubicBezTo>
                  <a:pt x="7620384" y="2100149"/>
                  <a:pt x="7301815" y="1946997"/>
                  <a:pt x="7082008" y="2011547"/>
                </a:cubicBezTo>
                <a:cubicBezTo>
                  <a:pt x="6862201" y="2076097"/>
                  <a:pt x="6667656" y="1988957"/>
                  <a:pt x="6327128" y="2011547"/>
                </a:cubicBezTo>
                <a:cubicBezTo>
                  <a:pt x="5986600" y="2034137"/>
                  <a:pt x="6006331" y="2006426"/>
                  <a:pt x="5819943" y="2011547"/>
                </a:cubicBezTo>
                <a:cubicBezTo>
                  <a:pt x="5633555" y="2016668"/>
                  <a:pt x="5367798" y="1958436"/>
                  <a:pt x="5147627" y="2011547"/>
                </a:cubicBezTo>
                <a:cubicBezTo>
                  <a:pt x="4927456" y="2064658"/>
                  <a:pt x="4800387" y="1998885"/>
                  <a:pt x="4557877" y="2011547"/>
                </a:cubicBezTo>
                <a:cubicBezTo>
                  <a:pt x="4315367" y="2024209"/>
                  <a:pt x="4212980" y="1963980"/>
                  <a:pt x="3885562" y="2011547"/>
                </a:cubicBezTo>
                <a:cubicBezTo>
                  <a:pt x="3558144" y="2059114"/>
                  <a:pt x="3515925" y="1960933"/>
                  <a:pt x="3378376" y="2011547"/>
                </a:cubicBezTo>
                <a:cubicBezTo>
                  <a:pt x="3240827" y="2062161"/>
                  <a:pt x="2893162" y="1953520"/>
                  <a:pt x="2706061" y="2011547"/>
                </a:cubicBezTo>
                <a:cubicBezTo>
                  <a:pt x="2518960" y="2069574"/>
                  <a:pt x="2357455" y="2004813"/>
                  <a:pt x="2198876" y="2011547"/>
                </a:cubicBezTo>
                <a:cubicBezTo>
                  <a:pt x="2040297" y="2018281"/>
                  <a:pt x="1713220" y="1965077"/>
                  <a:pt x="1443996" y="2011547"/>
                </a:cubicBezTo>
                <a:cubicBezTo>
                  <a:pt x="1174772" y="2058017"/>
                  <a:pt x="1071300" y="1987754"/>
                  <a:pt x="936810" y="2011547"/>
                </a:cubicBezTo>
                <a:cubicBezTo>
                  <a:pt x="802320" y="2035340"/>
                  <a:pt x="485475" y="1955312"/>
                  <a:pt x="335265" y="2011547"/>
                </a:cubicBezTo>
                <a:cubicBezTo>
                  <a:pt x="141355" y="2040805"/>
                  <a:pt x="38276" y="1825156"/>
                  <a:pt x="0" y="1676282"/>
                </a:cubicBezTo>
                <a:cubicBezTo>
                  <a:pt x="-43062" y="1502096"/>
                  <a:pt x="40754" y="1414713"/>
                  <a:pt x="0" y="1242687"/>
                </a:cubicBezTo>
                <a:cubicBezTo>
                  <a:pt x="-40754" y="1070661"/>
                  <a:pt x="430" y="970204"/>
                  <a:pt x="0" y="795681"/>
                </a:cubicBezTo>
                <a:cubicBezTo>
                  <a:pt x="-430" y="621158"/>
                  <a:pt x="18438" y="461016"/>
                  <a:pt x="0" y="3352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 sd="9043395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A5785F-41D9-721C-4047-0F344A93A559}"/>
              </a:ext>
            </a:extLst>
          </p:cNvPr>
          <p:cNvSpPr/>
          <p:nvPr/>
        </p:nvSpPr>
        <p:spPr>
          <a:xfrm>
            <a:off x="753526" y="3284626"/>
            <a:ext cx="6781496" cy="1846146"/>
          </a:xfrm>
          <a:custGeom>
            <a:avLst/>
            <a:gdLst>
              <a:gd name="connsiteX0" fmla="*/ 0 w 6781496"/>
              <a:gd name="connsiteY0" fmla="*/ 307697 h 1846146"/>
              <a:gd name="connsiteX1" fmla="*/ 307697 w 6781496"/>
              <a:gd name="connsiteY1" fmla="*/ 0 h 1846146"/>
              <a:gd name="connsiteX2" fmla="*/ 683269 w 6781496"/>
              <a:gd name="connsiteY2" fmla="*/ 0 h 1846146"/>
              <a:gd name="connsiteX3" fmla="*/ 1305484 w 6781496"/>
              <a:gd name="connsiteY3" fmla="*/ 0 h 1846146"/>
              <a:gd name="connsiteX4" fmla="*/ 1804378 w 6781496"/>
              <a:gd name="connsiteY4" fmla="*/ 0 h 1846146"/>
              <a:gd name="connsiteX5" fmla="*/ 2179950 w 6781496"/>
              <a:gd name="connsiteY5" fmla="*/ 0 h 1846146"/>
              <a:gd name="connsiteX6" fmla="*/ 2617182 w 6781496"/>
              <a:gd name="connsiteY6" fmla="*/ 0 h 1846146"/>
              <a:gd name="connsiteX7" fmla="*/ 3239398 w 6781496"/>
              <a:gd name="connsiteY7" fmla="*/ 0 h 1846146"/>
              <a:gd name="connsiteX8" fmla="*/ 3861614 w 6781496"/>
              <a:gd name="connsiteY8" fmla="*/ 0 h 1846146"/>
              <a:gd name="connsiteX9" fmla="*/ 4360508 w 6781496"/>
              <a:gd name="connsiteY9" fmla="*/ 0 h 1846146"/>
              <a:gd name="connsiteX10" fmla="*/ 4736079 w 6781496"/>
              <a:gd name="connsiteY10" fmla="*/ 0 h 1846146"/>
              <a:gd name="connsiteX11" fmla="*/ 5111651 w 6781496"/>
              <a:gd name="connsiteY11" fmla="*/ 0 h 1846146"/>
              <a:gd name="connsiteX12" fmla="*/ 5610545 w 6781496"/>
              <a:gd name="connsiteY12" fmla="*/ 0 h 1846146"/>
              <a:gd name="connsiteX13" fmla="*/ 5986116 w 6781496"/>
              <a:gd name="connsiteY13" fmla="*/ 0 h 1846146"/>
              <a:gd name="connsiteX14" fmla="*/ 6473799 w 6781496"/>
              <a:gd name="connsiteY14" fmla="*/ 0 h 1846146"/>
              <a:gd name="connsiteX15" fmla="*/ 6781496 w 6781496"/>
              <a:gd name="connsiteY15" fmla="*/ 307697 h 1846146"/>
              <a:gd name="connsiteX16" fmla="*/ 6781496 w 6781496"/>
              <a:gd name="connsiteY16" fmla="*/ 705640 h 1846146"/>
              <a:gd name="connsiteX17" fmla="*/ 6781496 w 6781496"/>
              <a:gd name="connsiteY17" fmla="*/ 1115891 h 1846146"/>
              <a:gd name="connsiteX18" fmla="*/ 6781496 w 6781496"/>
              <a:gd name="connsiteY18" fmla="*/ 1538449 h 1846146"/>
              <a:gd name="connsiteX19" fmla="*/ 6473799 w 6781496"/>
              <a:gd name="connsiteY19" fmla="*/ 1846146 h 1846146"/>
              <a:gd name="connsiteX20" fmla="*/ 5913244 w 6781496"/>
              <a:gd name="connsiteY20" fmla="*/ 1846146 h 1846146"/>
              <a:gd name="connsiteX21" fmla="*/ 5476012 w 6781496"/>
              <a:gd name="connsiteY21" fmla="*/ 1846146 h 1846146"/>
              <a:gd name="connsiteX22" fmla="*/ 4792135 w 6781496"/>
              <a:gd name="connsiteY22" fmla="*/ 1846146 h 1846146"/>
              <a:gd name="connsiteX23" fmla="*/ 4231580 w 6781496"/>
              <a:gd name="connsiteY23" fmla="*/ 1846146 h 1846146"/>
              <a:gd name="connsiteX24" fmla="*/ 3732686 w 6781496"/>
              <a:gd name="connsiteY24" fmla="*/ 1846146 h 1846146"/>
              <a:gd name="connsiteX25" fmla="*/ 3110471 w 6781496"/>
              <a:gd name="connsiteY25" fmla="*/ 1846146 h 1846146"/>
              <a:gd name="connsiteX26" fmla="*/ 2734899 w 6781496"/>
              <a:gd name="connsiteY26" fmla="*/ 1846146 h 1846146"/>
              <a:gd name="connsiteX27" fmla="*/ 2051022 w 6781496"/>
              <a:gd name="connsiteY27" fmla="*/ 1846146 h 1846146"/>
              <a:gd name="connsiteX28" fmla="*/ 1675451 w 6781496"/>
              <a:gd name="connsiteY28" fmla="*/ 1846146 h 1846146"/>
              <a:gd name="connsiteX29" fmla="*/ 991574 w 6781496"/>
              <a:gd name="connsiteY29" fmla="*/ 1846146 h 1846146"/>
              <a:gd name="connsiteX30" fmla="*/ 307697 w 6781496"/>
              <a:gd name="connsiteY30" fmla="*/ 1846146 h 1846146"/>
              <a:gd name="connsiteX31" fmla="*/ 0 w 6781496"/>
              <a:gd name="connsiteY31" fmla="*/ 1538449 h 1846146"/>
              <a:gd name="connsiteX32" fmla="*/ 0 w 6781496"/>
              <a:gd name="connsiteY32" fmla="*/ 1152813 h 1846146"/>
              <a:gd name="connsiteX33" fmla="*/ 0 w 6781496"/>
              <a:gd name="connsiteY33" fmla="*/ 717948 h 1846146"/>
              <a:gd name="connsiteX34" fmla="*/ 0 w 6781496"/>
              <a:gd name="connsiteY34" fmla="*/ 307697 h 184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81496" h="1846146" fill="none" extrusionOk="0">
                <a:moveTo>
                  <a:pt x="0" y="307697"/>
                </a:moveTo>
                <a:cubicBezTo>
                  <a:pt x="-27118" y="121554"/>
                  <a:pt x="158408" y="39729"/>
                  <a:pt x="307697" y="0"/>
                </a:cubicBezTo>
                <a:cubicBezTo>
                  <a:pt x="465332" y="-33164"/>
                  <a:pt x="551189" y="33608"/>
                  <a:pt x="683269" y="0"/>
                </a:cubicBezTo>
                <a:cubicBezTo>
                  <a:pt x="815349" y="-33608"/>
                  <a:pt x="1066110" y="34531"/>
                  <a:pt x="1305484" y="0"/>
                </a:cubicBezTo>
                <a:cubicBezTo>
                  <a:pt x="1544859" y="-34531"/>
                  <a:pt x="1616652" y="3674"/>
                  <a:pt x="1804378" y="0"/>
                </a:cubicBezTo>
                <a:cubicBezTo>
                  <a:pt x="1992104" y="-3674"/>
                  <a:pt x="2068765" y="20271"/>
                  <a:pt x="2179950" y="0"/>
                </a:cubicBezTo>
                <a:cubicBezTo>
                  <a:pt x="2291135" y="-20271"/>
                  <a:pt x="2407958" y="38205"/>
                  <a:pt x="2617182" y="0"/>
                </a:cubicBezTo>
                <a:cubicBezTo>
                  <a:pt x="2826406" y="-38205"/>
                  <a:pt x="3018903" y="69709"/>
                  <a:pt x="3239398" y="0"/>
                </a:cubicBezTo>
                <a:cubicBezTo>
                  <a:pt x="3459893" y="-69709"/>
                  <a:pt x="3590141" y="23113"/>
                  <a:pt x="3861614" y="0"/>
                </a:cubicBezTo>
                <a:cubicBezTo>
                  <a:pt x="4133087" y="-23113"/>
                  <a:pt x="4198663" y="10705"/>
                  <a:pt x="4360508" y="0"/>
                </a:cubicBezTo>
                <a:cubicBezTo>
                  <a:pt x="4522353" y="-10705"/>
                  <a:pt x="4594086" y="3287"/>
                  <a:pt x="4736079" y="0"/>
                </a:cubicBezTo>
                <a:cubicBezTo>
                  <a:pt x="4878072" y="-3287"/>
                  <a:pt x="4931743" y="3917"/>
                  <a:pt x="5111651" y="0"/>
                </a:cubicBezTo>
                <a:cubicBezTo>
                  <a:pt x="5291559" y="-3917"/>
                  <a:pt x="5370194" y="14616"/>
                  <a:pt x="5610545" y="0"/>
                </a:cubicBezTo>
                <a:cubicBezTo>
                  <a:pt x="5850896" y="-14616"/>
                  <a:pt x="5818111" y="21381"/>
                  <a:pt x="5986116" y="0"/>
                </a:cubicBezTo>
                <a:cubicBezTo>
                  <a:pt x="6154121" y="-21381"/>
                  <a:pt x="6246498" y="40621"/>
                  <a:pt x="6473799" y="0"/>
                </a:cubicBezTo>
                <a:cubicBezTo>
                  <a:pt x="6640414" y="-18914"/>
                  <a:pt x="6779272" y="126793"/>
                  <a:pt x="6781496" y="307697"/>
                </a:cubicBezTo>
                <a:cubicBezTo>
                  <a:pt x="6791798" y="487039"/>
                  <a:pt x="6744641" y="521280"/>
                  <a:pt x="6781496" y="705640"/>
                </a:cubicBezTo>
                <a:cubicBezTo>
                  <a:pt x="6818351" y="890000"/>
                  <a:pt x="6775140" y="985783"/>
                  <a:pt x="6781496" y="1115891"/>
                </a:cubicBezTo>
                <a:cubicBezTo>
                  <a:pt x="6787852" y="1245999"/>
                  <a:pt x="6736844" y="1350579"/>
                  <a:pt x="6781496" y="1538449"/>
                </a:cubicBezTo>
                <a:cubicBezTo>
                  <a:pt x="6780544" y="1698066"/>
                  <a:pt x="6660219" y="1836944"/>
                  <a:pt x="6473799" y="1846146"/>
                </a:cubicBezTo>
                <a:cubicBezTo>
                  <a:pt x="6231113" y="1888917"/>
                  <a:pt x="6068000" y="1793900"/>
                  <a:pt x="5913244" y="1846146"/>
                </a:cubicBezTo>
                <a:cubicBezTo>
                  <a:pt x="5758489" y="1898392"/>
                  <a:pt x="5639406" y="1814520"/>
                  <a:pt x="5476012" y="1846146"/>
                </a:cubicBezTo>
                <a:cubicBezTo>
                  <a:pt x="5312618" y="1877772"/>
                  <a:pt x="5126294" y="1812477"/>
                  <a:pt x="4792135" y="1846146"/>
                </a:cubicBezTo>
                <a:cubicBezTo>
                  <a:pt x="4457976" y="1879815"/>
                  <a:pt x="4429939" y="1830378"/>
                  <a:pt x="4231580" y="1846146"/>
                </a:cubicBezTo>
                <a:cubicBezTo>
                  <a:pt x="4033221" y="1861914"/>
                  <a:pt x="3846381" y="1830028"/>
                  <a:pt x="3732686" y="1846146"/>
                </a:cubicBezTo>
                <a:cubicBezTo>
                  <a:pt x="3618991" y="1862264"/>
                  <a:pt x="3283138" y="1786713"/>
                  <a:pt x="3110471" y="1846146"/>
                </a:cubicBezTo>
                <a:cubicBezTo>
                  <a:pt x="2937804" y="1905579"/>
                  <a:pt x="2894983" y="1818944"/>
                  <a:pt x="2734899" y="1846146"/>
                </a:cubicBezTo>
                <a:cubicBezTo>
                  <a:pt x="2574815" y="1873348"/>
                  <a:pt x="2348489" y="1834333"/>
                  <a:pt x="2051022" y="1846146"/>
                </a:cubicBezTo>
                <a:cubicBezTo>
                  <a:pt x="1753555" y="1857959"/>
                  <a:pt x="1836480" y="1814959"/>
                  <a:pt x="1675451" y="1846146"/>
                </a:cubicBezTo>
                <a:cubicBezTo>
                  <a:pt x="1514422" y="1877333"/>
                  <a:pt x="1324097" y="1805494"/>
                  <a:pt x="991574" y="1846146"/>
                </a:cubicBezTo>
                <a:cubicBezTo>
                  <a:pt x="659051" y="1886798"/>
                  <a:pt x="632584" y="1800006"/>
                  <a:pt x="307697" y="1846146"/>
                </a:cubicBezTo>
                <a:cubicBezTo>
                  <a:pt x="135127" y="1813797"/>
                  <a:pt x="585" y="1728824"/>
                  <a:pt x="0" y="1538449"/>
                </a:cubicBezTo>
                <a:cubicBezTo>
                  <a:pt x="-39" y="1347410"/>
                  <a:pt x="33533" y="1291690"/>
                  <a:pt x="0" y="1152813"/>
                </a:cubicBezTo>
                <a:cubicBezTo>
                  <a:pt x="-33533" y="1013936"/>
                  <a:pt x="21329" y="877350"/>
                  <a:pt x="0" y="717948"/>
                </a:cubicBezTo>
                <a:cubicBezTo>
                  <a:pt x="-21329" y="558547"/>
                  <a:pt x="33650" y="431033"/>
                  <a:pt x="0" y="307697"/>
                </a:cubicBezTo>
                <a:close/>
              </a:path>
              <a:path w="6781496" h="1846146" stroke="0" extrusionOk="0">
                <a:moveTo>
                  <a:pt x="0" y="307697"/>
                </a:moveTo>
                <a:cubicBezTo>
                  <a:pt x="37652" y="162765"/>
                  <a:pt x="150302" y="12347"/>
                  <a:pt x="307697" y="0"/>
                </a:cubicBezTo>
                <a:cubicBezTo>
                  <a:pt x="530868" y="-44995"/>
                  <a:pt x="620318" y="28605"/>
                  <a:pt x="806591" y="0"/>
                </a:cubicBezTo>
                <a:cubicBezTo>
                  <a:pt x="992864" y="-28605"/>
                  <a:pt x="1109839" y="20985"/>
                  <a:pt x="1243823" y="0"/>
                </a:cubicBezTo>
                <a:cubicBezTo>
                  <a:pt x="1377807" y="-20985"/>
                  <a:pt x="1559786" y="22814"/>
                  <a:pt x="1681056" y="0"/>
                </a:cubicBezTo>
                <a:cubicBezTo>
                  <a:pt x="1802326" y="-22814"/>
                  <a:pt x="2113823" y="29063"/>
                  <a:pt x="2364933" y="0"/>
                </a:cubicBezTo>
                <a:cubicBezTo>
                  <a:pt x="2616043" y="-29063"/>
                  <a:pt x="2666122" y="44448"/>
                  <a:pt x="2863827" y="0"/>
                </a:cubicBezTo>
                <a:cubicBezTo>
                  <a:pt x="3061532" y="-44448"/>
                  <a:pt x="3271582" y="21670"/>
                  <a:pt x="3424381" y="0"/>
                </a:cubicBezTo>
                <a:cubicBezTo>
                  <a:pt x="3577180" y="-21670"/>
                  <a:pt x="3915480" y="676"/>
                  <a:pt x="4046597" y="0"/>
                </a:cubicBezTo>
                <a:cubicBezTo>
                  <a:pt x="4177714" y="-676"/>
                  <a:pt x="4258479" y="14039"/>
                  <a:pt x="4422169" y="0"/>
                </a:cubicBezTo>
                <a:cubicBezTo>
                  <a:pt x="4585859" y="-14039"/>
                  <a:pt x="4644237" y="10491"/>
                  <a:pt x="4797740" y="0"/>
                </a:cubicBezTo>
                <a:cubicBezTo>
                  <a:pt x="4951243" y="-10491"/>
                  <a:pt x="5169134" y="46484"/>
                  <a:pt x="5481617" y="0"/>
                </a:cubicBezTo>
                <a:cubicBezTo>
                  <a:pt x="5794100" y="-46484"/>
                  <a:pt x="5831249" y="58275"/>
                  <a:pt x="5980511" y="0"/>
                </a:cubicBezTo>
                <a:cubicBezTo>
                  <a:pt x="6129773" y="-58275"/>
                  <a:pt x="6263035" y="44608"/>
                  <a:pt x="6473799" y="0"/>
                </a:cubicBezTo>
                <a:cubicBezTo>
                  <a:pt x="6631213" y="33437"/>
                  <a:pt x="6774680" y="127900"/>
                  <a:pt x="6781496" y="307697"/>
                </a:cubicBezTo>
                <a:cubicBezTo>
                  <a:pt x="6817535" y="414172"/>
                  <a:pt x="6757109" y="568244"/>
                  <a:pt x="6781496" y="681025"/>
                </a:cubicBezTo>
                <a:cubicBezTo>
                  <a:pt x="6805883" y="793806"/>
                  <a:pt x="6758867" y="886338"/>
                  <a:pt x="6781496" y="1078968"/>
                </a:cubicBezTo>
                <a:cubicBezTo>
                  <a:pt x="6804125" y="1271598"/>
                  <a:pt x="6730465" y="1442251"/>
                  <a:pt x="6781496" y="1538449"/>
                </a:cubicBezTo>
                <a:cubicBezTo>
                  <a:pt x="6774077" y="1706596"/>
                  <a:pt x="6644249" y="1858761"/>
                  <a:pt x="6473799" y="1846146"/>
                </a:cubicBezTo>
                <a:cubicBezTo>
                  <a:pt x="6326795" y="1851514"/>
                  <a:pt x="6149610" y="1835934"/>
                  <a:pt x="5974905" y="1846146"/>
                </a:cubicBezTo>
                <a:cubicBezTo>
                  <a:pt x="5800200" y="1856358"/>
                  <a:pt x="5721128" y="1820091"/>
                  <a:pt x="5599334" y="1846146"/>
                </a:cubicBezTo>
                <a:cubicBezTo>
                  <a:pt x="5477540" y="1872201"/>
                  <a:pt x="5096541" y="1791145"/>
                  <a:pt x="4915457" y="1846146"/>
                </a:cubicBezTo>
                <a:cubicBezTo>
                  <a:pt x="4734373" y="1901147"/>
                  <a:pt x="4703554" y="1812007"/>
                  <a:pt x="4539885" y="1846146"/>
                </a:cubicBezTo>
                <a:cubicBezTo>
                  <a:pt x="4376216" y="1880285"/>
                  <a:pt x="4187677" y="1824864"/>
                  <a:pt x="3979330" y="1846146"/>
                </a:cubicBezTo>
                <a:cubicBezTo>
                  <a:pt x="3770984" y="1867428"/>
                  <a:pt x="3641132" y="1787689"/>
                  <a:pt x="3480437" y="1846146"/>
                </a:cubicBezTo>
                <a:cubicBezTo>
                  <a:pt x="3319742" y="1904603"/>
                  <a:pt x="3034764" y="1787328"/>
                  <a:pt x="2919882" y="1846146"/>
                </a:cubicBezTo>
                <a:cubicBezTo>
                  <a:pt x="2805001" y="1904964"/>
                  <a:pt x="2644623" y="1816616"/>
                  <a:pt x="2420988" y="1846146"/>
                </a:cubicBezTo>
                <a:cubicBezTo>
                  <a:pt x="2197353" y="1875676"/>
                  <a:pt x="2131382" y="1844870"/>
                  <a:pt x="1860434" y="1846146"/>
                </a:cubicBezTo>
                <a:cubicBezTo>
                  <a:pt x="1589486" y="1847422"/>
                  <a:pt x="1374990" y="1833023"/>
                  <a:pt x="1238218" y="1846146"/>
                </a:cubicBezTo>
                <a:cubicBezTo>
                  <a:pt x="1101446" y="1859269"/>
                  <a:pt x="701661" y="1799699"/>
                  <a:pt x="307697" y="1846146"/>
                </a:cubicBezTo>
                <a:cubicBezTo>
                  <a:pt x="110506" y="1829939"/>
                  <a:pt x="8366" y="1705228"/>
                  <a:pt x="0" y="1538449"/>
                </a:cubicBezTo>
                <a:cubicBezTo>
                  <a:pt x="-27549" y="1412298"/>
                  <a:pt x="1967" y="1308225"/>
                  <a:pt x="0" y="1115891"/>
                </a:cubicBezTo>
                <a:cubicBezTo>
                  <a:pt x="-1967" y="923557"/>
                  <a:pt x="5781" y="865249"/>
                  <a:pt x="0" y="693333"/>
                </a:cubicBezTo>
                <a:cubicBezTo>
                  <a:pt x="-5781" y="521417"/>
                  <a:pt x="35292" y="446876"/>
                  <a:pt x="0" y="307697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16958103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BF959-2ED1-F358-FD17-4C2D9EAE0664}"/>
              </a:ext>
            </a:extLst>
          </p:cNvPr>
          <p:cNvSpPr/>
          <p:nvPr/>
        </p:nvSpPr>
        <p:spPr>
          <a:xfrm>
            <a:off x="987158" y="770093"/>
            <a:ext cx="80826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ý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Biển báo cấm xe đạp, biển báo hiệu giao thông - PNG">
            <a:extLst>
              <a:ext uri="{FF2B5EF4-FFF2-40B4-BE49-F238E27FC236}">
                <a16:creationId xmlns:a16="http://schemas.microsoft.com/office/drawing/2014/main" id="{4F39B299-BBC0-3518-C97C-C1A4270B76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Biển báo cấm xe đạp, biển báo hiệu giao thông - PNG">
            <a:extLst>
              <a:ext uri="{FF2B5EF4-FFF2-40B4-BE49-F238E27FC236}">
                <a16:creationId xmlns:a16="http://schemas.microsoft.com/office/drawing/2014/main" id="{4ECE3926-E5B3-3737-5EF5-2419C7BD71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FB0ACD-A8E4-4B02-0478-41A3B7FCDCB8}"/>
              </a:ext>
            </a:extLst>
          </p:cNvPr>
          <p:cNvSpPr/>
          <p:nvPr/>
        </p:nvSpPr>
        <p:spPr>
          <a:xfrm>
            <a:off x="1078250" y="3330536"/>
            <a:ext cx="61946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vượt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dành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Biển báo Cầu vượt qua đường cho người đi bộ, biển báo 424a">
            <a:extLst>
              <a:ext uri="{FF2B5EF4-FFF2-40B4-BE49-F238E27FC236}">
                <a16:creationId xmlns:a16="http://schemas.microsoft.com/office/drawing/2014/main" id="{35040708-236E-2426-2E96-7D8FA73A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302" y="164958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1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309A537-FA76-44FA-9D85-78D1E85F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17A2CC8-6B8B-4F4D-976E-482FDBA38A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99FFBCB-8714-43D8-9816-30A092C24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2B24A15-6FD8-4697-BDF1-4F14933D2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9DBEA483-CE3E-484D-872B-3F3E51FF0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477A24A3-3944-42CE-9016-D99FB7481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ECE640F-F1F9-437E-A75A-05D9DAE00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28FBDA-D96B-42BE-E500-767C9EC813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91515" l="8687" r="91879">
                        <a14:foregroundMark x1="9616" y1="19717" x2="9778" y2="28646"/>
                        <a14:foregroundMark x1="13172" y1="17172" x2="16848" y2="13333"/>
                        <a14:foregroundMark x1="24646" y1="15030" x2="28485" y2="20727"/>
                        <a14:foregroundMark x1="16283" y1="21859" x2="22667" y2="25253"/>
                        <a14:foregroundMark x1="23111" y1="23838" x2="17414" y2="28242"/>
                        <a14:foregroundMark x1="17414" y1="28242" x2="17414" y2="28242"/>
                        <a14:foregroundMark x1="77293" y1="13495" x2="82101" y2="48081"/>
                        <a14:foregroundMark x1="82101" y1="48081" x2="82101" y2="48081"/>
                        <a14:foregroundMark x1="69333" y1="39030" x2="69333" y2="39030"/>
                        <a14:foregroundMark x1="68929" y1="43273" x2="68929" y2="43273"/>
                        <a14:foregroundMark x1="69212" y1="46263" x2="69212" y2="46263"/>
                        <a14:foregroundMark x1="88768" y1="39879" x2="88768" y2="39879"/>
                        <a14:foregroundMark x1="91879" y1="42707" x2="91879" y2="42707"/>
                        <a14:foregroundMark x1="90626" y1="46384" x2="90626" y2="46384"/>
                        <a14:foregroundMark x1="72606" y1="12768" x2="76444" y2="42869"/>
                        <a14:foregroundMark x1="90182" y1="15596" x2="68485" y2="15475"/>
                        <a14:foregroundMark x1="68646" y1="29253" x2="85535" y2="29697"/>
                        <a14:foregroundMark x1="85535" y1="29697" x2="90747" y2="29374"/>
                        <a14:foregroundMark x1="71758" y1="51071" x2="85657" y2="51354"/>
                        <a14:foregroundMark x1="79838" y1="53212" x2="79838" y2="91232"/>
                        <a14:foregroundMark x1="18263" y1="13212" x2="26263" y2="13980"/>
                        <a14:foregroundMark x1="26263" y1="13980" x2="30747" y2="20687"/>
                        <a14:foregroundMark x1="30747" y1="20687" x2="31717" y2="27919"/>
                        <a14:foregroundMark x1="31717" y1="27919" x2="27515" y2="34020"/>
                        <a14:foregroundMark x1="27515" y1="34020" x2="20081" y2="36646"/>
                        <a14:foregroundMark x1="20081" y1="36646" x2="12848" y2="33899"/>
                        <a14:foregroundMark x1="12848" y1="33899" x2="8727" y2="27394"/>
                        <a14:foregroundMark x1="8727" y1="27394" x2="9212" y2="20566"/>
                        <a14:foregroundMark x1="30182" y1="91515" x2="31758" y2="85253"/>
                        <a14:foregroundMark x1="43515" y1="91232" x2="41980" y2="85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02" y="1903095"/>
            <a:ext cx="5060004" cy="50600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C8B667-A6A9-1D5C-1618-CB721733D614}"/>
              </a:ext>
            </a:extLst>
          </p:cNvPr>
          <p:cNvSpPr/>
          <p:nvPr/>
        </p:nvSpPr>
        <p:spPr>
          <a:xfrm>
            <a:off x="543537" y="319746"/>
            <a:ext cx="8927034" cy="2011547"/>
          </a:xfrm>
          <a:custGeom>
            <a:avLst/>
            <a:gdLst>
              <a:gd name="connsiteX0" fmla="*/ 0 w 8927034"/>
              <a:gd name="connsiteY0" fmla="*/ 335265 h 2011547"/>
              <a:gd name="connsiteX1" fmla="*/ 335265 w 8927034"/>
              <a:gd name="connsiteY1" fmla="*/ 0 h 2011547"/>
              <a:gd name="connsiteX2" fmla="*/ 1090145 w 8927034"/>
              <a:gd name="connsiteY2" fmla="*/ 0 h 2011547"/>
              <a:gd name="connsiteX3" fmla="*/ 1514766 w 8927034"/>
              <a:gd name="connsiteY3" fmla="*/ 0 h 2011547"/>
              <a:gd name="connsiteX4" fmla="*/ 2021951 w 8927034"/>
              <a:gd name="connsiteY4" fmla="*/ 0 h 2011547"/>
              <a:gd name="connsiteX5" fmla="*/ 2364006 w 8927034"/>
              <a:gd name="connsiteY5" fmla="*/ 0 h 2011547"/>
              <a:gd name="connsiteX6" fmla="*/ 2871191 w 8927034"/>
              <a:gd name="connsiteY6" fmla="*/ 0 h 2011547"/>
              <a:gd name="connsiteX7" fmla="*/ 3543507 w 8927034"/>
              <a:gd name="connsiteY7" fmla="*/ 0 h 2011547"/>
              <a:gd name="connsiteX8" fmla="*/ 4215822 w 8927034"/>
              <a:gd name="connsiteY8" fmla="*/ 0 h 2011547"/>
              <a:gd name="connsiteX9" fmla="*/ 4888137 w 8927034"/>
              <a:gd name="connsiteY9" fmla="*/ 0 h 2011547"/>
              <a:gd name="connsiteX10" fmla="*/ 5560453 w 8927034"/>
              <a:gd name="connsiteY10" fmla="*/ 0 h 2011547"/>
              <a:gd name="connsiteX11" fmla="*/ 6232768 w 8927034"/>
              <a:gd name="connsiteY11" fmla="*/ 0 h 2011547"/>
              <a:gd name="connsiteX12" fmla="*/ 6822518 w 8927034"/>
              <a:gd name="connsiteY12" fmla="*/ 0 h 2011547"/>
              <a:gd name="connsiteX13" fmla="*/ 7329703 w 8927034"/>
              <a:gd name="connsiteY13" fmla="*/ 0 h 2011547"/>
              <a:gd name="connsiteX14" fmla="*/ 8002019 w 8927034"/>
              <a:gd name="connsiteY14" fmla="*/ 0 h 2011547"/>
              <a:gd name="connsiteX15" fmla="*/ 8591769 w 8927034"/>
              <a:gd name="connsiteY15" fmla="*/ 0 h 2011547"/>
              <a:gd name="connsiteX16" fmla="*/ 8927034 w 8927034"/>
              <a:gd name="connsiteY16" fmla="*/ 335265 h 2011547"/>
              <a:gd name="connsiteX17" fmla="*/ 8927034 w 8927034"/>
              <a:gd name="connsiteY17" fmla="*/ 768860 h 2011547"/>
              <a:gd name="connsiteX18" fmla="*/ 8927034 w 8927034"/>
              <a:gd name="connsiteY18" fmla="*/ 1189046 h 2011547"/>
              <a:gd name="connsiteX19" fmla="*/ 8927034 w 8927034"/>
              <a:gd name="connsiteY19" fmla="*/ 1676282 h 2011547"/>
              <a:gd name="connsiteX20" fmla="*/ 8591769 w 8927034"/>
              <a:gd name="connsiteY20" fmla="*/ 2011547 h 2011547"/>
              <a:gd name="connsiteX21" fmla="*/ 8084584 w 8927034"/>
              <a:gd name="connsiteY21" fmla="*/ 2011547 h 2011547"/>
              <a:gd name="connsiteX22" fmla="*/ 7494833 w 8927034"/>
              <a:gd name="connsiteY22" fmla="*/ 2011547 h 2011547"/>
              <a:gd name="connsiteX23" fmla="*/ 7070213 w 8927034"/>
              <a:gd name="connsiteY23" fmla="*/ 2011547 h 2011547"/>
              <a:gd name="connsiteX24" fmla="*/ 6728158 w 8927034"/>
              <a:gd name="connsiteY24" fmla="*/ 2011547 h 2011547"/>
              <a:gd name="connsiteX25" fmla="*/ 6386103 w 8927034"/>
              <a:gd name="connsiteY25" fmla="*/ 2011547 h 2011547"/>
              <a:gd name="connsiteX26" fmla="*/ 5961483 w 8927034"/>
              <a:gd name="connsiteY26" fmla="*/ 2011547 h 2011547"/>
              <a:gd name="connsiteX27" fmla="*/ 5454297 w 8927034"/>
              <a:gd name="connsiteY27" fmla="*/ 2011547 h 2011547"/>
              <a:gd name="connsiteX28" fmla="*/ 4781982 w 8927034"/>
              <a:gd name="connsiteY28" fmla="*/ 2011547 h 2011547"/>
              <a:gd name="connsiteX29" fmla="*/ 4192232 w 8927034"/>
              <a:gd name="connsiteY29" fmla="*/ 2011547 h 2011547"/>
              <a:gd name="connsiteX30" fmla="*/ 3850177 w 8927034"/>
              <a:gd name="connsiteY30" fmla="*/ 2011547 h 2011547"/>
              <a:gd name="connsiteX31" fmla="*/ 3342991 w 8927034"/>
              <a:gd name="connsiteY31" fmla="*/ 2011547 h 2011547"/>
              <a:gd name="connsiteX32" fmla="*/ 2670676 w 8927034"/>
              <a:gd name="connsiteY32" fmla="*/ 2011547 h 2011547"/>
              <a:gd name="connsiteX33" fmla="*/ 1998361 w 8927034"/>
              <a:gd name="connsiteY33" fmla="*/ 2011547 h 2011547"/>
              <a:gd name="connsiteX34" fmla="*/ 1573741 w 8927034"/>
              <a:gd name="connsiteY34" fmla="*/ 2011547 h 2011547"/>
              <a:gd name="connsiteX35" fmla="*/ 335265 w 8927034"/>
              <a:gd name="connsiteY35" fmla="*/ 2011547 h 2011547"/>
              <a:gd name="connsiteX36" fmla="*/ 0 w 8927034"/>
              <a:gd name="connsiteY36" fmla="*/ 1676282 h 2011547"/>
              <a:gd name="connsiteX37" fmla="*/ 0 w 8927034"/>
              <a:gd name="connsiteY37" fmla="*/ 1269507 h 2011547"/>
              <a:gd name="connsiteX38" fmla="*/ 0 w 8927034"/>
              <a:gd name="connsiteY38" fmla="*/ 849322 h 2011547"/>
              <a:gd name="connsiteX39" fmla="*/ 0 w 8927034"/>
              <a:gd name="connsiteY39" fmla="*/ 335265 h 201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27034" h="2011547" fill="none" extrusionOk="0">
                <a:moveTo>
                  <a:pt x="0" y="335265"/>
                </a:moveTo>
                <a:cubicBezTo>
                  <a:pt x="-11264" y="181119"/>
                  <a:pt x="172080" y="626"/>
                  <a:pt x="335265" y="0"/>
                </a:cubicBezTo>
                <a:cubicBezTo>
                  <a:pt x="606046" y="-81182"/>
                  <a:pt x="783367" y="21895"/>
                  <a:pt x="1090145" y="0"/>
                </a:cubicBezTo>
                <a:cubicBezTo>
                  <a:pt x="1396923" y="-21895"/>
                  <a:pt x="1358273" y="14095"/>
                  <a:pt x="1514766" y="0"/>
                </a:cubicBezTo>
                <a:cubicBezTo>
                  <a:pt x="1671259" y="-14095"/>
                  <a:pt x="1908368" y="32284"/>
                  <a:pt x="2021951" y="0"/>
                </a:cubicBezTo>
                <a:cubicBezTo>
                  <a:pt x="2135535" y="-32284"/>
                  <a:pt x="2287208" y="3999"/>
                  <a:pt x="2364006" y="0"/>
                </a:cubicBezTo>
                <a:cubicBezTo>
                  <a:pt x="2440805" y="-3999"/>
                  <a:pt x="2686920" y="22986"/>
                  <a:pt x="2871191" y="0"/>
                </a:cubicBezTo>
                <a:cubicBezTo>
                  <a:pt x="3055463" y="-22986"/>
                  <a:pt x="3386936" y="37784"/>
                  <a:pt x="3543507" y="0"/>
                </a:cubicBezTo>
                <a:cubicBezTo>
                  <a:pt x="3700078" y="-37784"/>
                  <a:pt x="4019728" y="31573"/>
                  <a:pt x="4215822" y="0"/>
                </a:cubicBezTo>
                <a:cubicBezTo>
                  <a:pt x="4411917" y="-31573"/>
                  <a:pt x="4689307" y="740"/>
                  <a:pt x="4888137" y="0"/>
                </a:cubicBezTo>
                <a:cubicBezTo>
                  <a:pt x="5086968" y="-740"/>
                  <a:pt x="5247237" y="71999"/>
                  <a:pt x="5560453" y="0"/>
                </a:cubicBezTo>
                <a:cubicBezTo>
                  <a:pt x="5873669" y="-71999"/>
                  <a:pt x="6089508" y="12979"/>
                  <a:pt x="6232768" y="0"/>
                </a:cubicBezTo>
                <a:cubicBezTo>
                  <a:pt x="6376028" y="-12979"/>
                  <a:pt x="6683299" y="40557"/>
                  <a:pt x="6822518" y="0"/>
                </a:cubicBezTo>
                <a:cubicBezTo>
                  <a:pt x="6961737" y="-40557"/>
                  <a:pt x="7185034" y="635"/>
                  <a:pt x="7329703" y="0"/>
                </a:cubicBezTo>
                <a:cubicBezTo>
                  <a:pt x="7474373" y="-635"/>
                  <a:pt x="7842443" y="51754"/>
                  <a:pt x="8002019" y="0"/>
                </a:cubicBezTo>
                <a:cubicBezTo>
                  <a:pt x="8161595" y="-51754"/>
                  <a:pt x="8424684" y="22595"/>
                  <a:pt x="8591769" y="0"/>
                </a:cubicBezTo>
                <a:cubicBezTo>
                  <a:pt x="8793475" y="22903"/>
                  <a:pt x="8890657" y="156812"/>
                  <a:pt x="8927034" y="335265"/>
                </a:cubicBezTo>
                <a:cubicBezTo>
                  <a:pt x="8943496" y="433294"/>
                  <a:pt x="8897587" y="667305"/>
                  <a:pt x="8927034" y="768860"/>
                </a:cubicBezTo>
                <a:cubicBezTo>
                  <a:pt x="8956481" y="870416"/>
                  <a:pt x="8877092" y="1006669"/>
                  <a:pt x="8927034" y="1189046"/>
                </a:cubicBezTo>
                <a:cubicBezTo>
                  <a:pt x="8976976" y="1371423"/>
                  <a:pt x="8909162" y="1507685"/>
                  <a:pt x="8927034" y="1676282"/>
                </a:cubicBezTo>
                <a:cubicBezTo>
                  <a:pt x="8889097" y="1884598"/>
                  <a:pt x="8744512" y="2021746"/>
                  <a:pt x="8591769" y="2011547"/>
                </a:cubicBezTo>
                <a:cubicBezTo>
                  <a:pt x="8414497" y="2030247"/>
                  <a:pt x="8272645" y="1997672"/>
                  <a:pt x="8084584" y="2011547"/>
                </a:cubicBezTo>
                <a:cubicBezTo>
                  <a:pt x="7896524" y="2025422"/>
                  <a:pt x="7695273" y="1947700"/>
                  <a:pt x="7494833" y="2011547"/>
                </a:cubicBezTo>
                <a:cubicBezTo>
                  <a:pt x="7294393" y="2075394"/>
                  <a:pt x="7226688" y="1996970"/>
                  <a:pt x="7070213" y="2011547"/>
                </a:cubicBezTo>
                <a:cubicBezTo>
                  <a:pt x="6913738" y="2026124"/>
                  <a:pt x="6853712" y="1983922"/>
                  <a:pt x="6728158" y="2011547"/>
                </a:cubicBezTo>
                <a:cubicBezTo>
                  <a:pt x="6602605" y="2039172"/>
                  <a:pt x="6500604" y="2000204"/>
                  <a:pt x="6386103" y="2011547"/>
                </a:cubicBezTo>
                <a:cubicBezTo>
                  <a:pt x="6271602" y="2022890"/>
                  <a:pt x="6147503" y="1974729"/>
                  <a:pt x="5961483" y="2011547"/>
                </a:cubicBezTo>
                <a:cubicBezTo>
                  <a:pt x="5775463" y="2048365"/>
                  <a:pt x="5673305" y="1953191"/>
                  <a:pt x="5454297" y="2011547"/>
                </a:cubicBezTo>
                <a:cubicBezTo>
                  <a:pt x="5235289" y="2069903"/>
                  <a:pt x="5034521" y="1953276"/>
                  <a:pt x="4781982" y="2011547"/>
                </a:cubicBezTo>
                <a:cubicBezTo>
                  <a:pt x="4529443" y="2069818"/>
                  <a:pt x="4469747" y="1945792"/>
                  <a:pt x="4192232" y="2011547"/>
                </a:cubicBezTo>
                <a:cubicBezTo>
                  <a:pt x="3914717" y="2077302"/>
                  <a:pt x="3977259" y="1985632"/>
                  <a:pt x="3850177" y="2011547"/>
                </a:cubicBezTo>
                <a:cubicBezTo>
                  <a:pt x="3723096" y="2037462"/>
                  <a:pt x="3477763" y="1961522"/>
                  <a:pt x="3342991" y="2011547"/>
                </a:cubicBezTo>
                <a:cubicBezTo>
                  <a:pt x="3208219" y="2061572"/>
                  <a:pt x="2833975" y="1940110"/>
                  <a:pt x="2670676" y="2011547"/>
                </a:cubicBezTo>
                <a:cubicBezTo>
                  <a:pt x="2507378" y="2082984"/>
                  <a:pt x="2135589" y="1961903"/>
                  <a:pt x="1998361" y="2011547"/>
                </a:cubicBezTo>
                <a:cubicBezTo>
                  <a:pt x="1861134" y="2061191"/>
                  <a:pt x="1698865" y="1963275"/>
                  <a:pt x="1573741" y="2011547"/>
                </a:cubicBezTo>
                <a:cubicBezTo>
                  <a:pt x="1448617" y="2059819"/>
                  <a:pt x="904329" y="1907138"/>
                  <a:pt x="335265" y="2011547"/>
                </a:cubicBezTo>
                <a:cubicBezTo>
                  <a:pt x="172689" y="1984474"/>
                  <a:pt x="-3253" y="1853981"/>
                  <a:pt x="0" y="1676282"/>
                </a:cubicBezTo>
                <a:cubicBezTo>
                  <a:pt x="-25423" y="1512778"/>
                  <a:pt x="41939" y="1415151"/>
                  <a:pt x="0" y="1269507"/>
                </a:cubicBezTo>
                <a:cubicBezTo>
                  <a:pt x="-41939" y="1123863"/>
                  <a:pt x="13300" y="994892"/>
                  <a:pt x="0" y="849322"/>
                </a:cubicBezTo>
                <a:cubicBezTo>
                  <a:pt x="-13300" y="703753"/>
                  <a:pt x="61332" y="587933"/>
                  <a:pt x="0" y="335265"/>
                </a:cubicBezTo>
                <a:close/>
              </a:path>
              <a:path w="8927034" h="2011547" stroke="0" extrusionOk="0">
                <a:moveTo>
                  <a:pt x="0" y="335265"/>
                </a:moveTo>
                <a:cubicBezTo>
                  <a:pt x="17798" y="152371"/>
                  <a:pt x="134572" y="21164"/>
                  <a:pt x="335265" y="0"/>
                </a:cubicBezTo>
                <a:cubicBezTo>
                  <a:pt x="563056" y="-49805"/>
                  <a:pt x="640314" y="16759"/>
                  <a:pt x="842450" y="0"/>
                </a:cubicBezTo>
                <a:cubicBezTo>
                  <a:pt x="1044587" y="-16759"/>
                  <a:pt x="1231225" y="7100"/>
                  <a:pt x="1597331" y="0"/>
                </a:cubicBezTo>
                <a:cubicBezTo>
                  <a:pt x="1963437" y="-7100"/>
                  <a:pt x="2099605" y="80051"/>
                  <a:pt x="2352211" y="0"/>
                </a:cubicBezTo>
                <a:cubicBezTo>
                  <a:pt x="2604817" y="-80051"/>
                  <a:pt x="2767744" y="11046"/>
                  <a:pt x="2941961" y="0"/>
                </a:cubicBezTo>
                <a:cubicBezTo>
                  <a:pt x="3116178" y="-11046"/>
                  <a:pt x="3210440" y="38606"/>
                  <a:pt x="3284016" y="0"/>
                </a:cubicBezTo>
                <a:cubicBezTo>
                  <a:pt x="3357593" y="-38606"/>
                  <a:pt x="3615695" y="26593"/>
                  <a:pt x="3791202" y="0"/>
                </a:cubicBezTo>
                <a:cubicBezTo>
                  <a:pt x="3966709" y="-26593"/>
                  <a:pt x="4128082" y="33913"/>
                  <a:pt x="4298387" y="0"/>
                </a:cubicBezTo>
                <a:cubicBezTo>
                  <a:pt x="4468693" y="-33913"/>
                  <a:pt x="4554796" y="21769"/>
                  <a:pt x="4723007" y="0"/>
                </a:cubicBezTo>
                <a:cubicBezTo>
                  <a:pt x="4891218" y="-21769"/>
                  <a:pt x="5079391" y="39804"/>
                  <a:pt x="5230192" y="0"/>
                </a:cubicBezTo>
                <a:cubicBezTo>
                  <a:pt x="5380994" y="-39804"/>
                  <a:pt x="5749071" y="70814"/>
                  <a:pt x="5985073" y="0"/>
                </a:cubicBezTo>
                <a:cubicBezTo>
                  <a:pt x="6221075" y="-70814"/>
                  <a:pt x="6553225" y="21025"/>
                  <a:pt x="6739953" y="0"/>
                </a:cubicBezTo>
                <a:cubicBezTo>
                  <a:pt x="6926681" y="-21025"/>
                  <a:pt x="7088299" y="50124"/>
                  <a:pt x="7247138" y="0"/>
                </a:cubicBezTo>
                <a:cubicBezTo>
                  <a:pt x="7405978" y="-50124"/>
                  <a:pt x="7625746" y="17327"/>
                  <a:pt x="7836889" y="0"/>
                </a:cubicBezTo>
                <a:cubicBezTo>
                  <a:pt x="8048032" y="-17327"/>
                  <a:pt x="8249896" y="24374"/>
                  <a:pt x="8591769" y="0"/>
                </a:cubicBezTo>
                <a:cubicBezTo>
                  <a:pt x="8780706" y="8432"/>
                  <a:pt x="8881594" y="148947"/>
                  <a:pt x="8927034" y="335265"/>
                </a:cubicBezTo>
                <a:cubicBezTo>
                  <a:pt x="8946339" y="440918"/>
                  <a:pt x="8887457" y="550865"/>
                  <a:pt x="8927034" y="755450"/>
                </a:cubicBezTo>
                <a:cubicBezTo>
                  <a:pt x="8966611" y="960035"/>
                  <a:pt x="8924281" y="1095043"/>
                  <a:pt x="8927034" y="1189046"/>
                </a:cubicBezTo>
                <a:cubicBezTo>
                  <a:pt x="8929787" y="1283049"/>
                  <a:pt x="8883269" y="1511171"/>
                  <a:pt x="8927034" y="1676282"/>
                </a:cubicBezTo>
                <a:cubicBezTo>
                  <a:pt x="8924860" y="1852297"/>
                  <a:pt x="8728575" y="2017627"/>
                  <a:pt x="8591769" y="2011547"/>
                </a:cubicBezTo>
                <a:cubicBezTo>
                  <a:pt x="8395997" y="2097438"/>
                  <a:pt x="8053394" y="1922945"/>
                  <a:pt x="7836889" y="2011547"/>
                </a:cubicBezTo>
                <a:cubicBezTo>
                  <a:pt x="7620384" y="2100149"/>
                  <a:pt x="7301815" y="1946997"/>
                  <a:pt x="7082008" y="2011547"/>
                </a:cubicBezTo>
                <a:cubicBezTo>
                  <a:pt x="6862201" y="2076097"/>
                  <a:pt x="6667656" y="1988957"/>
                  <a:pt x="6327128" y="2011547"/>
                </a:cubicBezTo>
                <a:cubicBezTo>
                  <a:pt x="5986600" y="2034137"/>
                  <a:pt x="6006331" y="2006426"/>
                  <a:pt x="5819943" y="2011547"/>
                </a:cubicBezTo>
                <a:cubicBezTo>
                  <a:pt x="5633555" y="2016668"/>
                  <a:pt x="5367798" y="1958436"/>
                  <a:pt x="5147627" y="2011547"/>
                </a:cubicBezTo>
                <a:cubicBezTo>
                  <a:pt x="4927456" y="2064658"/>
                  <a:pt x="4800387" y="1998885"/>
                  <a:pt x="4557877" y="2011547"/>
                </a:cubicBezTo>
                <a:cubicBezTo>
                  <a:pt x="4315367" y="2024209"/>
                  <a:pt x="4212980" y="1963980"/>
                  <a:pt x="3885562" y="2011547"/>
                </a:cubicBezTo>
                <a:cubicBezTo>
                  <a:pt x="3558144" y="2059114"/>
                  <a:pt x="3515925" y="1960933"/>
                  <a:pt x="3378376" y="2011547"/>
                </a:cubicBezTo>
                <a:cubicBezTo>
                  <a:pt x="3240827" y="2062161"/>
                  <a:pt x="2893162" y="1953520"/>
                  <a:pt x="2706061" y="2011547"/>
                </a:cubicBezTo>
                <a:cubicBezTo>
                  <a:pt x="2518960" y="2069574"/>
                  <a:pt x="2357455" y="2004813"/>
                  <a:pt x="2198876" y="2011547"/>
                </a:cubicBezTo>
                <a:cubicBezTo>
                  <a:pt x="2040297" y="2018281"/>
                  <a:pt x="1713220" y="1965077"/>
                  <a:pt x="1443996" y="2011547"/>
                </a:cubicBezTo>
                <a:cubicBezTo>
                  <a:pt x="1174772" y="2058017"/>
                  <a:pt x="1071300" y="1987754"/>
                  <a:pt x="936810" y="2011547"/>
                </a:cubicBezTo>
                <a:cubicBezTo>
                  <a:pt x="802320" y="2035340"/>
                  <a:pt x="485475" y="1955312"/>
                  <a:pt x="335265" y="2011547"/>
                </a:cubicBezTo>
                <a:cubicBezTo>
                  <a:pt x="141355" y="2040805"/>
                  <a:pt x="38276" y="1825156"/>
                  <a:pt x="0" y="1676282"/>
                </a:cubicBezTo>
                <a:cubicBezTo>
                  <a:pt x="-43062" y="1502096"/>
                  <a:pt x="40754" y="1414713"/>
                  <a:pt x="0" y="1242687"/>
                </a:cubicBezTo>
                <a:cubicBezTo>
                  <a:pt x="-40754" y="1070661"/>
                  <a:pt x="430" y="970204"/>
                  <a:pt x="0" y="795681"/>
                </a:cubicBezTo>
                <a:cubicBezTo>
                  <a:pt x="-430" y="621158"/>
                  <a:pt x="18438" y="461016"/>
                  <a:pt x="0" y="3352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 sd="9043395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A5785F-41D9-721C-4047-0F344A93A559}"/>
              </a:ext>
            </a:extLst>
          </p:cNvPr>
          <p:cNvSpPr/>
          <p:nvPr/>
        </p:nvSpPr>
        <p:spPr>
          <a:xfrm>
            <a:off x="753526" y="3284626"/>
            <a:ext cx="6781496" cy="1846146"/>
          </a:xfrm>
          <a:custGeom>
            <a:avLst/>
            <a:gdLst>
              <a:gd name="connsiteX0" fmla="*/ 0 w 6781496"/>
              <a:gd name="connsiteY0" fmla="*/ 307697 h 1846146"/>
              <a:gd name="connsiteX1" fmla="*/ 307697 w 6781496"/>
              <a:gd name="connsiteY1" fmla="*/ 0 h 1846146"/>
              <a:gd name="connsiteX2" fmla="*/ 683269 w 6781496"/>
              <a:gd name="connsiteY2" fmla="*/ 0 h 1846146"/>
              <a:gd name="connsiteX3" fmla="*/ 1305484 w 6781496"/>
              <a:gd name="connsiteY3" fmla="*/ 0 h 1846146"/>
              <a:gd name="connsiteX4" fmla="*/ 1804378 w 6781496"/>
              <a:gd name="connsiteY4" fmla="*/ 0 h 1846146"/>
              <a:gd name="connsiteX5" fmla="*/ 2179950 w 6781496"/>
              <a:gd name="connsiteY5" fmla="*/ 0 h 1846146"/>
              <a:gd name="connsiteX6" fmla="*/ 2617182 w 6781496"/>
              <a:gd name="connsiteY6" fmla="*/ 0 h 1846146"/>
              <a:gd name="connsiteX7" fmla="*/ 3239398 w 6781496"/>
              <a:gd name="connsiteY7" fmla="*/ 0 h 1846146"/>
              <a:gd name="connsiteX8" fmla="*/ 3861614 w 6781496"/>
              <a:gd name="connsiteY8" fmla="*/ 0 h 1846146"/>
              <a:gd name="connsiteX9" fmla="*/ 4360508 w 6781496"/>
              <a:gd name="connsiteY9" fmla="*/ 0 h 1846146"/>
              <a:gd name="connsiteX10" fmla="*/ 4736079 w 6781496"/>
              <a:gd name="connsiteY10" fmla="*/ 0 h 1846146"/>
              <a:gd name="connsiteX11" fmla="*/ 5111651 w 6781496"/>
              <a:gd name="connsiteY11" fmla="*/ 0 h 1846146"/>
              <a:gd name="connsiteX12" fmla="*/ 5610545 w 6781496"/>
              <a:gd name="connsiteY12" fmla="*/ 0 h 1846146"/>
              <a:gd name="connsiteX13" fmla="*/ 5986116 w 6781496"/>
              <a:gd name="connsiteY13" fmla="*/ 0 h 1846146"/>
              <a:gd name="connsiteX14" fmla="*/ 6473799 w 6781496"/>
              <a:gd name="connsiteY14" fmla="*/ 0 h 1846146"/>
              <a:gd name="connsiteX15" fmla="*/ 6781496 w 6781496"/>
              <a:gd name="connsiteY15" fmla="*/ 307697 h 1846146"/>
              <a:gd name="connsiteX16" fmla="*/ 6781496 w 6781496"/>
              <a:gd name="connsiteY16" fmla="*/ 705640 h 1846146"/>
              <a:gd name="connsiteX17" fmla="*/ 6781496 w 6781496"/>
              <a:gd name="connsiteY17" fmla="*/ 1115891 h 1846146"/>
              <a:gd name="connsiteX18" fmla="*/ 6781496 w 6781496"/>
              <a:gd name="connsiteY18" fmla="*/ 1538449 h 1846146"/>
              <a:gd name="connsiteX19" fmla="*/ 6473799 w 6781496"/>
              <a:gd name="connsiteY19" fmla="*/ 1846146 h 1846146"/>
              <a:gd name="connsiteX20" fmla="*/ 5913244 w 6781496"/>
              <a:gd name="connsiteY20" fmla="*/ 1846146 h 1846146"/>
              <a:gd name="connsiteX21" fmla="*/ 5476012 w 6781496"/>
              <a:gd name="connsiteY21" fmla="*/ 1846146 h 1846146"/>
              <a:gd name="connsiteX22" fmla="*/ 4792135 w 6781496"/>
              <a:gd name="connsiteY22" fmla="*/ 1846146 h 1846146"/>
              <a:gd name="connsiteX23" fmla="*/ 4231580 w 6781496"/>
              <a:gd name="connsiteY23" fmla="*/ 1846146 h 1846146"/>
              <a:gd name="connsiteX24" fmla="*/ 3732686 w 6781496"/>
              <a:gd name="connsiteY24" fmla="*/ 1846146 h 1846146"/>
              <a:gd name="connsiteX25" fmla="*/ 3110471 w 6781496"/>
              <a:gd name="connsiteY25" fmla="*/ 1846146 h 1846146"/>
              <a:gd name="connsiteX26" fmla="*/ 2734899 w 6781496"/>
              <a:gd name="connsiteY26" fmla="*/ 1846146 h 1846146"/>
              <a:gd name="connsiteX27" fmla="*/ 2051022 w 6781496"/>
              <a:gd name="connsiteY27" fmla="*/ 1846146 h 1846146"/>
              <a:gd name="connsiteX28" fmla="*/ 1675451 w 6781496"/>
              <a:gd name="connsiteY28" fmla="*/ 1846146 h 1846146"/>
              <a:gd name="connsiteX29" fmla="*/ 991574 w 6781496"/>
              <a:gd name="connsiteY29" fmla="*/ 1846146 h 1846146"/>
              <a:gd name="connsiteX30" fmla="*/ 307697 w 6781496"/>
              <a:gd name="connsiteY30" fmla="*/ 1846146 h 1846146"/>
              <a:gd name="connsiteX31" fmla="*/ 0 w 6781496"/>
              <a:gd name="connsiteY31" fmla="*/ 1538449 h 1846146"/>
              <a:gd name="connsiteX32" fmla="*/ 0 w 6781496"/>
              <a:gd name="connsiteY32" fmla="*/ 1152813 h 1846146"/>
              <a:gd name="connsiteX33" fmla="*/ 0 w 6781496"/>
              <a:gd name="connsiteY33" fmla="*/ 717948 h 1846146"/>
              <a:gd name="connsiteX34" fmla="*/ 0 w 6781496"/>
              <a:gd name="connsiteY34" fmla="*/ 307697 h 184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81496" h="1846146" fill="none" extrusionOk="0">
                <a:moveTo>
                  <a:pt x="0" y="307697"/>
                </a:moveTo>
                <a:cubicBezTo>
                  <a:pt x="-27118" y="121554"/>
                  <a:pt x="158408" y="39729"/>
                  <a:pt x="307697" y="0"/>
                </a:cubicBezTo>
                <a:cubicBezTo>
                  <a:pt x="465332" y="-33164"/>
                  <a:pt x="551189" y="33608"/>
                  <a:pt x="683269" y="0"/>
                </a:cubicBezTo>
                <a:cubicBezTo>
                  <a:pt x="815349" y="-33608"/>
                  <a:pt x="1066110" y="34531"/>
                  <a:pt x="1305484" y="0"/>
                </a:cubicBezTo>
                <a:cubicBezTo>
                  <a:pt x="1544859" y="-34531"/>
                  <a:pt x="1616652" y="3674"/>
                  <a:pt x="1804378" y="0"/>
                </a:cubicBezTo>
                <a:cubicBezTo>
                  <a:pt x="1992104" y="-3674"/>
                  <a:pt x="2068765" y="20271"/>
                  <a:pt x="2179950" y="0"/>
                </a:cubicBezTo>
                <a:cubicBezTo>
                  <a:pt x="2291135" y="-20271"/>
                  <a:pt x="2407958" y="38205"/>
                  <a:pt x="2617182" y="0"/>
                </a:cubicBezTo>
                <a:cubicBezTo>
                  <a:pt x="2826406" y="-38205"/>
                  <a:pt x="3018903" y="69709"/>
                  <a:pt x="3239398" y="0"/>
                </a:cubicBezTo>
                <a:cubicBezTo>
                  <a:pt x="3459893" y="-69709"/>
                  <a:pt x="3590141" y="23113"/>
                  <a:pt x="3861614" y="0"/>
                </a:cubicBezTo>
                <a:cubicBezTo>
                  <a:pt x="4133087" y="-23113"/>
                  <a:pt x="4198663" y="10705"/>
                  <a:pt x="4360508" y="0"/>
                </a:cubicBezTo>
                <a:cubicBezTo>
                  <a:pt x="4522353" y="-10705"/>
                  <a:pt x="4594086" y="3287"/>
                  <a:pt x="4736079" y="0"/>
                </a:cubicBezTo>
                <a:cubicBezTo>
                  <a:pt x="4878072" y="-3287"/>
                  <a:pt x="4931743" y="3917"/>
                  <a:pt x="5111651" y="0"/>
                </a:cubicBezTo>
                <a:cubicBezTo>
                  <a:pt x="5291559" y="-3917"/>
                  <a:pt x="5370194" y="14616"/>
                  <a:pt x="5610545" y="0"/>
                </a:cubicBezTo>
                <a:cubicBezTo>
                  <a:pt x="5850896" y="-14616"/>
                  <a:pt x="5818111" y="21381"/>
                  <a:pt x="5986116" y="0"/>
                </a:cubicBezTo>
                <a:cubicBezTo>
                  <a:pt x="6154121" y="-21381"/>
                  <a:pt x="6246498" y="40621"/>
                  <a:pt x="6473799" y="0"/>
                </a:cubicBezTo>
                <a:cubicBezTo>
                  <a:pt x="6640414" y="-18914"/>
                  <a:pt x="6779272" y="126793"/>
                  <a:pt x="6781496" y="307697"/>
                </a:cubicBezTo>
                <a:cubicBezTo>
                  <a:pt x="6791798" y="487039"/>
                  <a:pt x="6744641" y="521280"/>
                  <a:pt x="6781496" y="705640"/>
                </a:cubicBezTo>
                <a:cubicBezTo>
                  <a:pt x="6818351" y="890000"/>
                  <a:pt x="6775140" y="985783"/>
                  <a:pt x="6781496" y="1115891"/>
                </a:cubicBezTo>
                <a:cubicBezTo>
                  <a:pt x="6787852" y="1245999"/>
                  <a:pt x="6736844" y="1350579"/>
                  <a:pt x="6781496" y="1538449"/>
                </a:cubicBezTo>
                <a:cubicBezTo>
                  <a:pt x="6780544" y="1698066"/>
                  <a:pt x="6660219" y="1836944"/>
                  <a:pt x="6473799" y="1846146"/>
                </a:cubicBezTo>
                <a:cubicBezTo>
                  <a:pt x="6231113" y="1888917"/>
                  <a:pt x="6068000" y="1793900"/>
                  <a:pt x="5913244" y="1846146"/>
                </a:cubicBezTo>
                <a:cubicBezTo>
                  <a:pt x="5758489" y="1898392"/>
                  <a:pt x="5639406" y="1814520"/>
                  <a:pt x="5476012" y="1846146"/>
                </a:cubicBezTo>
                <a:cubicBezTo>
                  <a:pt x="5312618" y="1877772"/>
                  <a:pt x="5126294" y="1812477"/>
                  <a:pt x="4792135" y="1846146"/>
                </a:cubicBezTo>
                <a:cubicBezTo>
                  <a:pt x="4457976" y="1879815"/>
                  <a:pt x="4429939" y="1830378"/>
                  <a:pt x="4231580" y="1846146"/>
                </a:cubicBezTo>
                <a:cubicBezTo>
                  <a:pt x="4033221" y="1861914"/>
                  <a:pt x="3846381" y="1830028"/>
                  <a:pt x="3732686" y="1846146"/>
                </a:cubicBezTo>
                <a:cubicBezTo>
                  <a:pt x="3618991" y="1862264"/>
                  <a:pt x="3283138" y="1786713"/>
                  <a:pt x="3110471" y="1846146"/>
                </a:cubicBezTo>
                <a:cubicBezTo>
                  <a:pt x="2937804" y="1905579"/>
                  <a:pt x="2894983" y="1818944"/>
                  <a:pt x="2734899" y="1846146"/>
                </a:cubicBezTo>
                <a:cubicBezTo>
                  <a:pt x="2574815" y="1873348"/>
                  <a:pt x="2348489" y="1834333"/>
                  <a:pt x="2051022" y="1846146"/>
                </a:cubicBezTo>
                <a:cubicBezTo>
                  <a:pt x="1753555" y="1857959"/>
                  <a:pt x="1836480" y="1814959"/>
                  <a:pt x="1675451" y="1846146"/>
                </a:cubicBezTo>
                <a:cubicBezTo>
                  <a:pt x="1514422" y="1877333"/>
                  <a:pt x="1324097" y="1805494"/>
                  <a:pt x="991574" y="1846146"/>
                </a:cubicBezTo>
                <a:cubicBezTo>
                  <a:pt x="659051" y="1886798"/>
                  <a:pt x="632584" y="1800006"/>
                  <a:pt x="307697" y="1846146"/>
                </a:cubicBezTo>
                <a:cubicBezTo>
                  <a:pt x="135127" y="1813797"/>
                  <a:pt x="585" y="1728824"/>
                  <a:pt x="0" y="1538449"/>
                </a:cubicBezTo>
                <a:cubicBezTo>
                  <a:pt x="-39" y="1347410"/>
                  <a:pt x="33533" y="1291690"/>
                  <a:pt x="0" y="1152813"/>
                </a:cubicBezTo>
                <a:cubicBezTo>
                  <a:pt x="-33533" y="1013936"/>
                  <a:pt x="21329" y="877350"/>
                  <a:pt x="0" y="717948"/>
                </a:cubicBezTo>
                <a:cubicBezTo>
                  <a:pt x="-21329" y="558547"/>
                  <a:pt x="33650" y="431033"/>
                  <a:pt x="0" y="307697"/>
                </a:cubicBezTo>
                <a:close/>
              </a:path>
              <a:path w="6781496" h="1846146" stroke="0" extrusionOk="0">
                <a:moveTo>
                  <a:pt x="0" y="307697"/>
                </a:moveTo>
                <a:cubicBezTo>
                  <a:pt x="37652" y="162765"/>
                  <a:pt x="150302" y="12347"/>
                  <a:pt x="307697" y="0"/>
                </a:cubicBezTo>
                <a:cubicBezTo>
                  <a:pt x="530868" y="-44995"/>
                  <a:pt x="620318" y="28605"/>
                  <a:pt x="806591" y="0"/>
                </a:cubicBezTo>
                <a:cubicBezTo>
                  <a:pt x="992864" y="-28605"/>
                  <a:pt x="1109839" y="20985"/>
                  <a:pt x="1243823" y="0"/>
                </a:cubicBezTo>
                <a:cubicBezTo>
                  <a:pt x="1377807" y="-20985"/>
                  <a:pt x="1559786" y="22814"/>
                  <a:pt x="1681056" y="0"/>
                </a:cubicBezTo>
                <a:cubicBezTo>
                  <a:pt x="1802326" y="-22814"/>
                  <a:pt x="2113823" y="29063"/>
                  <a:pt x="2364933" y="0"/>
                </a:cubicBezTo>
                <a:cubicBezTo>
                  <a:pt x="2616043" y="-29063"/>
                  <a:pt x="2666122" y="44448"/>
                  <a:pt x="2863827" y="0"/>
                </a:cubicBezTo>
                <a:cubicBezTo>
                  <a:pt x="3061532" y="-44448"/>
                  <a:pt x="3271582" y="21670"/>
                  <a:pt x="3424381" y="0"/>
                </a:cubicBezTo>
                <a:cubicBezTo>
                  <a:pt x="3577180" y="-21670"/>
                  <a:pt x="3915480" y="676"/>
                  <a:pt x="4046597" y="0"/>
                </a:cubicBezTo>
                <a:cubicBezTo>
                  <a:pt x="4177714" y="-676"/>
                  <a:pt x="4258479" y="14039"/>
                  <a:pt x="4422169" y="0"/>
                </a:cubicBezTo>
                <a:cubicBezTo>
                  <a:pt x="4585859" y="-14039"/>
                  <a:pt x="4644237" y="10491"/>
                  <a:pt x="4797740" y="0"/>
                </a:cubicBezTo>
                <a:cubicBezTo>
                  <a:pt x="4951243" y="-10491"/>
                  <a:pt x="5169134" y="46484"/>
                  <a:pt x="5481617" y="0"/>
                </a:cubicBezTo>
                <a:cubicBezTo>
                  <a:pt x="5794100" y="-46484"/>
                  <a:pt x="5831249" y="58275"/>
                  <a:pt x="5980511" y="0"/>
                </a:cubicBezTo>
                <a:cubicBezTo>
                  <a:pt x="6129773" y="-58275"/>
                  <a:pt x="6263035" y="44608"/>
                  <a:pt x="6473799" y="0"/>
                </a:cubicBezTo>
                <a:cubicBezTo>
                  <a:pt x="6631213" y="33437"/>
                  <a:pt x="6774680" y="127900"/>
                  <a:pt x="6781496" y="307697"/>
                </a:cubicBezTo>
                <a:cubicBezTo>
                  <a:pt x="6817535" y="414172"/>
                  <a:pt x="6757109" y="568244"/>
                  <a:pt x="6781496" y="681025"/>
                </a:cubicBezTo>
                <a:cubicBezTo>
                  <a:pt x="6805883" y="793806"/>
                  <a:pt x="6758867" y="886338"/>
                  <a:pt x="6781496" y="1078968"/>
                </a:cubicBezTo>
                <a:cubicBezTo>
                  <a:pt x="6804125" y="1271598"/>
                  <a:pt x="6730465" y="1442251"/>
                  <a:pt x="6781496" y="1538449"/>
                </a:cubicBezTo>
                <a:cubicBezTo>
                  <a:pt x="6774077" y="1706596"/>
                  <a:pt x="6644249" y="1858761"/>
                  <a:pt x="6473799" y="1846146"/>
                </a:cubicBezTo>
                <a:cubicBezTo>
                  <a:pt x="6326795" y="1851514"/>
                  <a:pt x="6149610" y="1835934"/>
                  <a:pt x="5974905" y="1846146"/>
                </a:cubicBezTo>
                <a:cubicBezTo>
                  <a:pt x="5800200" y="1856358"/>
                  <a:pt x="5721128" y="1820091"/>
                  <a:pt x="5599334" y="1846146"/>
                </a:cubicBezTo>
                <a:cubicBezTo>
                  <a:pt x="5477540" y="1872201"/>
                  <a:pt x="5096541" y="1791145"/>
                  <a:pt x="4915457" y="1846146"/>
                </a:cubicBezTo>
                <a:cubicBezTo>
                  <a:pt x="4734373" y="1901147"/>
                  <a:pt x="4703554" y="1812007"/>
                  <a:pt x="4539885" y="1846146"/>
                </a:cubicBezTo>
                <a:cubicBezTo>
                  <a:pt x="4376216" y="1880285"/>
                  <a:pt x="4187677" y="1824864"/>
                  <a:pt x="3979330" y="1846146"/>
                </a:cubicBezTo>
                <a:cubicBezTo>
                  <a:pt x="3770984" y="1867428"/>
                  <a:pt x="3641132" y="1787689"/>
                  <a:pt x="3480437" y="1846146"/>
                </a:cubicBezTo>
                <a:cubicBezTo>
                  <a:pt x="3319742" y="1904603"/>
                  <a:pt x="3034764" y="1787328"/>
                  <a:pt x="2919882" y="1846146"/>
                </a:cubicBezTo>
                <a:cubicBezTo>
                  <a:pt x="2805001" y="1904964"/>
                  <a:pt x="2644623" y="1816616"/>
                  <a:pt x="2420988" y="1846146"/>
                </a:cubicBezTo>
                <a:cubicBezTo>
                  <a:pt x="2197353" y="1875676"/>
                  <a:pt x="2131382" y="1844870"/>
                  <a:pt x="1860434" y="1846146"/>
                </a:cubicBezTo>
                <a:cubicBezTo>
                  <a:pt x="1589486" y="1847422"/>
                  <a:pt x="1374990" y="1833023"/>
                  <a:pt x="1238218" y="1846146"/>
                </a:cubicBezTo>
                <a:cubicBezTo>
                  <a:pt x="1101446" y="1859269"/>
                  <a:pt x="701661" y="1799699"/>
                  <a:pt x="307697" y="1846146"/>
                </a:cubicBezTo>
                <a:cubicBezTo>
                  <a:pt x="110506" y="1829939"/>
                  <a:pt x="8366" y="1705228"/>
                  <a:pt x="0" y="1538449"/>
                </a:cubicBezTo>
                <a:cubicBezTo>
                  <a:pt x="-27549" y="1412298"/>
                  <a:pt x="1967" y="1308225"/>
                  <a:pt x="0" y="1115891"/>
                </a:cubicBezTo>
                <a:cubicBezTo>
                  <a:pt x="-1967" y="923557"/>
                  <a:pt x="5781" y="865249"/>
                  <a:pt x="0" y="693333"/>
                </a:cubicBezTo>
                <a:cubicBezTo>
                  <a:pt x="-5781" y="521417"/>
                  <a:pt x="35292" y="446876"/>
                  <a:pt x="0" y="307697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16958103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BF959-2ED1-F358-FD17-4C2D9EAE0664}"/>
              </a:ext>
            </a:extLst>
          </p:cNvPr>
          <p:cNvSpPr/>
          <p:nvPr/>
        </p:nvSpPr>
        <p:spPr>
          <a:xfrm>
            <a:off x="987158" y="770093"/>
            <a:ext cx="80826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ý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Biển báo cấm xe đạp, biển báo hiệu giao thông - PNG">
            <a:extLst>
              <a:ext uri="{FF2B5EF4-FFF2-40B4-BE49-F238E27FC236}">
                <a16:creationId xmlns:a16="http://schemas.microsoft.com/office/drawing/2014/main" id="{4F39B299-BBC0-3518-C97C-C1A4270B76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Biển báo cấm xe đạp, biển báo hiệu giao thông - PNG">
            <a:extLst>
              <a:ext uri="{FF2B5EF4-FFF2-40B4-BE49-F238E27FC236}">
                <a16:creationId xmlns:a16="http://schemas.microsoft.com/office/drawing/2014/main" id="{4ECE3926-E5B3-3737-5EF5-2419C7BD71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FB0ACD-A8E4-4B02-0478-41A3B7FCDCB8}"/>
              </a:ext>
            </a:extLst>
          </p:cNvPr>
          <p:cNvSpPr/>
          <p:nvPr/>
        </p:nvSpPr>
        <p:spPr>
          <a:xfrm>
            <a:off x="1068523" y="3426303"/>
            <a:ext cx="61946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dành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tật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iển chỉ dẫn – Học lái online">
            <a:extLst>
              <a:ext uri="{FF2B5EF4-FFF2-40B4-BE49-F238E27FC236}">
                <a16:creationId xmlns:a16="http://schemas.microsoft.com/office/drawing/2014/main" id="{E83D9AD1-082A-30CB-7BE0-A09D40ECB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1" t="10670" r="35169" b="22400"/>
          <a:stretch/>
        </p:blipFill>
        <p:spPr bwMode="auto">
          <a:xfrm>
            <a:off x="9876180" y="154253"/>
            <a:ext cx="2126979" cy="219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CF6C1-56E0-94EC-C469-F8734E97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187" y="1337489"/>
            <a:ext cx="7168813" cy="47172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90DB05-C7FE-DB4F-61E8-39442170AE41}"/>
              </a:ext>
            </a:extLst>
          </p:cNvPr>
          <p:cNvSpPr/>
          <p:nvPr/>
        </p:nvSpPr>
        <p:spPr>
          <a:xfrm>
            <a:off x="5023186" y="137160"/>
            <a:ext cx="716881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Chỉ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những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biển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báo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giống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nhau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vê</a:t>
            </a:r>
            <a:r>
              <a:rPr lang="en-US" sz="36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̀ </a:t>
            </a:r>
            <a:r>
              <a:rPr lang="en-US" sz="3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hình</a:t>
            </a:r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dạng</a:t>
            </a:r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và</a:t>
            </a:r>
            <a:r>
              <a:rPr lang="en-US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màu</a:t>
            </a:r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sắc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  <a:latin typeface="#9Slide03 Maven Pro" panose="000005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3D9F9A-ECF3-30A8-18C0-F7B6AAB6F352}"/>
              </a:ext>
            </a:extLst>
          </p:cNvPr>
          <p:cNvSpPr/>
          <p:nvPr/>
        </p:nvSpPr>
        <p:spPr>
          <a:xfrm>
            <a:off x="73523" y="1337489"/>
            <a:ext cx="494966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Phân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loại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các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biển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báo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giao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thông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dưới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đây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vào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nhóm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: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biển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báo</a:t>
            </a:r>
            <a:r>
              <a:rPr lang="en-US" sz="40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 chỉ </a:t>
            </a:r>
            <a:r>
              <a:rPr lang="en-US" sz="40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#9Slide03 Maven Pro" panose="00000500000000000000" pitchFamily="2" charset="0"/>
                <a:ea typeface="Cambria" panose="02040503050406030204" pitchFamily="18" charset="0"/>
              </a:rPr>
              <a:t>dẫn</a:t>
            </a:r>
            <a:r>
              <a:rPr lang="en-US" sz="4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biển</a:t>
            </a:r>
            <a:r>
              <a:rPr lang="en-US" sz="4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báo</a:t>
            </a:r>
            <a:r>
              <a:rPr lang="en-US" sz="4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cấm</a:t>
            </a:r>
            <a:r>
              <a:rPr lang="en-US" sz="4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biển</a:t>
            </a:r>
            <a:r>
              <a:rPr lang="en-US" sz="4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báo</a:t>
            </a:r>
            <a:r>
              <a:rPr lang="en-US" sz="4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nguy</a:t>
            </a:r>
            <a:r>
              <a:rPr lang="en-US" sz="4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#9Slide03 Maven Pro" panose="00000500000000000000" pitchFamily="2" charset="0"/>
                <a:ea typeface="Cambria" panose="02040503050406030204" pitchFamily="18" charset="0"/>
              </a:rPr>
              <a:t>hiểm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  <a:latin typeface="#9Slide03 Maven Pro" panose="00000500000000000000" pitchFamily="2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自定义 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B59A"/>
      </a:accent1>
      <a:accent2>
        <a:srgbClr val="269E82"/>
      </a:accent2>
      <a:accent3>
        <a:srgbClr val="42B59A"/>
      </a:accent3>
      <a:accent4>
        <a:srgbClr val="269E82"/>
      </a:accent4>
      <a:accent5>
        <a:srgbClr val="42B59A"/>
      </a:accent5>
      <a:accent6>
        <a:srgbClr val="269E82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</TotalTime>
  <Words>485</Words>
  <Application>Microsoft Office PowerPoint</Application>
  <PresentationFormat>Widescreen</PresentationFormat>
  <Paragraphs>63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#9Slide05 Aphrodite Pro</vt:lpstr>
      <vt:lpstr>思源黑体 CN Bold</vt:lpstr>
      <vt:lpstr>#9Slide05 Bodega Script</vt:lpstr>
      <vt:lpstr>Times New Roman</vt:lpstr>
      <vt:lpstr>#9Slide07 Cadena</vt:lpstr>
      <vt:lpstr>SVN-Newton</vt:lpstr>
      <vt:lpstr>#9Slide07 Sedgwick Ave Display</vt:lpstr>
      <vt:lpstr>UTM Avo</vt:lpstr>
      <vt:lpstr>Calibri</vt:lpstr>
      <vt:lpstr>等线</vt:lpstr>
      <vt:lpstr>Arial</vt:lpstr>
      <vt:lpstr>Cambria</vt:lpstr>
      <vt:lpstr>等线 Light</vt:lpstr>
      <vt:lpstr>#9Slide07 HoneyCream</vt:lpstr>
      <vt:lpstr>字魂59号-创粗黑</vt:lpstr>
      <vt:lpstr>字魂105号-简雅黑</vt:lpstr>
      <vt:lpstr>字魂131号-酷乐潮玩体</vt:lpstr>
      <vt:lpstr>#9Slide03 Maven Pro</vt:lpstr>
      <vt:lpstr>Office 主题​​</vt:lpstr>
      <vt:lpstr>1_Office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DL300824</cp:lastModifiedBy>
  <cp:revision>9</cp:revision>
  <dcterms:created xsi:type="dcterms:W3CDTF">2022-11-08T15:28:30Z</dcterms:created>
  <dcterms:modified xsi:type="dcterms:W3CDTF">2024-12-05T03:51:05Z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2022-11-08T16:13:19Z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784ea930-f8e1-49ac-ade3-c4badf05762d</vt:lpwstr>
  </property>
  <property fmtid="{D5CDD505-2E9C-101B-9397-08002B2CF9AE}" pid="8" name="MSIP_Label_defa4170-0d19-0005-0004-bc88714345d2_ContentBits">
    <vt:lpwstr>0</vt:lpwstr>
  </property>
</Properties>
</file>