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1" r:id="rId5"/>
  </p:sldMasterIdLst>
  <p:notesMasterIdLst>
    <p:notesMasterId r:id="rId33"/>
  </p:notesMasterIdLst>
  <p:sldIdLst>
    <p:sldId id="499" r:id="rId6"/>
    <p:sldId id="295" r:id="rId7"/>
    <p:sldId id="296" r:id="rId8"/>
    <p:sldId id="297" r:id="rId9"/>
    <p:sldId id="477" r:id="rId10"/>
    <p:sldId id="478" r:id="rId11"/>
    <p:sldId id="298" r:id="rId12"/>
    <p:sldId id="299" r:id="rId13"/>
    <p:sldId id="300" r:id="rId14"/>
    <p:sldId id="315" r:id="rId15"/>
    <p:sldId id="481" r:id="rId16"/>
    <p:sldId id="484" r:id="rId17"/>
    <p:sldId id="485" r:id="rId18"/>
    <p:sldId id="480" r:id="rId19"/>
    <p:sldId id="258" r:id="rId20"/>
    <p:sldId id="479" r:id="rId21"/>
    <p:sldId id="486" r:id="rId22"/>
    <p:sldId id="488" r:id="rId23"/>
    <p:sldId id="482" r:id="rId24"/>
    <p:sldId id="303" r:id="rId25"/>
    <p:sldId id="490" r:id="rId26"/>
    <p:sldId id="491" r:id="rId27"/>
    <p:sldId id="492" r:id="rId28"/>
    <p:sldId id="493" r:id="rId29"/>
    <p:sldId id="495" r:id="rId30"/>
    <p:sldId id="494" r:id="rId31"/>
    <p:sldId id="4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83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0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6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9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0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0989"/>
      </p:ext>
    </p:extLst>
  </p:cSld>
  <p:clrMapOvr>
    <a:masterClrMapping/>
  </p:clrMapOvr>
  <p:transition spd="med" advClick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7815"/>
      </p:ext>
    </p:extLst>
  </p:cSld>
  <p:clrMapOvr>
    <a:masterClrMapping/>
  </p:clrMapOvr>
  <p:transition spd="med" advClick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3130"/>
      </p:ext>
    </p:extLst>
  </p:cSld>
  <p:clrMapOvr>
    <a:masterClrMapping/>
  </p:clrMapOvr>
  <p:transition spd="med" advClick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5143"/>
      </p:ext>
    </p:extLst>
  </p:cSld>
  <p:clrMapOvr>
    <a:masterClrMapping/>
  </p:clrMapOvr>
  <p:transition spd="med" advClick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29414"/>
      </p:ext>
    </p:extLst>
  </p:cSld>
  <p:clrMapOvr>
    <a:masterClrMapping/>
  </p:clrMapOvr>
  <p:transition spd="med" advClick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5446"/>
      </p:ext>
    </p:extLst>
  </p:cSld>
  <p:clrMapOvr>
    <a:masterClrMapping/>
  </p:clrMapOvr>
  <p:transition spd="med" advClick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206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7625"/>
      </p:ext>
    </p:extLst>
  </p:cSld>
  <p:clrMapOvr>
    <a:masterClrMapping/>
  </p:clrMapOvr>
  <p:transition spd="med" advClick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922"/>
      </p:ext>
    </p:extLst>
  </p:cSld>
  <p:clrMapOvr>
    <a:masterClrMapping/>
  </p:clrMapOvr>
  <p:transition spd="med" advClick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7406"/>
      </p:ext>
    </p:extLst>
  </p:cSld>
  <p:clrMapOvr>
    <a:masterClrMapping/>
  </p:clrMapOvr>
  <p:transition spd="med" advClick="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3324"/>
      </p:ext>
    </p:extLst>
  </p:cSld>
  <p:clrMapOvr>
    <a:masterClrMapping/>
  </p:clrMapOvr>
  <p:transition spd="med" advClick="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337211"/>
      </p:ext>
    </p:extLst>
  </p:cSld>
  <p:clrMapOvr>
    <a:masterClrMapping/>
  </p:clrMapOvr>
  <p:transition spd="med" advClick="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762301"/>
      </p:ext>
    </p:extLst>
  </p:cSld>
  <p:clrMapOvr>
    <a:masterClrMapping/>
  </p:clrMapOvr>
  <p:transition spd="med" advClick="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06144"/>
      </p:ext>
    </p:extLst>
  </p:cSld>
  <p:clrMapOvr>
    <a:masterClrMapping/>
  </p:clrMapOvr>
  <p:transition spd="med" advClick="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11879"/>
      </p:ext>
    </p:extLst>
  </p:cSld>
  <p:clrMapOvr>
    <a:masterClrMapping/>
  </p:clrMapOvr>
  <p:transition spd="med" advClick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2370"/>
      </p:ext>
    </p:extLst>
  </p:cSld>
  <p:clrMapOvr>
    <a:masterClrMapping/>
  </p:clrMapOvr>
  <p:transition spd="med" advClick="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6225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6628"/>
      </p:ext>
    </p:extLst>
  </p:cSld>
  <p:clrMapOvr>
    <a:masterClrMapping/>
  </p:clrMapOvr>
  <p:transition spd="med" advClick="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48"/>
      </p:ext>
    </p:extLst>
  </p:cSld>
  <p:clrMapOvr>
    <a:masterClrMapping/>
  </p:clrMapOvr>
  <p:transition spd="med" advClick="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1078"/>
      </p:ext>
    </p:extLst>
  </p:cSld>
  <p:clrMapOvr>
    <a:masterClrMapping/>
  </p:clrMapOvr>
  <p:transition spd="med" advClick="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1141"/>
      </p:ext>
    </p:extLst>
  </p:cSld>
  <p:clrMapOvr>
    <a:masterClrMapping/>
  </p:clrMapOvr>
  <p:transition spd="med" advClick="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67"/>
      </p:ext>
    </p:extLst>
  </p:cSld>
  <p:clrMapOvr>
    <a:masterClrMapping/>
  </p:clrMapOvr>
  <p:transition spd="med" advClick="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7001"/>
      </p:ext>
    </p:extLst>
  </p:cSld>
  <p:clrMapOvr>
    <a:masterClrMapping/>
  </p:clrMapOvr>
  <p:transition spd="med" advClick="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9013"/>
      </p:ext>
    </p:extLst>
  </p:cSld>
  <p:clrMapOvr>
    <a:masterClrMapping/>
  </p:clrMapOvr>
  <p:transition spd="med" advClick="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3900"/>
      </p:ext>
    </p:extLst>
  </p:cSld>
  <p:clrMapOvr>
    <a:masterClrMapping/>
  </p:clrMapOvr>
  <p:transition spd="med" advClick="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7172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2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02/11/2024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4473" y="2980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6148" y="2378749"/>
            <a:ext cx="5722762" cy="1451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Cuốn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sách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của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em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1649589" y="4966971"/>
            <a:ext cx="1304625" cy="14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3F681-05C1-4FA2-90B9-1B57E182B689}"/>
              </a:ext>
            </a:extLst>
          </p:cNvPr>
          <p:cNvSpPr/>
          <p:nvPr/>
        </p:nvSpPr>
        <p:spPr>
          <a:xfrm>
            <a:off x="2200080" y="1752400"/>
            <a:ext cx="7969158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Luyện</a:t>
            </a:r>
            <a:r>
              <a:rPr kumimoji="0" lang="en-US" sz="4500" b="1" i="0" u="none" strike="noStrike" kern="1200" cap="none" spc="0" normalizeH="0" noProof="0" dirty="0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500" b="1" i="0" u="none" strike="noStrike" kern="1200" cap="none" spc="0" normalizeH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đọc</a:t>
            </a:r>
            <a:r>
              <a:rPr kumimoji="0" lang="en-US" sz="4500" b="1" i="0" u="none" strike="noStrike" kern="1200" cap="none" spc="0" normalizeH="0" noProof="0" dirty="0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noProof="0" dirty="0" smtClean="0">
              <a:ln w="22225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Cuốn</a:t>
            </a:r>
            <a:r>
              <a:rPr kumimoji="0" lang="en-US" sz="6600" b="1" i="0" u="none" strike="noStrike" kern="1200" cap="none" spc="0" normalizeH="0" noProof="0" dirty="0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sách</a:t>
            </a:r>
            <a:r>
              <a:rPr kumimoji="0" lang="en-US" sz="6600" b="1" i="0" u="none" strike="noStrike" kern="1200" cap="none" spc="0" normalizeH="0" noProof="0" dirty="0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của</a:t>
            </a:r>
            <a:r>
              <a:rPr kumimoji="0" lang="en-US" sz="6600" b="1" i="0" u="none" strike="noStrike" kern="1200" cap="none" spc="0" normalizeH="0" noProof="0" dirty="0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5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603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TextBox 5"/>
          <p:cNvSpPr txBox="1"/>
          <p:nvPr/>
        </p:nvSpPr>
        <p:spPr>
          <a:xfrm>
            <a:off x="4782416" y="232783"/>
            <a:ext cx="47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17" y="817558"/>
            <a:ext cx="989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49162" y="2194604"/>
            <a:ext cx="9767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86817" y="4046659"/>
            <a:ext cx="10051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-96982" y="0"/>
            <a:ext cx="2992582" cy="1392382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2154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260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8926" y="278239"/>
            <a:ext cx="473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145" y="807166"/>
            <a:ext cx="9892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29297" y="72779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.VnCooperH" panose="020B7200000000000000" pitchFamily="34" charset="0"/>
              </a:rPr>
              <a:t>1</a:t>
            </a:r>
            <a:endParaRPr lang="en-US" sz="3200" dirty="0">
              <a:solidFill>
                <a:srgbClr val="FF0000"/>
              </a:solidFill>
              <a:latin typeface=".VnCooperH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9297" y="2124970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CooperH" panose="020B7200000000000000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9297" y="2995037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CooperH" panose="020B7200000000000000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9296" y="3875987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.VnCooperH" panose="020B7200000000000000" pitchFamily="34" charset="0"/>
              </a:rPr>
              <a:t>4</a:t>
            </a:r>
            <a:endParaRPr lang="en-US" sz="3200" dirty="0">
              <a:solidFill>
                <a:srgbClr val="FF0000"/>
              </a:solidFill>
              <a:latin typeface=".VnCooperH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1145" y="2160567"/>
            <a:ext cx="9767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9972" y="3086618"/>
            <a:ext cx="9829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59972" y="4022836"/>
            <a:ext cx="10051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3519" y="14287"/>
            <a:ext cx="2381251" cy="1427017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Chia </a:t>
            </a:r>
            <a:r>
              <a:rPr lang="en-US" sz="3200" dirty="0" err="1" smtClean="0"/>
              <a:t>đoạn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775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40"/>
                            </p:stCondLst>
                            <p:childTnLst>
                              <p:par>
                                <p:cTn id="3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20"/>
                            </p:stCondLst>
                            <p:childTnLst>
                              <p:par>
                                <p:cTn id="4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56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3300" y="2399781"/>
            <a:ext cx="102387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4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Cử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đại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diện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đoạn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215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762" y="316594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291" y="1551709"/>
            <a:ext cx="35883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49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8708" y="214232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338326" y="51730"/>
            <a:ext cx="12047638" cy="2408543"/>
            <a:chOff x="1330899" y="1678703"/>
            <a:chExt cx="4506713" cy="1211173"/>
          </a:xfrm>
        </p:grpSpPr>
        <p:grpSp>
          <p:nvGrpSpPr>
            <p:cNvPr id="11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5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2156121" y="2356864"/>
              <a:ext cx="1035239" cy="3678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Nhà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xuất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bản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05229" y="1409749"/>
            <a:ext cx="693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Cơ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quan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xuất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bản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sách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báo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</a:rPr>
              <a:t>…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72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144362" y="1657230"/>
            <a:ext cx="12047638" cy="3100907"/>
            <a:chOff x="1330899" y="1678703"/>
            <a:chExt cx="4506713" cy="1211173"/>
          </a:xfrm>
        </p:grpSpPr>
        <p:grpSp>
          <p:nvGrpSpPr>
            <p:cNvPr id="73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77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129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130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4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97942" y="2342635"/>
              <a:ext cx="1035239" cy="3678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Mục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lục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030595" y="3402121"/>
            <a:ext cx="7839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Là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danh </a:t>
            </a:r>
            <a:r>
              <a:rPr lang="vi-VN" sz="2800" dirty="0">
                <a:solidFill>
                  <a:srgbClr val="002060"/>
                </a:solidFill>
              </a:rPr>
              <a:t>sách </a:t>
            </a:r>
            <a:r>
              <a:rPr lang="vi-VN" sz="2800" dirty="0" smtClean="0">
                <a:solidFill>
                  <a:srgbClr val="002060"/>
                </a:solidFill>
              </a:rPr>
              <a:t>liệt </a:t>
            </a:r>
            <a:r>
              <a:rPr lang="vi-VN" sz="2800" dirty="0">
                <a:solidFill>
                  <a:srgbClr val="002060"/>
                </a:solidFill>
              </a:rPr>
              <a:t>kê các tiêu đề, nội dung chính của quyển sách kèm với số trang tương ứng.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135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139596" y="4236388"/>
            <a:ext cx="12047638" cy="2348804"/>
            <a:chOff x="1330899" y="1678703"/>
            <a:chExt cx="4506713" cy="1211173"/>
          </a:xfrm>
        </p:grpSpPr>
        <p:grpSp>
          <p:nvGrpSpPr>
            <p:cNvPr id="136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8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39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40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142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37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39624" y="2297069"/>
              <a:ext cx="1035239" cy="3015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Tác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giả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3762418" y="5462253"/>
            <a:ext cx="7910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 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trực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tiếp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ra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toàn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hoặc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phần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nghệ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thuật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khoa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34" grpId="0"/>
      <p:bldP spid="1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727" y="2172071"/>
            <a:ext cx="9393381" cy="13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632362" y="2272145"/>
            <a:ext cx="180109" cy="498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21926" y="2930236"/>
            <a:ext cx="180109" cy="498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75707" y="427430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45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56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6970" y="1766568"/>
            <a:ext cx="660469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đoạn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6970" y="2274399"/>
            <a:ext cx="6611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4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8029" y="1766568"/>
            <a:ext cx="682257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toàn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endParaRPr lang="en-US" sz="6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Và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hi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290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3553690" y="986271"/>
            <a:ext cx="7377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solidFill>
                  <a:srgbClr val="FF0000"/>
                </a:solidFill>
                <a:latin typeface="Calibri"/>
              </a:rPr>
              <a:t>TÌM HIỂU BÀI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31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0764" y="240848"/>
            <a:ext cx="1022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2545" y="1590097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2545" y="2628160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62545" y="3704702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62545" y="4790222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8797" y="1562698"/>
            <a:ext cx="5846619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797" y="2622693"/>
            <a:ext cx="5846619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797" y="3704702"/>
            <a:ext cx="5846619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38796" y="4654042"/>
            <a:ext cx="5846619" cy="1112476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2364" y="825623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0" y="822310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65247" y="5795853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1" name="Straight Arrow Connector 20"/>
          <p:cNvCxnSpPr>
            <a:stCxn id="7" idx="3"/>
            <a:endCxn id="12" idx="1"/>
          </p:cNvCxnSpPr>
          <p:nvPr/>
        </p:nvCxnSpPr>
        <p:spPr>
          <a:xfrm>
            <a:off x="4239491" y="1894897"/>
            <a:ext cx="1399306" cy="103259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39491" y="2960145"/>
            <a:ext cx="1399306" cy="103259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4239491" y="1867498"/>
            <a:ext cx="1399306" cy="225654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4" idx="1"/>
          </p:cNvCxnSpPr>
          <p:nvPr/>
        </p:nvCxnSpPr>
        <p:spPr>
          <a:xfrm>
            <a:off x="4239491" y="5062513"/>
            <a:ext cx="1399305" cy="14776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14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4038600" y="1457325"/>
            <a:ext cx="382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0144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1057968" y="1301786"/>
            <a:ext cx="120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微软雅黑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微软雅黑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Qua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tên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sách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thể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điều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gì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32" name="组合 567">
            <a:extLst>
              <a:ext uri="{FF2B5EF4-FFF2-40B4-BE49-F238E27FC236}">
                <a16:creationId xmlns:a16="http://schemas.microsoft.com/office/drawing/2014/main" id="{65BB8B70-451B-482E-A9F6-D96CBB109917}"/>
              </a:ext>
            </a:extLst>
          </p:cNvPr>
          <p:cNvGrpSpPr/>
          <p:nvPr/>
        </p:nvGrpSpPr>
        <p:grpSpPr>
          <a:xfrm>
            <a:off x="450447" y="2372894"/>
            <a:ext cx="10990556" cy="3013493"/>
            <a:chOff x="1330899" y="1678703"/>
            <a:chExt cx="4506713" cy="1632270"/>
          </a:xfrm>
        </p:grpSpPr>
        <p:grpSp>
          <p:nvGrpSpPr>
            <p:cNvPr id="133" name="组合 376">
              <a:extLst>
                <a:ext uri="{FF2B5EF4-FFF2-40B4-BE49-F238E27FC236}">
                  <a16:creationId xmlns:a16="http://schemas.microsoft.com/office/drawing/2014/main" id="{88E7F240-5663-4676-B932-A1867A3369A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5" name="Freeform 5">
                <a:extLst>
                  <a:ext uri="{FF2B5EF4-FFF2-40B4-BE49-F238E27FC236}">
                    <a16:creationId xmlns:a16="http://schemas.microsoft.com/office/drawing/2014/main" id="{3B0B3327-3A3A-49D1-91CF-4CE3CD0F0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36" name="Freeform 6">
                <a:extLst>
                  <a:ext uri="{FF2B5EF4-FFF2-40B4-BE49-F238E27FC236}">
                    <a16:creationId xmlns:a16="http://schemas.microsoft.com/office/drawing/2014/main" id="{13FE532C-A814-4FFF-8522-D25E94017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37" name="组合 375">
                <a:extLst>
                  <a:ext uri="{FF2B5EF4-FFF2-40B4-BE49-F238E27FC236}">
                    <a16:creationId xmlns:a16="http://schemas.microsoft.com/office/drawing/2014/main" id="{4288BC46-4DDF-46B6-88DC-63893837949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38" name="Freeform 15">
                  <a:extLst>
                    <a:ext uri="{FF2B5EF4-FFF2-40B4-BE49-F238E27FC236}">
                      <a16:creationId xmlns:a16="http://schemas.microsoft.com/office/drawing/2014/main" id="{942804FC-203C-464C-8686-0C1D3384C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16">
                  <a:extLst>
                    <a:ext uri="{FF2B5EF4-FFF2-40B4-BE49-F238E27FC236}">
                      <a16:creationId xmlns:a16="http://schemas.microsoft.com/office/drawing/2014/main" id="{2FBD227F-218E-4770-9303-6B71C2175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17">
                  <a:extLst>
                    <a:ext uri="{FF2B5EF4-FFF2-40B4-BE49-F238E27FC236}">
                      <a16:creationId xmlns:a16="http://schemas.microsoft.com/office/drawing/2014/main" id="{1EF14C4C-A18B-4B1A-8EBA-781AF65EC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18">
                  <a:extLst>
                    <a:ext uri="{FF2B5EF4-FFF2-40B4-BE49-F238E27FC236}">
                      <a16:creationId xmlns:a16="http://schemas.microsoft.com/office/drawing/2014/main" id="{81566EF0-FB2D-4E56-9499-907E2A82D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9">
                  <a:extLst>
                    <a:ext uri="{FF2B5EF4-FFF2-40B4-BE49-F238E27FC236}">
                      <a16:creationId xmlns:a16="http://schemas.microsoft.com/office/drawing/2014/main" id="{70A05572-B96C-423D-A980-ACEE8653A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20">
                  <a:extLst>
                    <a:ext uri="{FF2B5EF4-FFF2-40B4-BE49-F238E27FC236}">
                      <a16:creationId xmlns:a16="http://schemas.microsoft.com/office/drawing/2014/main" id="{317A344D-45CF-404A-B131-2CCD2A381D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21">
                  <a:extLst>
                    <a:ext uri="{FF2B5EF4-FFF2-40B4-BE49-F238E27FC236}">
                      <a16:creationId xmlns:a16="http://schemas.microsoft.com/office/drawing/2014/main" id="{39B0CB35-77ED-49F5-AFB9-93BEE9EBE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22">
                  <a:extLst>
                    <a:ext uri="{FF2B5EF4-FFF2-40B4-BE49-F238E27FC236}">
                      <a16:creationId xmlns:a16="http://schemas.microsoft.com/office/drawing/2014/main" id="{9E1078D0-2A8B-4DFC-8BDA-80F1566EBD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23">
                  <a:extLst>
                    <a:ext uri="{FF2B5EF4-FFF2-40B4-BE49-F238E27FC236}">
                      <a16:creationId xmlns:a16="http://schemas.microsoft.com/office/drawing/2014/main" id="{3AA87B31-C989-4AB2-A797-143B78174D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24">
                  <a:extLst>
                    <a:ext uri="{FF2B5EF4-FFF2-40B4-BE49-F238E27FC236}">
                      <a16:creationId xmlns:a16="http://schemas.microsoft.com/office/drawing/2014/main" id="{BAD873F1-A975-499C-A455-EDE60DD85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25">
                  <a:extLst>
                    <a:ext uri="{FF2B5EF4-FFF2-40B4-BE49-F238E27FC236}">
                      <a16:creationId xmlns:a16="http://schemas.microsoft.com/office/drawing/2014/main" id="{E3B0E016-2E37-488D-B0D9-FB6EEF8F3F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26">
                  <a:extLst>
                    <a:ext uri="{FF2B5EF4-FFF2-40B4-BE49-F238E27FC236}">
                      <a16:creationId xmlns:a16="http://schemas.microsoft.com/office/drawing/2014/main" id="{6A87685C-87EF-4F10-AB90-E24ECA9C8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27">
                  <a:extLst>
                    <a:ext uri="{FF2B5EF4-FFF2-40B4-BE49-F238E27FC236}">
                      <a16:creationId xmlns:a16="http://schemas.microsoft.com/office/drawing/2014/main" id="{E818635D-5930-4877-A0B6-98463D1FF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28">
                  <a:extLst>
                    <a:ext uri="{FF2B5EF4-FFF2-40B4-BE49-F238E27FC236}">
                      <a16:creationId xmlns:a16="http://schemas.microsoft.com/office/drawing/2014/main" id="{988A3546-A948-422D-8F0A-6646A31E9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29">
                  <a:extLst>
                    <a:ext uri="{FF2B5EF4-FFF2-40B4-BE49-F238E27FC236}">
                      <a16:creationId xmlns:a16="http://schemas.microsoft.com/office/drawing/2014/main" id="{8B4528E9-3745-44D2-9FCD-87BD4BE31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30">
                  <a:extLst>
                    <a:ext uri="{FF2B5EF4-FFF2-40B4-BE49-F238E27FC236}">
                      <a16:creationId xmlns:a16="http://schemas.microsoft.com/office/drawing/2014/main" id="{AC36726A-3137-4710-A3F1-7A2D10631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31">
                  <a:extLst>
                    <a:ext uri="{FF2B5EF4-FFF2-40B4-BE49-F238E27FC236}">
                      <a16:creationId xmlns:a16="http://schemas.microsoft.com/office/drawing/2014/main" id="{75E18478-80FA-4D3E-AE05-7D5DF1547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32">
                  <a:extLst>
                    <a:ext uri="{FF2B5EF4-FFF2-40B4-BE49-F238E27FC236}">
                      <a16:creationId xmlns:a16="http://schemas.microsoft.com/office/drawing/2014/main" id="{CF1A34FC-C50A-4849-88D3-1D8106592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33">
                  <a:extLst>
                    <a:ext uri="{FF2B5EF4-FFF2-40B4-BE49-F238E27FC236}">
                      <a16:creationId xmlns:a16="http://schemas.microsoft.com/office/drawing/2014/main" id="{8BDAE1DE-8205-4502-B6D5-86BDEF492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34">
                  <a:extLst>
                    <a:ext uri="{FF2B5EF4-FFF2-40B4-BE49-F238E27FC236}">
                      <a16:creationId xmlns:a16="http://schemas.microsoft.com/office/drawing/2014/main" id="{1F8062C7-572C-434A-BDA0-A1BD8F13A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35">
                  <a:extLst>
                    <a:ext uri="{FF2B5EF4-FFF2-40B4-BE49-F238E27FC236}">
                      <a16:creationId xmlns:a16="http://schemas.microsoft.com/office/drawing/2014/main" id="{726A37A3-4C34-4102-BD18-CF74D97B0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36">
                  <a:extLst>
                    <a:ext uri="{FF2B5EF4-FFF2-40B4-BE49-F238E27FC236}">
                      <a16:creationId xmlns:a16="http://schemas.microsoft.com/office/drawing/2014/main" id="{29695BE8-96EE-4795-B9A9-C4EF5F1DB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37">
                  <a:extLst>
                    <a:ext uri="{FF2B5EF4-FFF2-40B4-BE49-F238E27FC236}">
                      <a16:creationId xmlns:a16="http://schemas.microsoft.com/office/drawing/2014/main" id="{4215CD33-C6F3-4F38-96FD-F44062BA2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38">
                  <a:extLst>
                    <a:ext uri="{FF2B5EF4-FFF2-40B4-BE49-F238E27FC236}">
                      <a16:creationId xmlns:a16="http://schemas.microsoft.com/office/drawing/2014/main" id="{A1FD3D42-B565-423A-809D-BCA8D9062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39">
                  <a:extLst>
                    <a:ext uri="{FF2B5EF4-FFF2-40B4-BE49-F238E27FC236}">
                      <a16:creationId xmlns:a16="http://schemas.microsoft.com/office/drawing/2014/main" id="{322598B9-0762-42C6-BD84-FBFD7D0D6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40">
                  <a:extLst>
                    <a:ext uri="{FF2B5EF4-FFF2-40B4-BE49-F238E27FC236}">
                      <a16:creationId xmlns:a16="http://schemas.microsoft.com/office/drawing/2014/main" id="{59AE48BA-C7DE-49E0-B4BC-8E6A99DB2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41">
                  <a:extLst>
                    <a:ext uri="{FF2B5EF4-FFF2-40B4-BE49-F238E27FC236}">
                      <a16:creationId xmlns:a16="http://schemas.microsoft.com/office/drawing/2014/main" id="{F23F87A9-ABDD-408F-AAE5-4E0D0EEDC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42">
                  <a:extLst>
                    <a:ext uri="{FF2B5EF4-FFF2-40B4-BE49-F238E27FC236}">
                      <a16:creationId xmlns:a16="http://schemas.microsoft.com/office/drawing/2014/main" id="{4E76F04D-8586-466A-A962-1B51788AF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43">
                  <a:extLst>
                    <a:ext uri="{FF2B5EF4-FFF2-40B4-BE49-F238E27FC236}">
                      <a16:creationId xmlns:a16="http://schemas.microsoft.com/office/drawing/2014/main" id="{CEC54B46-5D4B-402E-9489-AC631732E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44">
                  <a:extLst>
                    <a:ext uri="{FF2B5EF4-FFF2-40B4-BE49-F238E27FC236}">
                      <a16:creationId xmlns:a16="http://schemas.microsoft.com/office/drawing/2014/main" id="{1879F0AC-E8D1-44E8-B47F-443DD648B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45">
                  <a:extLst>
                    <a:ext uri="{FF2B5EF4-FFF2-40B4-BE49-F238E27FC236}">
                      <a16:creationId xmlns:a16="http://schemas.microsoft.com/office/drawing/2014/main" id="{1C786AE2-BD67-4757-8382-98AEB6464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46">
                  <a:extLst>
                    <a:ext uri="{FF2B5EF4-FFF2-40B4-BE49-F238E27FC236}">
                      <a16:creationId xmlns:a16="http://schemas.microsoft.com/office/drawing/2014/main" id="{79E028F0-001F-4C1A-B44B-091D00BE4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47">
                  <a:extLst>
                    <a:ext uri="{FF2B5EF4-FFF2-40B4-BE49-F238E27FC236}">
                      <a16:creationId xmlns:a16="http://schemas.microsoft.com/office/drawing/2014/main" id="{9E485F94-0EF5-4DA9-953B-D31E6132D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48">
                  <a:extLst>
                    <a:ext uri="{FF2B5EF4-FFF2-40B4-BE49-F238E27FC236}">
                      <a16:creationId xmlns:a16="http://schemas.microsoft.com/office/drawing/2014/main" id="{C2FC3F86-7F2B-4AF6-983C-7B00D1662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49">
                  <a:extLst>
                    <a:ext uri="{FF2B5EF4-FFF2-40B4-BE49-F238E27FC236}">
                      <a16:creationId xmlns:a16="http://schemas.microsoft.com/office/drawing/2014/main" id="{538E37C8-9E2F-4AD2-9301-EA03025D6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50">
                  <a:extLst>
                    <a:ext uri="{FF2B5EF4-FFF2-40B4-BE49-F238E27FC236}">
                      <a16:creationId xmlns:a16="http://schemas.microsoft.com/office/drawing/2014/main" id="{DAF07E13-1745-4EEC-AE22-47BAB739D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51">
                  <a:extLst>
                    <a:ext uri="{FF2B5EF4-FFF2-40B4-BE49-F238E27FC236}">
                      <a16:creationId xmlns:a16="http://schemas.microsoft.com/office/drawing/2014/main" id="{DFF82D2B-CF7F-4E13-B56D-6E27408A0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52">
                  <a:extLst>
                    <a:ext uri="{FF2B5EF4-FFF2-40B4-BE49-F238E27FC236}">
                      <a16:creationId xmlns:a16="http://schemas.microsoft.com/office/drawing/2014/main" id="{6429AE59-3363-4AE1-977B-5DF08191B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53">
                  <a:extLst>
                    <a:ext uri="{FF2B5EF4-FFF2-40B4-BE49-F238E27FC236}">
                      <a16:creationId xmlns:a16="http://schemas.microsoft.com/office/drawing/2014/main" id="{14F9F5C1-00EE-4D12-9DB0-80FCD75F72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54">
                  <a:extLst>
                    <a:ext uri="{FF2B5EF4-FFF2-40B4-BE49-F238E27FC236}">
                      <a16:creationId xmlns:a16="http://schemas.microsoft.com/office/drawing/2014/main" id="{F01083F6-6D33-4A14-95BC-F6CB3F3A7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55">
                  <a:extLst>
                    <a:ext uri="{FF2B5EF4-FFF2-40B4-BE49-F238E27FC236}">
                      <a16:creationId xmlns:a16="http://schemas.microsoft.com/office/drawing/2014/main" id="{B9BB1F9C-C2E0-47D8-B4B3-88AD54299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56">
                  <a:extLst>
                    <a:ext uri="{FF2B5EF4-FFF2-40B4-BE49-F238E27FC236}">
                      <a16:creationId xmlns:a16="http://schemas.microsoft.com/office/drawing/2014/main" id="{73596F8F-E52B-46D8-8EA6-FAFDFAA77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57">
                  <a:extLst>
                    <a:ext uri="{FF2B5EF4-FFF2-40B4-BE49-F238E27FC236}">
                      <a16:creationId xmlns:a16="http://schemas.microsoft.com/office/drawing/2014/main" id="{1A7BE628-5EFF-487D-BC75-F68DC6E0B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58">
                  <a:extLst>
                    <a:ext uri="{FF2B5EF4-FFF2-40B4-BE49-F238E27FC236}">
                      <a16:creationId xmlns:a16="http://schemas.microsoft.com/office/drawing/2014/main" id="{3AA1DB3E-D21F-454A-9643-A6211581B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59">
                  <a:extLst>
                    <a:ext uri="{FF2B5EF4-FFF2-40B4-BE49-F238E27FC236}">
                      <a16:creationId xmlns:a16="http://schemas.microsoft.com/office/drawing/2014/main" id="{80C6F685-F2C9-423F-B73D-6E83B4454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60">
                  <a:extLst>
                    <a:ext uri="{FF2B5EF4-FFF2-40B4-BE49-F238E27FC236}">
                      <a16:creationId xmlns:a16="http://schemas.microsoft.com/office/drawing/2014/main" id="{964C6899-B183-43D8-B184-DDE9A3C10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61">
                  <a:extLst>
                    <a:ext uri="{FF2B5EF4-FFF2-40B4-BE49-F238E27FC236}">
                      <a16:creationId xmlns:a16="http://schemas.microsoft.com/office/drawing/2014/main" id="{1384180B-0EB6-486D-B743-11DB09812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62">
                  <a:extLst>
                    <a:ext uri="{FF2B5EF4-FFF2-40B4-BE49-F238E27FC236}">
                      <a16:creationId xmlns:a16="http://schemas.microsoft.com/office/drawing/2014/main" id="{04CC4C74-EFB8-44DC-852A-B74A4FFFC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63">
                  <a:extLst>
                    <a:ext uri="{FF2B5EF4-FFF2-40B4-BE49-F238E27FC236}">
                      <a16:creationId xmlns:a16="http://schemas.microsoft.com/office/drawing/2014/main" id="{9F176540-07E7-4801-B88B-4A8AA63E3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64">
                  <a:extLst>
                    <a:ext uri="{FF2B5EF4-FFF2-40B4-BE49-F238E27FC236}">
                      <a16:creationId xmlns:a16="http://schemas.microsoft.com/office/drawing/2014/main" id="{E30BB31C-AFB6-4917-B428-40EDE2950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65">
                  <a:extLst>
                    <a:ext uri="{FF2B5EF4-FFF2-40B4-BE49-F238E27FC236}">
                      <a16:creationId xmlns:a16="http://schemas.microsoft.com/office/drawing/2014/main" id="{8ED355B9-60AB-4BDD-ADAF-18E0E5AEF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66">
                  <a:extLst>
                    <a:ext uri="{FF2B5EF4-FFF2-40B4-BE49-F238E27FC236}">
                      <a16:creationId xmlns:a16="http://schemas.microsoft.com/office/drawing/2014/main" id="{D0597BF0-AEAD-46FF-8B62-03CFB2A23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67">
                  <a:extLst>
                    <a:ext uri="{FF2B5EF4-FFF2-40B4-BE49-F238E27FC236}">
                      <a16:creationId xmlns:a16="http://schemas.microsoft.com/office/drawing/2014/main" id="{8A0C7EC2-FCB5-4E49-BD15-893A2CD79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68">
                  <a:extLst>
                    <a:ext uri="{FF2B5EF4-FFF2-40B4-BE49-F238E27FC236}">
                      <a16:creationId xmlns:a16="http://schemas.microsoft.com/office/drawing/2014/main" id="{0C693AED-3113-4CE9-9A0E-1FF439BE9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69">
                  <a:extLst>
                    <a:ext uri="{FF2B5EF4-FFF2-40B4-BE49-F238E27FC236}">
                      <a16:creationId xmlns:a16="http://schemas.microsoft.com/office/drawing/2014/main" id="{F22424F1-0AF8-4847-AEC5-190C11DFD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70">
                  <a:extLst>
                    <a:ext uri="{FF2B5EF4-FFF2-40B4-BE49-F238E27FC236}">
                      <a16:creationId xmlns:a16="http://schemas.microsoft.com/office/drawing/2014/main" id="{546DD2A8-81A4-4EDB-BD24-4F6644336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34" name="文本框 558">
              <a:extLst>
                <a:ext uri="{FF2B5EF4-FFF2-40B4-BE49-F238E27FC236}">
                  <a16:creationId xmlns:a16="http://schemas.microsoft.com/office/drawing/2014/main" id="{5A1A5567-0863-46DA-A619-DFFA3C33157E}"/>
                </a:ext>
              </a:extLst>
            </p:cNvPr>
            <p:cNvSpPr txBox="1"/>
            <p:nvPr/>
          </p:nvSpPr>
          <p:spPr>
            <a:xfrm>
              <a:off x="2199920" y="2233755"/>
              <a:ext cx="3463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23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230523" y="575093"/>
            <a:ext cx="120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xếp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991158" y="1785197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105458" y="3262313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544108" y="3262313"/>
            <a:ext cx="3028518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544108" y="1785197"/>
            <a:ext cx="3028518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8659" y="1705435"/>
            <a:ext cx="45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endParaRPr lang="en-US" sz="54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04098" y="1705435"/>
            <a:ext cx="45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  <a:endParaRPr lang="en-US" sz="54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68660" y="3127533"/>
            <a:ext cx="45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3</a:t>
            </a:r>
            <a:endParaRPr lang="en-US" sz="54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04097" y="3127533"/>
            <a:ext cx="45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Lucida Console" panose="020B06090405040202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3660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5" grpId="0" animBg="1"/>
      <p:bldP spid="66" grpId="0" animBg="1"/>
      <p:bldP spid="67" grpId="0" animBg="1"/>
      <p:bldP spid="69" grpId="0" animBg="1"/>
      <p:bldP spid="2" grpId="0"/>
      <p:bldP spid="73" grpId="0"/>
      <p:bldP spid="74" grpId="0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230523" y="575093"/>
            <a:ext cx="120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mục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lục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278085" y="2019352"/>
            <a:ext cx="7347178" cy="6096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363809" y="3467681"/>
            <a:ext cx="7261454" cy="684319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78085" y="1937063"/>
            <a:ext cx="7347178" cy="111125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78085" y="3467681"/>
            <a:ext cx="7347178" cy="108648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465603"/>
            <a:ext cx="2900541" cy="34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31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5" grpId="0" animBg="1"/>
      <p:bldP spid="65" grpId="1" animBg="1"/>
      <p:bldP spid="69" grpId="0" animBg="1"/>
      <p:bldP spid="69" grpId="1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873" y="2154495"/>
            <a:ext cx="56012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lại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855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8" y="1083118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theo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văn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bản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786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1836470" y="381943"/>
            <a:ext cx="877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xếp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nhóm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hợp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790451" y="1403533"/>
            <a:ext cx="2092037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giả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350301" y="2608878"/>
            <a:ext cx="2479963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đọc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sách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734791" y="1337301"/>
            <a:ext cx="2770908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</a:rPr>
              <a:t>uốn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sách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7596717" y="2818673"/>
            <a:ext cx="2092037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ghi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8831530" y="1423129"/>
            <a:ext cx="2341418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b</a:t>
            </a:r>
            <a:r>
              <a:rPr lang="en-US" sz="2800" dirty="0" err="1" smtClean="0">
                <a:solidFill>
                  <a:schemeClr val="tx1"/>
                </a:solidFill>
              </a:rPr>
              <a:t>ìa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sách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363" y="4861427"/>
            <a:ext cx="4322618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6774" y="4861427"/>
            <a:ext cx="4322618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16531" y="2542646"/>
            <a:ext cx="961230" cy="238501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95010" y="2455375"/>
            <a:ext cx="2092725" cy="240605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627418" y="2112176"/>
            <a:ext cx="4362533" cy="274925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0"/>
          </p:cNvCxnSpPr>
          <p:nvPr/>
        </p:nvCxnSpPr>
        <p:spPr>
          <a:xfrm>
            <a:off x="4828197" y="3211551"/>
            <a:ext cx="3068894" cy="166697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642735" y="3943865"/>
            <a:ext cx="188795" cy="91756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55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2279756" y="864983"/>
            <a:ext cx="8774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Nối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hoàn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232" y="2352054"/>
            <a:ext cx="751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(…)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232" y="3326103"/>
            <a:ext cx="751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(…)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232" y="2360219"/>
            <a:ext cx="11175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232" y="3317938"/>
            <a:ext cx="10469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69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439640" y="-2676907"/>
            <a:ext cx="7201369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Vận</a:t>
            </a:r>
            <a:r>
              <a:rPr kumimoji="0" lang="en-US" sz="80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80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dụng</a:t>
            </a:r>
            <a:r>
              <a:rPr kumimoji="0" lang="en-US" sz="80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– </a:t>
            </a:r>
            <a:r>
              <a:rPr kumimoji="0" lang="en-US" sz="80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Định</a:t>
            </a:r>
            <a:r>
              <a:rPr kumimoji="0" lang="en-US" sz="80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en-US" sz="8000" b="1" i="0" u="none" strike="noStrike" kern="1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hướng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9" y="2409825"/>
            <a:ext cx="7572375" cy="326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Khởi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động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520" y="-1"/>
            <a:ext cx="1420479" cy="16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188" y="442913"/>
            <a:ext cx="680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Thi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đố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đáp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bài</a:t>
            </a:r>
            <a:r>
              <a:rPr lang="en-US" sz="4800" dirty="0" smtClean="0">
                <a:solidFill>
                  <a:srgbClr val="FF0000"/>
                </a:solidFill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</a:rPr>
              <a:t>Em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vẽ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275" y="1985963"/>
            <a:ext cx="10344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HS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0"/>
            <a:ext cx="1950720" cy="18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" y="232063"/>
            <a:ext cx="4649933" cy="3099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7822" y="1052945"/>
            <a:ext cx="532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171" y="3636818"/>
            <a:ext cx="4649933" cy="2959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7822" y="3512127"/>
            <a:ext cx="53244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504218" y="2183999"/>
            <a:ext cx="14270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436551" y="4627419"/>
            <a:ext cx="2189885" cy="8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314333" y="5751546"/>
            <a:ext cx="1607994" cy="8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73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55313" y="37101"/>
            <a:ext cx="532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0004" y="1996530"/>
            <a:ext cx="5324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6" y="92519"/>
            <a:ext cx="3764837" cy="2077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4" y="4685236"/>
            <a:ext cx="3764837" cy="2048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4" y="2378441"/>
            <a:ext cx="3764837" cy="209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00772" y="4685236"/>
            <a:ext cx="5911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927273" y="637265"/>
            <a:ext cx="1759527" cy="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37242" y="2563090"/>
            <a:ext cx="1317049" cy="13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37787" y="3122961"/>
            <a:ext cx="1995922" cy="20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37787" y="3689521"/>
            <a:ext cx="19959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01024" y="5862067"/>
            <a:ext cx="3217287" cy="23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201024" y="1131333"/>
            <a:ext cx="1759527" cy="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46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0F33A6B-2B69-4249-B573-7890E89C8401}"/>
              </a:ext>
            </a:extLst>
          </p:cNvPr>
          <p:cNvSpPr/>
          <p:nvPr/>
        </p:nvSpPr>
        <p:spPr>
          <a:xfrm>
            <a:off x="2952749" y="771525"/>
            <a:ext cx="5995942" cy="2057400"/>
          </a:xfrm>
          <a:prstGeom prst="wedgeEllipseCallout">
            <a:avLst>
              <a:gd name="adj1" fmla="val -59946"/>
              <a:gd name="adj2" fmla="val 71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79CCBCB-B090-44B6-8DF2-FE861FB9BD9E}"/>
              </a:ext>
            </a:extLst>
          </p:cNvPr>
          <p:cNvSpPr/>
          <p:nvPr/>
        </p:nvSpPr>
        <p:spPr>
          <a:xfrm>
            <a:off x="2882131" y="648133"/>
            <a:ext cx="6648451" cy="2304184"/>
          </a:xfrm>
          <a:prstGeom prst="wedgeEllipseCallout">
            <a:avLst>
              <a:gd name="adj1" fmla="val -59946"/>
              <a:gd name="adj2" fmla="val 71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Đọc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thuộc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1-2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khổ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thơ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em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thích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nhất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trong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678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769" y="2738434"/>
            <a:ext cx="7572375" cy="166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Khám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phá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9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0D85C-AFAB-4D5A-8B3C-B819FED767AC}"/>
              </a:ext>
            </a:extLst>
          </p:cNvPr>
          <p:cNvSpPr txBox="1"/>
          <p:nvPr/>
        </p:nvSpPr>
        <p:spPr>
          <a:xfrm>
            <a:off x="297266" y="753060"/>
            <a:ext cx="120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tin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sách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3608001" y="2937491"/>
            <a:ext cx="8309498" cy="1211173"/>
            <a:chOff x="1330899" y="1678703"/>
            <a:chExt cx="4506713" cy="1211173"/>
          </a:xfrm>
        </p:grpSpPr>
        <p:grpSp>
          <p:nvGrpSpPr>
            <p:cNvPr id="7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1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7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8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9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40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41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42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43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44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45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46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7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8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9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50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51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52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53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54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55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56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7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8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9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60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61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62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63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64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65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66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7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8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9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70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2195670" y="2208859"/>
              <a:ext cx="3463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Em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nhìn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thấy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những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gì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trên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bìa</a:t>
              </a:r>
              <a:r>
                <a:rPr kumimoji="0" lang="en-US" altLang="zh-CN" sz="32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sách</a:t>
              </a:r>
              <a:r>
                <a:rPr kumimoji="0" lang="en-US" altLang="zh-CN" sz="3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?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组合 567">
            <a:extLst>
              <a:ext uri="{FF2B5EF4-FFF2-40B4-BE49-F238E27FC236}">
                <a16:creationId xmlns:a16="http://schemas.microsoft.com/office/drawing/2014/main" id="{1AE98D97-0D3F-47DD-93F9-1D7118A0992C}"/>
              </a:ext>
            </a:extLst>
          </p:cNvPr>
          <p:cNvGrpSpPr/>
          <p:nvPr/>
        </p:nvGrpSpPr>
        <p:grpSpPr>
          <a:xfrm>
            <a:off x="3608787" y="4514593"/>
            <a:ext cx="8559271" cy="1211173"/>
            <a:chOff x="1330899" y="1678703"/>
            <a:chExt cx="4506713" cy="1211173"/>
          </a:xfrm>
        </p:grpSpPr>
        <p:grpSp>
          <p:nvGrpSpPr>
            <p:cNvPr id="69" name="组合 376">
              <a:extLst>
                <a:ext uri="{FF2B5EF4-FFF2-40B4-BE49-F238E27FC236}">
                  <a16:creationId xmlns:a16="http://schemas.microsoft.com/office/drawing/2014/main" id="{C70B6F5D-F22B-43A9-B7C8-9B48F7363CAC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71" name="Freeform 5">
                <a:extLst>
                  <a:ext uri="{FF2B5EF4-FFF2-40B4-BE49-F238E27FC236}">
                    <a16:creationId xmlns:a16="http://schemas.microsoft.com/office/drawing/2014/main" id="{F487783C-32B0-4027-8EAB-CB18CCC46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57324A63-40B7-452C-AFA8-B8EAEE234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73" name="组合 375">
                <a:extLst>
                  <a:ext uri="{FF2B5EF4-FFF2-40B4-BE49-F238E27FC236}">
                    <a16:creationId xmlns:a16="http://schemas.microsoft.com/office/drawing/2014/main" id="{EDA42876-3C47-4E4A-B21F-1CEB313E0C67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74" name="Freeform 15">
                  <a:extLst>
                    <a:ext uri="{FF2B5EF4-FFF2-40B4-BE49-F238E27FC236}">
                      <a16:creationId xmlns:a16="http://schemas.microsoft.com/office/drawing/2014/main" id="{3BA79C8A-E261-421D-8DB7-A104D00AD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E7656806-C4D4-4C20-A9EA-341867F73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198175D2-9C97-4A26-A0A9-ACBA7C73C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18">
                  <a:extLst>
                    <a:ext uri="{FF2B5EF4-FFF2-40B4-BE49-F238E27FC236}">
                      <a16:creationId xmlns:a16="http://schemas.microsoft.com/office/drawing/2014/main" id="{6207B65D-9490-4D49-B8EA-24FF99E6D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19">
                  <a:extLst>
                    <a:ext uri="{FF2B5EF4-FFF2-40B4-BE49-F238E27FC236}">
                      <a16:creationId xmlns:a16="http://schemas.microsoft.com/office/drawing/2014/main" id="{08DE0D54-3406-41F8-AF60-CA436FD88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20">
                  <a:extLst>
                    <a:ext uri="{FF2B5EF4-FFF2-40B4-BE49-F238E27FC236}">
                      <a16:creationId xmlns:a16="http://schemas.microsoft.com/office/drawing/2014/main" id="{3B587AA4-6181-4936-A9D9-F9283A02EC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21">
                  <a:extLst>
                    <a:ext uri="{FF2B5EF4-FFF2-40B4-BE49-F238E27FC236}">
                      <a16:creationId xmlns:a16="http://schemas.microsoft.com/office/drawing/2014/main" id="{921DED2F-E2D5-4780-8A92-C53281995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22">
                  <a:extLst>
                    <a:ext uri="{FF2B5EF4-FFF2-40B4-BE49-F238E27FC236}">
                      <a16:creationId xmlns:a16="http://schemas.microsoft.com/office/drawing/2014/main" id="{9F3B3111-8AAB-4BF8-ADE7-1CEE7CA263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23">
                  <a:extLst>
                    <a:ext uri="{FF2B5EF4-FFF2-40B4-BE49-F238E27FC236}">
                      <a16:creationId xmlns:a16="http://schemas.microsoft.com/office/drawing/2014/main" id="{B29A6A8E-BC9C-4754-8611-DE115549E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24">
                  <a:extLst>
                    <a:ext uri="{FF2B5EF4-FFF2-40B4-BE49-F238E27FC236}">
                      <a16:creationId xmlns:a16="http://schemas.microsoft.com/office/drawing/2014/main" id="{1D26AC59-91A9-4E1D-9AA6-47636D2AE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25">
                  <a:extLst>
                    <a:ext uri="{FF2B5EF4-FFF2-40B4-BE49-F238E27FC236}">
                      <a16:creationId xmlns:a16="http://schemas.microsoft.com/office/drawing/2014/main" id="{E4AAF4B1-B7CF-4B95-B100-066979C55C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26">
                  <a:extLst>
                    <a:ext uri="{FF2B5EF4-FFF2-40B4-BE49-F238E27FC236}">
                      <a16:creationId xmlns:a16="http://schemas.microsoft.com/office/drawing/2014/main" id="{DA97BAED-2A5E-4FA8-B0E0-0723DADDF5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27">
                  <a:extLst>
                    <a:ext uri="{FF2B5EF4-FFF2-40B4-BE49-F238E27FC236}">
                      <a16:creationId xmlns:a16="http://schemas.microsoft.com/office/drawing/2014/main" id="{C75368BE-C1C5-4B39-8835-387B655F6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28">
                  <a:extLst>
                    <a:ext uri="{FF2B5EF4-FFF2-40B4-BE49-F238E27FC236}">
                      <a16:creationId xmlns:a16="http://schemas.microsoft.com/office/drawing/2014/main" id="{09159DEB-CD0F-4470-93E9-6E3417D08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29">
                  <a:extLst>
                    <a:ext uri="{FF2B5EF4-FFF2-40B4-BE49-F238E27FC236}">
                      <a16:creationId xmlns:a16="http://schemas.microsoft.com/office/drawing/2014/main" id="{44ABD129-79C1-4598-9BC2-04CF40C36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30">
                  <a:extLst>
                    <a:ext uri="{FF2B5EF4-FFF2-40B4-BE49-F238E27FC236}">
                      <a16:creationId xmlns:a16="http://schemas.microsoft.com/office/drawing/2014/main" id="{D2AEC4FD-6BAA-4415-AC79-A5AEE1F62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31">
                  <a:extLst>
                    <a:ext uri="{FF2B5EF4-FFF2-40B4-BE49-F238E27FC236}">
                      <a16:creationId xmlns:a16="http://schemas.microsoft.com/office/drawing/2014/main" id="{D1FDDED9-C41A-4EFC-9DEF-C96666E5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32">
                  <a:extLst>
                    <a:ext uri="{FF2B5EF4-FFF2-40B4-BE49-F238E27FC236}">
                      <a16:creationId xmlns:a16="http://schemas.microsoft.com/office/drawing/2014/main" id="{A924C8F1-D92D-4F61-9050-6B3BB45AC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33">
                  <a:extLst>
                    <a:ext uri="{FF2B5EF4-FFF2-40B4-BE49-F238E27FC236}">
                      <a16:creationId xmlns:a16="http://schemas.microsoft.com/office/drawing/2014/main" id="{9B7CE1BB-2AD2-4CFD-A1B7-5D41E8D8D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34">
                  <a:extLst>
                    <a:ext uri="{FF2B5EF4-FFF2-40B4-BE49-F238E27FC236}">
                      <a16:creationId xmlns:a16="http://schemas.microsoft.com/office/drawing/2014/main" id="{B7EFFDDC-9874-4FED-993B-FC5424489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35">
                  <a:extLst>
                    <a:ext uri="{FF2B5EF4-FFF2-40B4-BE49-F238E27FC236}">
                      <a16:creationId xmlns:a16="http://schemas.microsoft.com/office/drawing/2014/main" id="{38D3ED9E-FCBE-4CC4-8471-ADF22D159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36">
                  <a:extLst>
                    <a:ext uri="{FF2B5EF4-FFF2-40B4-BE49-F238E27FC236}">
                      <a16:creationId xmlns:a16="http://schemas.microsoft.com/office/drawing/2014/main" id="{991CEC89-294C-4F54-8FB2-4751FCC2D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37">
                  <a:extLst>
                    <a:ext uri="{FF2B5EF4-FFF2-40B4-BE49-F238E27FC236}">
                      <a16:creationId xmlns:a16="http://schemas.microsoft.com/office/drawing/2014/main" id="{0C59B3A4-2971-4D53-979C-27324D5B0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38">
                  <a:extLst>
                    <a:ext uri="{FF2B5EF4-FFF2-40B4-BE49-F238E27FC236}">
                      <a16:creationId xmlns:a16="http://schemas.microsoft.com/office/drawing/2014/main" id="{C1C731DC-0D4B-48BD-A295-250C9EBE4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39">
                  <a:extLst>
                    <a:ext uri="{FF2B5EF4-FFF2-40B4-BE49-F238E27FC236}">
                      <a16:creationId xmlns:a16="http://schemas.microsoft.com/office/drawing/2014/main" id="{1CBBB032-7434-4A58-BE69-CB7BED65B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40">
                  <a:extLst>
                    <a:ext uri="{FF2B5EF4-FFF2-40B4-BE49-F238E27FC236}">
                      <a16:creationId xmlns:a16="http://schemas.microsoft.com/office/drawing/2014/main" id="{68A90A52-17D4-4109-8F7C-14E7023FF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41">
                  <a:extLst>
                    <a:ext uri="{FF2B5EF4-FFF2-40B4-BE49-F238E27FC236}">
                      <a16:creationId xmlns:a16="http://schemas.microsoft.com/office/drawing/2014/main" id="{F2382EF8-54D8-4154-A896-31812AE14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42">
                  <a:extLst>
                    <a:ext uri="{FF2B5EF4-FFF2-40B4-BE49-F238E27FC236}">
                      <a16:creationId xmlns:a16="http://schemas.microsoft.com/office/drawing/2014/main" id="{8C558820-17FB-4640-8308-5B02E70B2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43">
                  <a:extLst>
                    <a:ext uri="{FF2B5EF4-FFF2-40B4-BE49-F238E27FC236}">
                      <a16:creationId xmlns:a16="http://schemas.microsoft.com/office/drawing/2014/main" id="{F9116C94-14D6-4919-86B6-1221ACEA0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44">
                  <a:extLst>
                    <a:ext uri="{FF2B5EF4-FFF2-40B4-BE49-F238E27FC236}">
                      <a16:creationId xmlns:a16="http://schemas.microsoft.com/office/drawing/2014/main" id="{912301EA-F9A4-4EEF-91A0-502067D58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45">
                  <a:extLst>
                    <a:ext uri="{FF2B5EF4-FFF2-40B4-BE49-F238E27FC236}">
                      <a16:creationId xmlns:a16="http://schemas.microsoft.com/office/drawing/2014/main" id="{BF6C13BE-D3DC-4761-BCA6-10480E7B6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46">
                  <a:extLst>
                    <a:ext uri="{FF2B5EF4-FFF2-40B4-BE49-F238E27FC236}">
                      <a16:creationId xmlns:a16="http://schemas.microsoft.com/office/drawing/2014/main" id="{A819F2E3-2CA8-4574-96D8-1971507C8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47">
                  <a:extLst>
                    <a:ext uri="{FF2B5EF4-FFF2-40B4-BE49-F238E27FC236}">
                      <a16:creationId xmlns:a16="http://schemas.microsoft.com/office/drawing/2014/main" id="{E38FEAEA-9591-4C49-BD50-DFF7F6F54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48">
                  <a:extLst>
                    <a:ext uri="{FF2B5EF4-FFF2-40B4-BE49-F238E27FC236}">
                      <a16:creationId xmlns:a16="http://schemas.microsoft.com/office/drawing/2014/main" id="{D1A2734C-DA6D-4059-AEFF-3F85B1C17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49">
                  <a:extLst>
                    <a:ext uri="{FF2B5EF4-FFF2-40B4-BE49-F238E27FC236}">
                      <a16:creationId xmlns:a16="http://schemas.microsoft.com/office/drawing/2014/main" id="{C095822E-AE19-4061-A211-36F48A928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50">
                  <a:extLst>
                    <a:ext uri="{FF2B5EF4-FFF2-40B4-BE49-F238E27FC236}">
                      <a16:creationId xmlns:a16="http://schemas.microsoft.com/office/drawing/2014/main" id="{AF42E7A1-915C-47AE-BE69-90AB3844B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51">
                  <a:extLst>
                    <a:ext uri="{FF2B5EF4-FFF2-40B4-BE49-F238E27FC236}">
                      <a16:creationId xmlns:a16="http://schemas.microsoft.com/office/drawing/2014/main" id="{D0808D95-5F63-4DA8-BFAB-6DBDAC356D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52">
                  <a:extLst>
                    <a:ext uri="{FF2B5EF4-FFF2-40B4-BE49-F238E27FC236}">
                      <a16:creationId xmlns:a16="http://schemas.microsoft.com/office/drawing/2014/main" id="{031ABEAA-E0F7-44F5-B632-8A6889FB1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53">
                  <a:extLst>
                    <a:ext uri="{FF2B5EF4-FFF2-40B4-BE49-F238E27FC236}">
                      <a16:creationId xmlns:a16="http://schemas.microsoft.com/office/drawing/2014/main" id="{F0CA90F5-E037-4ACB-8B0F-A46253A49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54">
                  <a:extLst>
                    <a:ext uri="{FF2B5EF4-FFF2-40B4-BE49-F238E27FC236}">
                      <a16:creationId xmlns:a16="http://schemas.microsoft.com/office/drawing/2014/main" id="{97359B03-ED72-4930-AF09-42376FC88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55">
                  <a:extLst>
                    <a:ext uri="{FF2B5EF4-FFF2-40B4-BE49-F238E27FC236}">
                      <a16:creationId xmlns:a16="http://schemas.microsoft.com/office/drawing/2014/main" id="{3FC67491-748A-4C4F-B6F5-BCF86EA49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56">
                  <a:extLst>
                    <a:ext uri="{FF2B5EF4-FFF2-40B4-BE49-F238E27FC236}">
                      <a16:creationId xmlns:a16="http://schemas.microsoft.com/office/drawing/2014/main" id="{FFE9401A-75E2-42AB-AE81-13F5389AA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57">
                  <a:extLst>
                    <a:ext uri="{FF2B5EF4-FFF2-40B4-BE49-F238E27FC236}">
                      <a16:creationId xmlns:a16="http://schemas.microsoft.com/office/drawing/2014/main" id="{D7C67E63-227D-466A-9272-B01356797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58">
                  <a:extLst>
                    <a:ext uri="{FF2B5EF4-FFF2-40B4-BE49-F238E27FC236}">
                      <a16:creationId xmlns:a16="http://schemas.microsoft.com/office/drawing/2014/main" id="{6E7E6672-330D-4BC6-8937-EEA5567DC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59">
                  <a:extLst>
                    <a:ext uri="{FF2B5EF4-FFF2-40B4-BE49-F238E27FC236}">
                      <a16:creationId xmlns:a16="http://schemas.microsoft.com/office/drawing/2014/main" id="{5AD3113F-798A-4149-B040-3866A4BF3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60">
                  <a:extLst>
                    <a:ext uri="{FF2B5EF4-FFF2-40B4-BE49-F238E27FC236}">
                      <a16:creationId xmlns:a16="http://schemas.microsoft.com/office/drawing/2014/main" id="{38152ADC-C232-40D3-BB12-777A79FEE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61">
                  <a:extLst>
                    <a:ext uri="{FF2B5EF4-FFF2-40B4-BE49-F238E27FC236}">
                      <a16:creationId xmlns:a16="http://schemas.microsoft.com/office/drawing/2014/main" id="{305B8E03-71C2-4DD9-8416-181B31CA5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62">
                  <a:extLst>
                    <a:ext uri="{FF2B5EF4-FFF2-40B4-BE49-F238E27FC236}">
                      <a16:creationId xmlns:a16="http://schemas.microsoft.com/office/drawing/2014/main" id="{7040BB5C-5EFD-48C0-A56F-F6D307340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63">
                  <a:extLst>
                    <a:ext uri="{FF2B5EF4-FFF2-40B4-BE49-F238E27FC236}">
                      <a16:creationId xmlns:a16="http://schemas.microsoft.com/office/drawing/2014/main" id="{08690B88-AC55-45AC-B85A-CD592C4BE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64">
                  <a:extLst>
                    <a:ext uri="{FF2B5EF4-FFF2-40B4-BE49-F238E27FC236}">
                      <a16:creationId xmlns:a16="http://schemas.microsoft.com/office/drawing/2014/main" id="{30111F76-CEDA-4177-B5F3-8DBB0B1AE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65">
                  <a:extLst>
                    <a:ext uri="{FF2B5EF4-FFF2-40B4-BE49-F238E27FC236}">
                      <a16:creationId xmlns:a16="http://schemas.microsoft.com/office/drawing/2014/main" id="{FEF109A5-320F-4BEC-94AD-DDBEC9E81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66">
                  <a:extLst>
                    <a:ext uri="{FF2B5EF4-FFF2-40B4-BE49-F238E27FC236}">
                      <a16:creationId xmlns:a16="http://schemas.microsoft.com/office/drawing/2014/main" id="{803776CE-ACBB-489D-8B60-691D11F97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67">
                  <a:extLst>
                    <a:ext uri="{FF2B5EF4-FFF2-40B4-BE49-F238E27FC236}">
                      <a16:creationId xmlns:a16="http://schemas.microsoft.com/office/drawing/2014/main" id="{9C38716B-5897-4C41-9695-115634F93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68">
                  <a:extLst>
                    <a:ext uri="{FF2B5EF4-FFF2-40B4-BE49-F238E27FC236}">
                      <a16:creationId xmlns:a16="http://schemas.microsoft.com/office/drawing/2014/main" id="{C4447F95-86ED-4D34-8C3E-73654E456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69">
                  <a:extLst>
                    <a:ext uri="{FF2B5EF4-FFF2-40B4-BE49-F238E27FC236}">
                      <a16:creationId xmlns:a16="http://schemas.microsoft.com/office/drawing/2014/main" id="{5ED87E00-2D95-48D1-B84E-F1CB45CE3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4"/>
                  <a:ext cx="309563" cy="141287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70">
                  <a:extLst>
                    <a:ext uri="{FF2B5EF4-FFF2-40B4-BE49-F238E27FC236}">
                      <a16:creationId xmlns:a16="http://schemas.microsoft.com/office/drawing/2014/main" id="{6F52D58A-E6A0-4C75-9CFA-3C061E082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0" name="文本框 558">
              <a:extLst>
                <a:ext uri="{FF2B5EF4-FFF2-40B4-BE49-F238E27FC236}">
                  <a16:creationId xmlns:a16="http://schemas.microsoft.com/office/drawing/2014/main" id="{E3225FE5-77A7-4A08-B5DB-31E431B54443}"/>
                </a:ext>
              </a:extLst>
            </p:cNvPr>
            <p:cNvSpPr txBox="1"/>
            <p:nvPr/>
          </p:nvSpPr>
          <p:spPr>
            <a:xfrm>
              <a:off x="2199920" y="2233755"/>
              <a:ext cx="3463784" cy="5643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Phần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chữ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Phần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5" y="2454854"/>
            <a:ext cx="3378278" cy="3665358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4839987" y="1873309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08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697</Words>
  <Application>Microsoft Office PowerPoint</Application>
  <PresentationFormat>Widescreen</PresentationFormat>
  <Paragraphs>131</Paragraphs>
  <Slides>27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微软雅黑</vt:lpstr>
      <vt:lpstr>SimSun</vt:lpstr>
      <vt:lpstr>.VnCooperH</vt:lpstr>
      <vt:lpstr>Arial</vt:lpstr>
      <vt:lpstr>Calibri</vt:lpstr>
      <vt:lpstr>Calibri Light</vt:lpstr>
      <vt:lpstr>等线</vt:lpstr>
      <vt:lpstr>等线 Light</vt:lpstr>
      <vt:lpstr>Lucida Console</vt:lpstr>
      <vt:lpstr>Times New Roman</vt:lpstr>
      <vt:lpstr>字魂36号-正文宋楷</vt:lpstr>
      <vt:lpstr>Office 主题​​</vt:lpstr>
      <vt:lpstr>1_Office Theme</vt:lpstr>
      <vt:lpstr>2_Office Theme</vt:lpstr>
      <vt:lpstr>包图主题2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HN23102023</cp:lastModifiedBy>
  <cp:revision>47</cp:revision>
  <dcterms:created xsi:type="dcterms:W3CDTF">2021-06-19T03:09:12Z</dcterms:created>
  <dcterms:modified xsi:type="dcterms:W3CDTF">2024-11-02T14:51:30Z</dcterms:modified>
</cp:coreProperties>
</file>