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83" r:id="rId3"/>
    <p:sldMasterId id="2147483695" r:id="rId4"/>
    <p:sldMasterId id="2147483707" r:id="rId5"/>
  </p:sldMasterIdLst>
  <p:sldIdLst>
    <p:sldId id="257" r:id="rId6"/>
    <p:sldId id="258" r:id="rId7"/>
    <p:sldId id="260" r:id="rId8"/>
    <p:sldId id="269" r:id="rId9"/>
    <p:sldId id="270" r:id="rId10"/>
    <p:sldId id="271" r:id="rId11"/>
    <p:sldId id="272" r:id="rId12"/>
    <p:sldId id="273" r:id="rId13"/>
    <p:sldId id="274" r:id="rId14"/>
    <p:sldId id="275" r:id="rId15"/>
    <p:sldId id="261" r:id="rId16"/>
    <p:sldId id="259" r:id="rId17"/>
    <p:sldId id="268" r:id="rId18"/>
    <p:sldId id="276" r:id="rId19"/>
    <p:sldId id="277" r:id="rId20"/>
    <p:sldId id="278" r:id="rId21"/>
    <p:sldId id="262" r:id="rId22"/>
    <p:sldId id="279" r:id="rId23"/>
    <p:sldId id="280" r:id="rId24"/>
    <p:sldId id="267" r:id="rId25"/>
    <p:sldId id="281" r:id="rId26"/>
    <p:sldId id="282" r:id="rId27"/>
    <p:sldId id="283" r:id="rId28"/>
    <p:sldId id="284" r:id="rId29"/>
    <p:sldId id="286" r:id="rId30"/>
    <p:sldId id="285" r:id="rId31"/>
    <p:sldId id="287" r:id="rId32"/>
    <p:sldId id="264" r:id="rId33"/>
    <p:sldId id="265" r:id="rId34"/>
    <p:sldId id="26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a:srgbClr val="FF9900"/>
    <a:srgbClr val="008080"/>
    <a:srgbClr val="00CC99"/>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7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gi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6.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2.xml"/><Relationship Id="rId5" Type="http://schemas.openxmlformats.org/officeDocument/2006/relationships/image" Target="../media/image11.gif"/><Relationship Id="rId4" Type="http://schemas.openxmlformats.org/officeDocument/2006/relationships/image" Target="../media/image10.gi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6579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A1EC2-E097-4078-BB15-31C49B49C9B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15678BD-CBA9-47A0-AA58-BAD605733E9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D8B144-D70E-47AE-9210-6C217E75D8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6D615BE-B1DB-48B8-9766-6C9105F578C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A32C2A2-0496-42CD-84D2-A49E47A83A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2792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DB603-7628-4525-B09E-23FE0BA9963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CADF8F-1C90-4628-A1FA-4D4E4411C13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A00613-B53B-4A66-9DAC-4A3E6366659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1862A5A-205E-4EA6-81ED-4C23B20A34C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C847FD3-E462-461B-B816-256BC3F6795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2476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93ADD-6393-4587-B60F-310FA7E20A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39878A-7824-4787-9B86-7ECF6A63CCC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C5DDE8-8BD3-44E6-887D-9D3E52C8A3F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329971-5577-4357-9DEE-9AA59A5AA1F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6538971-F90D-44F2-8843-1F58E37E473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519EFE9-C6F2-4A58-8CDF-917C13A57D9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828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BBBA0-0FA5-43FA-A222-9B917A9A8E2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6176AA1-B4AB-477A-A237-148313CCBC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B8C9CE-BB78-4F77-9A60-BA4E76BB0D5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840D4C-70BB-405E-90C3-3B18ED86E9B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7ECCB3-497A-46B2-9A36-E8FDA2B1152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D3B9BE-8884-41FF-96BB-547CDCC5C7F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44888971-A079-4433-A398-3062478935B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579A602E-1D67-43D8-9385-F3C03B93174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935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6CF68-DE20-4666-9C88-0C4494870D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A4E83C6-2549-4379-BCFD-25DB2F18EA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E1F0F43C-6FA7-41CA-AA48-E062FF024E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54B1566-4ED5-4A14-9293-98FA9B9134D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7517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C3B26-31DD-480D-9527-CF575AD5B64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9E62697D-F97E-470D-A38C-0B7D4228F26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CF636F33-8A7C-454F-8464-A2DA8E00A4A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2673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0D7C5-2647-4835-B220-3AD1405E543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758ADC-6EAA-494C-ADB5-DF0A626699D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8D805B-D143-4D35-85DA-9A796B1E3C4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7DAB69-0A0A-44F7-A00E-8C585C71325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AD8A1E8-C41D-4243-BDBD-CD9D1D20E24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BFD43BF-27B9-4C41-BBE6-277A528F173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7764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1739D-5644-41D3-A69F-835D579613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A2F354-71E9-4DBE-AA24-F30F7D3E10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2C3F48-9DD0-43C9-B0F3-A957E8C2F3A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E9F0DF-84C7-4993-BDB6-23FB7C85832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6791A5E-2163-4EC8-A38B-55B105940FE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D8E8630-A2B8-430E-90F4-4D1BA0A385B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949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7C188-D39F-4DF1-ACA4-F78167A2525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3A7FF1-F1FB-4CAE-AB44-B6D4E9EC9AA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91399E-D094-40C5-97CB-4ED8D72F22A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062168E-D4AC-4400-8CB0-9F89DDAD26B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67E805C-9B69-4122-8441-9399CCFC736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8883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16248A-79F2-42C3-92BB-9933DEDAB2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6203F0-32AF-4132-A70D-3C00F10B3B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777836-CA3F-4FF8-B0E8-0657586838D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21D222A-3C62-4986-B0ED-41A7C031DB6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B4401C4-C522-480A-B569-768322BECAB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0405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0" name="图片 19">
            <a:extLst>
              <a:ext uri="{FF2B5EF4-FFF2-40B4-BE49-F238E27FC236}">
                <a16:creationId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spTree>
    <p:extLst>
      <p:ext uri="{BB962C8B-B14F-4D97-AF65-F5344CB8AC3E}">
        <p14:creationId xmlns:p14="http://schemas.microsoft.com/office/powerpoint/2010/main" val="914874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3789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A1EC2-E097-4078-BB15-31C49B49C9B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15678BD-CBA9-47A0-AA58-BAD605733E9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D8B144-D70E-47AE-9210-6C217E75D8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6D615BE-B1DB-48B8-9766-6C9105F578C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A32C2A2-0496-42CD-84D2-A49E47A83A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8691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DB603-7628-4525-B09E-23FE0BA9963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CADF8F-1C90-4628-A1FA-4D4E4411C13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A00613-B53B-4A66-9DAC-4A3E6366659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1862A5A-205E-4EA6-81ED-4C23B20A34C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C847FD3-E462-461B-B816-256BC3F6795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9888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93ADD-6393-4587-B60F-310FA7E20A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39878A-7824-4787-9B86-7ECF6A63CCC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C5DDE8-8BD3-44E6-887D-9D3E52C8A3F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329971-5577-4357-9DEE-9AA59A5AA1F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6538971-F90D-44F2-8843-1F58E37E473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519EFE9-C6F2-4A58-8CDF-917C13A57D9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3395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BBBA0-0FA5-43FA-A222-9B917A9A8E2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6176AA1-B4AB-477A-A237-148313CCBC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B8C9CE-BB78-4F77-9A60-BA4E76BB0D5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840D4C-70BB-405E-90C3-3B18ED86E9B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7ECCB3-497A-46B2-9A36-E8FDA2B1152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D3B9BE-8884-41FF-96BB-547CDCC5C7F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44888971-A079-4433-A398-3062478935B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579A602E-1D67-43D8-9385-F3C03B93174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195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6CF68-DE20-4666-9C88-0C4494870D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A4E83C6-2549-4379-BCFD-25DB2F18EA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E1F0F43C-6FA7-41CA-AA48-E062FF024E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54B1566-4ED5-4A14-9293-98FA9B9134D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660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C3B26-31DD-480D-9527-CF575AD5B64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9E62697D-F97E-470D-A38C-0B7D4228F26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CF636F33-8A7C-454F-8464-A2DA8E00A4A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1798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0D7C5-2647-4835-B220-3AD1405E543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758ADC-6EAA-494C-ADB5-DF0A626699D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8D805B-D143-4D35-85DA-9A796B1E3C4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7DAB69-0A0A-44F7-A00E-8C585C71325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AD8A1E8-C41D-4243-BDBD-CD9D1D20E24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BFD43BF-27B9-4C41-BBE6-277A528F173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3272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1739D-5644-41D3-A69F-835D579613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A2F354-71E9-4DBE-AA24-F30F7D3E10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2C3F48-9DD0-43C9-B0F3-A957E8C2F3A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E9F0DF-84C7-4993-BDB6-23FB7C85832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6791A5E-2163-4EC8-A38B-55B105940FE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D8E8630-A2B8-430E-90F4-4D1BA0A385B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615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7C188-D39F-4DF1-ACA4-F78167A2525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3A7FF1-F1FB-4CAE-AB44-B6D4E9EC9AA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91399E-D094-40C5-97CB-4ED8D72F22A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062168E-D4AC-4400-8CB0-9F89DDAD26B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67E805C-9B69-4122-8441-9399CCFC736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6144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8BD63AC5-AD47-43CA-B937-F368C22F2F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8" name="图片 10">
            <a:extLst>
              <a:ext uri="{FF2B5EF4-FFF2-40B4-BE49-F238E27FC236}">
                <a16:creationId xmlns:a16="http://schemas.microsoft.com/office/drawing/2014/main" id="{D94F400B-86DA-4D74-8B47-FBA3C2726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106680"/>
            <a:ext cx="8427721" cy="6858000"/>
          </a:xfrm>
          <a:prstGeom prst="rect">
            <a:avLst/>
          </a:prstGeom>
        </p:spPr>
      </p:pic>
      <p:pic>
        <p:nvPicPr>
          <p:cNvPr id="9" name="图片 11">
            <a:extLst>
              <a:ext uri="{FF2B5EF4-FFF2-40B4-BE49-F238E27FC236}">
                <a16:creationId xmlns:a16="http://schemas.microsoft.com/office/drawing/2014/main" id="{4308002D-F6E3-4483-896B-44A922AB34A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0" name="图片 14">
            <a:extLst>
              <a:ext uri="{FF2B5EF4-FFF2-40B4-BE49-F238E27FC236}">
                <a16:creationId xmlns:a16="http://schemas.microsoft.com/office/drawing/2014/main" id="{8A2F7FA4-B46E-4E1A-9F04-BB804383348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1" name="图片 18">
            <a:extLst>
              <a:ext uri="{FF2B5EF4-FFF2-40B4-BE49-F238E27FC236}">
                <a16:creationId xmlns:a16="http://schemas.microsoft.com/office/drawing/2014/main" id="{181575A8-98A1-43E1-BB40-885DBC75C50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2" name="图片 20">
            <a:extLst>
              <a:ext uri="{FF2B5EF4-FFF2-40B4-BE49-F238E27FC236}">
                <a16:creationId xmlns:a16="http://schemas.microsoft.com/office/drawing/2014/main" id="{B2CDF210-D306-4AB4-A32D-FFDDD97BC82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13" name="图片 90">
            <a:extLst>
              <a:ext uri="{FF2B5EF4-FFF2-40B4-BE49-F238E27FC236}">
                <a16:creationId xmlns:a16="http://schemas.microsoft.com/office/drawing/2014/main" id="{5583FDEE-79DD-440E-BFC1-02A729B3162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28977" y="363658"/>
            <a:ext cx="2143500" cy="1339393"/>
          </a:xfrm>
          <a:prstGeom prst="rect">
            <a:avLst/>
          </a:prstGeom>
        </p:spPr>
      </p:pic>
    </p:spTree>
    <p:extLst>
      <p:ext uri="{BB962C8B-B14F-4D97-AF65-F5344CB8AC3E}">
        <p14:creationId xmlns:p14="http://schemas.microsoft.com/office/powerpoint/2010/main" val="3758253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16248A-79F2-42C3-92BB-9933DEDAB2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6203F0-32AF-4132-A70D-3C00F10B3B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777836-CA3F-4FF8-B0E8-0657586838D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21D222A-3C62-4986-B0ED-41A7C031DB6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B4401C4-C522-480A-B569-768322BECAB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4198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666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A1EC2-E097-4078-BB15-31C49B49C9B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15678BD-CBA9-47A0-AA58-BAD605733E9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D8B144-D70E-47AE-9210-6C217E75D8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6D615BE-B1DB-48B8-9766-6C9105F578C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A32C2A2-0496-42CD-84D2-A49E47A83A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440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DB603-7628-4525-B09E-23FE0BA9963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CADF8F-1C90-4628-A1FA-4D4E4411C13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A00613-B53B-4A66-9DAC-4A3E6366659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1862A5A-205E-4EA6-81ED-4C23B20A34C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C847FD3-E462-461B-B816-256BC3F6795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7615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93ADD-6393-4587-B60F-310FA7E20A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39878A-7824-4787-9B86-7ECF6A63CCC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C5DDE8-8BD3-44E6-887D-9D3E52C8A3F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329971-5577-4357-9DEE-9AA59A5AA1F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6538971-F90D-44F2-8843-1F58E37E473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519EFE9-C6F2-4A58-8CDF-917C13A57D9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588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BBBA0-0FA5-43FA-A222-9B917A9A8E2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6176AA1-B4AB-477A-A237-148313CCBC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B8C9CE-BB78-4F77-9A60-BA4E76BB0D5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840D4C-70BB-405E-90C3-3B18ED86E9B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7ECCB3-497A-46B2-9A36-E8FDA2B1152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D3B9BE-8884-41FF-96BB-547CDCC5C7F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44888971-A079-4433-A398-3062478935B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579A602E-1D67-43D8-9385-F3C03B93174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910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6CF68-DE20-4666-9C88-0C4494870D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A4E83C6-2549-4379-BCFD-25DB2F18EA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E1F0F43C-6FA7-41CA-AA48-E062FF024E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54B1566-4ED5-4A14-9293-98FA9B9134D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7309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C3B26-31DD-480D-9527-CF575AD5B64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9E62697D-F97E-470D-A38C-0B7D4228F26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CF636F33-8A7C-454F-8464-A2DA8E00A4A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7799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0D7C5-2647-4835-B220-3AD1405E543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758ADC-6EAA-494C-ADB5-DF0A626699D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8D805B-D143-4D35-85DA-9A796B1E3C4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7DAB69-0A0A-44F7-A00E-8C585C71325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AD8A1E8-C41D-4243-BDBD-CD9D1D20E24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BFD43BF-27B9-4C41-BBE6-277A528F173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268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1739D-5644-41D3-A69F-835D579613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A2F354-71E9-4DBE-AA24-F30F7D3E10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2C3F48-9DD0-43C9-B0F3-A957E8C2F3A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E9F0DF-84C7-4993-BDB6-23FB7C85832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6791A5E-2163-4EC8-A38B-55B105940FE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D8E8630-A2B8-430E-90F4-4D1BA0A385B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307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5A577F-17CC-4279-A774-65D8BE8CDAD6}"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805CE8-A33D-45FD-B729-B443CD229C07}"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572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7C188-D39F-4DF1-ACA4-F78167A2525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3A7FF1-F1FB-4CAE-AB44-B6D4E9EC9AA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91399E-D094-40C5-97CB-4ED8D72F22A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062168E-D4AC-4400-8CB0-9F89DDAD26B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67E805C-9B69-4122-8441-9399CCFC736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146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16248A-79F2-42C3-92BB-9933DEDAB2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6203F0-32AF-4132-A70D-3C00F10B3B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777836-CA3F-4FF8-B0E8-0657586838D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BB22CA-0D14-4A1E-91A7-EF0B6F159764}"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21D222A-3C62-4986-B0ED-41A7C031DB6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B4401C4-C522-480A-B569-768322BECAB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5A84DD-D6FA-4B26-A3E1-672DE7974B8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081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29" name="Title 1">
            <a:extLst>
              <a:ext uri="{FF2B5EF4-FFF2-40B4-BE49-F238E27FC236}">
                <a16:creationId xmlns:a16="http://schemas.microsoft.com/office/drawing/2014/main" id="{326C9F94-2039-4D54-A98E-871EAD800EAA}"/>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3524393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47E6F83-0A01-4DB6-A799-99D852C1470A}"/>
              </a:ext>
            </a:extLst>
          </p:cNvPr>
          <p:cNvGrpSpPr/>
          <p:nvPr userDrawn="1"/>
        </p:nvGrpSpPr>
        <p:grpSpPr>
          <a:xfrm>
            <a:off x="-239437" y="4391681"/>
            <a:ext cx="12674679" cy="2772654"/>
            <a:chOff x="-239437" y="4391681"/>
            <a:chExt cx="12674679" cy="2772654"/>
          </a:xfrm>
        </p:grpSpPr>
        <p:sp>
          <p:nvSpPr>
            <p:cNvPr id="20" name="Title 1">
              <a:extLst>
                <a:ext uri="{FF2B5EF4-FFF2-40B4-BE49-F238E27FC236}">
                  <a16:creationId xmlns:a16="http://schemas.microsoft.com/office/drawing/2014/main" id="{40B08B89-164F-4CE9-A864-7BE4947A59DC}"/>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21" name="Picture 20">
              <a:extLst>
                <a:ext uri="{FF2B5EF4-FFF2-40B4-BE49-F238E27FC236}">
                  <a16:creationId xmlns:a16="http://schemas.microsoft.com/office/drawing/2014/main" id="{74F5CA39-BF50-4EFE-9239-7245FAE4B4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2" name="Picture 21">
              <a:extLst>
                <a:ext uri="{FF2B5EF4-FFF2-40B4-BE49-F238E27FC236}">
                  <a16:creationId xmlns:a16="http://schemas.microsoft.com/office/drawing/2014/main" id="{A2E64C2B-6192-4D6F-8927-F6D26F826B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3" name="Picture 22">
              <a:extLst>
                <a:ext uri="{FF2B5EF4-FFF2-40B4-BE49-F238E27FC236}">
                  <a16:creationId xmlns:a16="http://schemas.microsoft.com/office/drawing/2014/main" id="{885554A0-07BC-43A2-8CAF-E1EBF7B5E2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24" name="Title 1">
              <a:extLst>
                <a:ext uri="{FF2B5EF4-FFF2-40B4-BE49-F238E27FC236}">
                  <a16:creationId xmlns:a16="http://schemas.microsoft.com/office/drawing/2014/main" id="{B1C010C2-20C8-4F42-A182-3F1BE1DF8BBA}"/>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pic>
          <p:nvPicPr>
            <p:cNvPr id="25" name="Picture 24">
              <a:extLst>
                <a:ext uri="{FF2B5EF4-FFF2-40B4-BE49-F238E27FC236}">
                  <a16:creationId xmlns:a16="http://schemas.microsoft.com/office/drawing/2014/main" id="{A5070C3E-65E4-40A6-9639-E053AD9F47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6" name="Picture 25">
              <a:extLst>
                <a:ext uri="{FF2B5EF4-FFF2-40B4-BE49-F238E27FC236}">
                  <a16:creationId xmlns:a16="http://schemas.microsoft.com/office/drawing/2014/main" id="{3D1EA79B-B0A7-4302-90BB-0FE9DC5E4E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7" name="Picture 26">
              <a:extLst>
                <a:ext uri="{FF2B5EF4-FFF2-40B4-BE49-F238E27FC236}">
                  <a16:creationId xmlns:a16="http://schemas.microsoft.com/office/drawing/2014/main" id="{CFA5164D-533C-44EF-9945-3CA71BAE59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8" name="Picture 27">
              <a:extLst>
                <a:ext uri="{FF2B5EF4-FFF2-40B4-BE49-F238E27FC236}">
                  <a16:creationId xmlns:a16="http://schemas.microsoft.com/office/drawing/2014/main" id="{5DE41964-4CA5-4598-97D0-27514BB81D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2897923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4161151" y="-135003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3879728"/>
            <a:ext cx="12191999" cy="2978272"/>
          </a:xfrm>
          <a:prstGeom prst="rect">
            <a:avLst/>
          </a:prstGeom>
        </p:spPr>
      </p:pic>
    </p:spTree>
    <p:extLst>
      <p:ext uri="{BB962C8B-B14F-4D97-AF65-F5344CB8AC3E}">
        <p14:creationId xmlns:p14="http://schemas.microsoft.com/office/powerpoint/2010/main" val="213000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C5B2F04C-87DC-45EA-B070-2D067220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208" y="4394200"/>
            <a:ext cx="12281208" cy="2463800"/>
          </a:xfrm>
          <a:prstGeom prst="rect">
            <a:avLst/>
          </a:prstGeom>
        </p:spPr>
      </p:pic>
      <p:grpSp>
        <p:nvGrpSpPr>
          <p:cNvPr id="24" name="Group 23">
            <a:extLst>
              <a:ext uri="{FF2B5EF4-FFF2-40B4-BE49-F238E27FC236}">
                <a16:creationId xmlns:a16="http://schemas.microsoft.com/office/drawing/2014/main" id="{C9615F6E-23C5-4AD7-96A8-7B5249C8E2C6}"/>
              </a:ext>
            </a:extLst>
          </p:cNvPr>
          <p:cNvGrpSpPr/>
          <p:nvPr userDrawn="1"/>
        </p:nvGrpSpPr>
        <p:grpSpPr>
          <a:xfrm>
            <a:off x="-1178284" y="4220649"/>
            <a:ext cx="14695717" cy="3022482"/>
            <a:chOff x="-1178284" y="4220649"/>
            <a:chExt cx="14695717" cy="3022482"/>
          </a:xfrm>
        </p:grpSpPr>
        <p:grpSp>
          <p:nvGrpSpPr>
            <p:cNvPr id="25" name="Group 24">
              <a:extLst>
                <a:ext uri="{FF2B5EF4-FFF2-40B4-BE49-F238E27FC236}">
                  <a16:creationId xmlns:a16="http://schemas.microsoft.com/office/drawing/2014/main" id="{DE6D6AB8-DCD2-4836-B66E-A683C59A4653}"/>
                </a:ext>
              </a:extLst>
            </p:cNvPr>
            <p:cNvGrpSpPr/>
            <p:nvPr/>
          </p:nvGrpSpPr>
          <p:grpSpPr>
            <a:xfrm>
              <a:off x="-1178284" y="4695337"/>
              <a:ext cx="12140835" cy="2500032"/>
              <a:chOff x="382287" y="4081809"/>
              <a:chExt cx="11047711" cy="2812721"/>
            </a:xfrm>
          </p:grpSpPr>
          <p:pic>
            <p:nvPicPr>
              <p:cNvPr id="37" name="Picture 36">
                <a:extLst>
                  <a:ext uri="{FF2B5EF4-FFF2-40B4-BE49-F238E27FC236}">
                    <a16:creationId xmlns:a16="http://schemas.microsoft.com/office/drawing/2014/main" id="{EDC79866-1996-4210-B5F7-8728AF9C94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8" name="Picture 37">
                <a:extLst>
                  <a:ext uri="{FF2B5EF4-FFF2-40B4-BE49-F238E27FC236}">
                    <a16:creationId xmlns:a16="http://schemas.microsoft.com/office/drawing/2014/main" id="{291079A8-942C-434C-B330-45A8067A76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9" name="Picture 38">
                <a:extLst>
                  <a:ext uri="{FF2B5EF4-FFF2-40B4-BE49-F238E27FC236}">
                    <a16:creationId xmlns:a16="http://schemas.microsoft.com/office/drawing/2014/main" id="{7A75CD49-249C-44D8-9FB1-57817F7418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40" name="Picture 39">
                <a:extLst>
                  <a:ext uri="{FF2B5EF4-FFF2-40B4-BE49-F238E27FC236}">
                    <a16:creationId xmlns:a16="http://schemas.microsoft.com/office/drawing/2014/main" id="{924FCEDF-F73D-43DF-BB7D-9FE9C34DF4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41" name="Picture 40">
                <a:extLst>
                  <a:ext uri="{FF2B5EF4-FFF2-40B4-BE49-F238E27FC236}">
                    <a16:creationId xmlns:a16="http://schemas.microsoft.com/office/drawing/2014/main" id="{54FA3BA9-C56B-4169-86F6-AD72DB633C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42" name="Picture 41">
                <a:extLst>
                  <a:ext uri="{FF2B5EF4-FFF2-40B4-BE49-F238E27FC236}">
                    <a16:creationId xmlns:a16="http://schemas.microsoft.com/office/drawing/2014/main" id="{B30A95C2-E3DF-4B99-AECC-79B0434CDD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43" name="Picture 42">
                <a:extLst>
                  <a:ext uri="{FF2B5EF4-FFF2-40B4-BE49-F238E27FC236}">
                    <a16:creationId xmlns:a16="http://schemas.microsoft.com/office/drawing/2014/main" id="{E4BF4E02-3D6F-423B-95D3-EE3BEEA99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26" name="Picture 25">
              <a:extLst>
                <a:ext uri="{FF2B5EF4-FFF2-40B4-BE49-F238E27FC236}">
                  <a16:creationId xmlns:a16="http://schemas.microsoft.com/office/drawing/2014/main" id="{678F8A15-C1F7-4576-A447-37CFB8F111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51593" y="4220649"/>
              <a:ext cx="1664660" cy="1234623"/>
            </a:xfrm>
            <a:prstGeom prst="rect">
              <a:avLst/>
            </a:prstGeom>
          </p:spPr>
        </p:pic>
        <p:pic>
          <p:nvPicPr>
            <p:cNvPr id="27" name="Picture 26">
              <a:extLst>
                <a:ext uri="{FF2B5EF4-FFF2-40B4-BE49-F238E27FC236}">
                  <a16:creationId xmlns:a16="http://schemas.microsoft.com/office/drawing/2014/main" id="{39CCE20A-6DD4-407E-99D0-DA3CD8883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073558" y="4959204"/>
              <a:ext cx="1664660" cy="1234623"/>
            </a:xfrm>
            <a:prstGeom prst="rect">
              <a:avLst/>
            </a:prstGeom>
          </p:spPr>
        </p:pic>
        <p:sp>
          <p:nvSpPr>
            <p:cNvPr id="28" name="Title 1">
              <a:extLst>
                <a:ext uri="{FF2B5EF4-FFF2-40B4-BE49-F238E27FC236}">
                  <a16:creationId xmlns:a16="http://schemas.microsoft.com/office/drawing/2014/main" id="{51364A35-37B5-4A8A-9317-1E896ECAA442}"/>
                </a:ext>
              </a:extLst>
            </p:cNvPr>
            <p:cNvSpPr txBox="1">
              <a:spLocks/>
            </p:cNvSpPr>
            <p:nvPr/>
          </p:nvSpPr>
          <p:spPr>
            <a:xfrm>
              <a:off x="8883524" y="594747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grpSp>
          <p:nvGrpSpPr>
            <p:cNvPr id="29" name="Group 28">
              <a:extLst>
                <a:ext uri="{FF2B5EF4-FFF2-40B4-BE49-F238E27FC236}">
                  <a16:creationId xmlns:a16="http://schemas.microsoft.com/office/drawing/2014/main" id="{A1367193-4F32-46D3-86F9-1F24D5A37147}"/>
                </a:ext>
              </a:extLst>
            </p:cNvPr>
            <p:cNvGrpSpPr/>
            <p:nvPr/>
          </p:nvGrpSpPr>
          <p:grpSpPr>
            <a:xfrm>
              <a:off x="1376598" y="4743099"/>
              <a:ext cx="12140835" cy="2500032"/>
              <a:chOff x="382287" y="4081809"/>
              <a:chExt cx="11047711" cy="2812721"/>
            </a:xfrm>
          </p:grpSpPr>
          <p:pic>
            <p:nvPicPr>
              <p:cNvPr id="30" name="Picture 29">
                <a:extLst>
                  <a:ext uri="{FF2B5EF4-FFF2-40B4-BE49-F238E27FC236}">
                    <a16:creationId xmlns:a16="http://schemas.microsoft.com/office/drawing/2014/main" id="{4D5D57A7-51ED-4E93-A9E3-41F7BDA20F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1" name="Picture 30">
                <a:extLst>
                  <a:ext uri="{FF2B5EF4-FFF2-40B4-BE49-F238E27FC236}">
                    <a16:creationId xmlns:a16="http://schemas.microsoft.com/office/drawing/2014/main" id="{184C85DF-9DF7-45EB-90D6-24D93C37BC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2" name="Picture 31">
                <a:extLst>
                  <a:ext uri="{FF2B5EF4-FFF2-40B4-BE49-F238E27FC236}">
                    <a16:creationId xmlns:a16="http://schemas.microsoft.com/office/drawing/2014/main" id="{D76DA4C8-17F6-4DC8-A1D4-86638A6BB9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3" name="Picture 32">
                <a:extLst>
                  <a:ext uri="{FF2B5EF4-FFF2-40B4-BE49-F238E27FC236}">
                    <a16:creationId xmlns:a16="http://schemas.microsoft.com/office/drawing/2014/main" id="{80F811CE-A382-4AE2-A4DF-0D3CAE50E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4" name="Picture 33">
                <a:extLst>
                  <a:ext uri="{FF2B5EF4-FFF2-40B4-BE49-F238E27FC236}">
                    <a16:creationId xmlns:a16="http://schemas.microsoft.com/office/drawing/2014/main" id="{E9CCE8F8-483B-4147-A55A-0A4D4BBFDC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5" name="Picture 34">
                <a:extLst>
                  <a:ext uri="{FF2B5EF4-FFF2-40B4-BE49-F238E27FC236}">
                    <a16:creationId xmlns:a16="http://schemas.microsoft.com/office/drawing/2014/main" id="{EE5D15B8-56C6-438F-9679-30FE614A75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6" name="Picture 35">
                <a:extLst>
                  <a:ext uri="{FF2B5EF4-FFF2-40B4-BE49-F238E27FC236}">
                    <a16:creationId xmlns:a16="http://schemas.microsoft.com/office/drawing/2014/main" id="{C5717DDF-BC7C-466F-BA91-933C861484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grpSp>
    </p:spTree>
    <p:extLst>
      <p:ext uri="{BB962C8B-B14F-4D97-AF65-F5344CB8AC3E}">
        <p14:creationId xmlns:p14="http://schemas.microsoft.com/office/powerpoint/2010/main" val="192559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549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spTree>
    <p:extLst>
      <p:ext uri="{BB962C8B-B14F-4D97-AF65-F5344CB8AC3E}">
        <p14:creationId xmlns:p14="http://schemas.microsoft.com/office/powerpoint/2010/main" val="12241205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ED6EA40-359C-4B4E-84A2-23FEDD004BAD}"/>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15068" y="-25721164"/>
            <a:ext cx="2186247" cy="3717751"/>
          </a:xfrm>
          <a:prstGeom prst="rect">
            <a:avLst/>
          </a:prstGeom>
        </p:spPr>
      </p:pic>
      <p:pic>
        <p:nvPicPr>
          <p:cNvPr id="20" name="Picture 19">
            <a:extLst>
              <a:ext uri="{FF2B5EF4-FFF2-40B4-BE49-F238E27FC236}">
                <a16:creationId xmlns:a16="http://schemas.microsoft.com/office/drawing/2014/main" id="{31EF8F96-6937-495A-BDD9-C25B99528DFB}"/>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220132" y="-25721165"/>
            <a:ext cx="2186247" cy="3717751"/>
          </a:xfrm>
          <a:prstGeom prst="rect">
            <a:avLst/>
          </a:prstGeom>
        </p:spPr>
      </p:pic>
      <p:pic>
        <p:nvPicPr>
          <p:cNvPr id="21" name="Picture 20">
            <a:extLst>
              <a:ext uri="{FF2B5EF4-FFF2-40B4-BE49-F238E27FC236}">
                <a16:creationId xmlns:a16="http://schemas.microsoft.com/office/drawing/2014/main" id="{A770C2DB-ED69-4EFD-A0A8-3548EEBE084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01494" y="29981036"/>
            <a:ext cx="2186247" cy="3717751"/>
          </a:xfrm>
          <a:prstGeom prst="rect">
            <a:avLst/>
          </a:prstGeom>
        </p:spPr>
      </p:pic>
      <p:pic>
        <p:nvPicPr>
          <p:cNvPr id="22" name="Picture 21">
            <a:extLst>
              <a:ext uri="{FF2B5EF4-FFF2-40B4-BE49-F238E27FC236}">
                <a16:creationId xmlns:a16="http://schemas.microsoft.com/office/drawing/2014/main" id="{4122FE07-D93C-4AD3-B606-14D88415884D}"/>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444296" y="29981035"/>
            <a:ext cx="2186247" cy="3717751"/>
          </a:xfrm>
          <a:prstGeom prst="rect">
            <a:avLst/>
          </a:prstGeom>
        </p:spPr>
      </p:pic>
    </p:spTree>
    <p:extLst>
      <p:ext uri="{BB962C8B-B14F-4D97-AF65-F5344CB8AC3E}">
        <p14:creationId xmlns:p14="http://schemas.microsoft.com/office/powerpoint/2010/main" val="212108431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2"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908928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740098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012662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19.png"/><Relationship Id="rId12"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57.png"/><Relationship Id="rId4" Type="http://schemas.openxmlformats.org/officeDocument/2006/relationships/image" Target="../media/image3.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59.png"/><Relationship Id="rId5" Type="http://schemas.openxmlformats.org/officeDocument/2006/relationships/image" Target="../media/image4.png"/><Relationship Id="rId10" Type="http://schemas.openxmlformats.org/officeDocument/2006/relationships/image" Target="../media/image58.png"/><Relationship Id="rId4" Type="http://schemas.openxmlformats.org/officeDocument/2006/relationships/image" Target="../media/image3.pn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62.png"/><Relationship Id="rId4" Type="http://schemas.openxmlformats.org/officeDocument/2006/relationships/image" Target="../media/image3.png"/><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65.png"/><Relationship Id="rId5" Type="http://schemas.openxmlformats.org/officeDocument/2006/relationships/image" Target="../media/image4.png"/><Relationship Id="rId10" Type="http://schemas.openxmlformats.org/officeDocument/2006/relationships/image" Target="../media/image64.png"/><Relationship Id="rId4" Type="http://schemas.openxmlformats.org/officeDocument/2006/relationships/image" Target="../media/image3.png"/><Relationship Id="rId9"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png"/><Relationship Id="rId7" Type="http://schemas.openxmlformats.org/officeDocument/2006/relationships/image" Target="../media/image76.jpg"/><Relationship Id="rId2" Type="http://schemas.openxmlformats.org/officeDocument/2006/relationships/image" Target="../media/image71.png"/><Relationship Id="rId1" Type="http://schemas.openxmlformats.org/officeDocument/2006/relationships/slideLayout" Target="../slideLayouts/slideLayout37.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73.png"/><Relationship Id="rId9" Type="http://schemas.openxmlformats.org/officeDocument/2006/relationships/image" Target="../media/image78.jpg"/></Relationships>
</file>

<file path=ppt/slides/_rels/slide2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0.png"/><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27.png"/><Relationship Id="rId4" Type="http://schemas.openxmlformats.org/officeDocument/2006/relationships/image" Target="../media/image3.png"/><Relationship Id="rId9" Type="http://schemas.openxmlformats.org/officeDocument/2006/relationships/image" Target="../media/image2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7.png"/><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sv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4.png"/><Relationship Id="rId18" Type="http://schemas.openxmlformats.org/officeDocument/2006/relationships/image" Target="../media/image36.png"/><Relationship Id="rId26" Type="http://schemas.openxmlformats.org/officeDocument/2006/relationships/image" Target="../media/image42.png"/><Relationship Id="rId3" Type="http://schemas.openxmlformats.org/officeDocument/2006/relationships/audio" Target="../media/audio2.wav"/><Relationship Id="rId21" Type="http://schemas.openxmlformats.org/officeDocument/2006/relationships/image" Target="../media/image38.png"/><Relationship Id="rId7" Type="http://schemas.openxmlformats.org/officeDocument/2006/relationships/audio" Target="../media/audio6.wav"/><Relationship Id="rId12" Type="http://schemas.openxmlformats.org/officeDocument/2006/relationships/slide" Target="slide7.xml"/><Relationship Id="rId17" Type="http://schemas.openxmlformats.org/officeDocument/2006/relationships/slide" Target="slide9.xml"/><Relationship Id="rId25" Type="http://schemas.microsoft.com/office/2007/relationships/hdphoto" Target="../media/hdphoto5.wdp"/><Relationship Id="rId2" Type="http://schemas.openxmlformats.org/officeDocument/2006/relationships/audio" Target="../media/audio1.wav"/><Relationship Id="rId16" Type="http://schemas.openxmlformats.org/officeDocument/2006/relationships/image" Target="../media/image35.png"/><Relationship Id="rId20" Type="http://schemas.openxmlformats.org/officeDocument/2006/relationships/image" Target="../media/image37.png"/><Relationship Id="rId29"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audio" Target="../media/audio5.wav"/><Relationship Id="rId11" Type="http://schemas.microsoft.com/office/2007/relationships/hdphoto" Target="../media/hdphoto2.wdp"/><Relationship Id="rId24" Type="http://schemas.openxmlformats.org/officeDocument/2006/relationships/image" Target="../media/image41.png"/><Relationship Id="rId5" Type="http://schemas.openxmlformats.org/officeDocument/2006/relationships/audio" Target="../media/audio4.wav"/><Relationship Id="rId15" Type="http://schemas.openxmlformats.org/officeDocument/2006/relationships/slide" Target="slide8.xml"/><Relationship Id="rId23" Type="http://schemas.openxmlformats.org/officeDocument/2006/relationships/image" Target="../media/image40.png"/><Relationship Id="rId28" Type="http://schemas.openxmlformats.org/officeDocument/2006/relationships/slide" Target="slide10.xml"/><Relationship Id="rId10" Type="http://schemas.openxmlformats.org/officeDocument/2006/relationships/image" Target="../media/image33.png"/><Relationship Id="rId19" Type="http://schemas.microsoft.com/office/2007/relationships/hdphoto" Target="../media/hdphoto4.wdp"/><Relationship Id="rId31" Type="http://schemas.openxmlformats.org/officeDocument/2006/relationships/image" Target="../media/image45.svg"/><Relationship Id="rId4" Type="http://schemas.openxmlformats.org/officeDocument/2006/relationships/audio" Target="../media/audio3.wav"/><Relationship Id="rId9" Type="http://schemas.openxmlformats.org/officeDocument/2006/relationships/slide" Target="slide6.xml"/><Relationship Id="rId14" Type="http://schemas.microsoft.com/office/2007/relationships/hdphoto" Target="../media/hdphoto3.wdp"/><Relationship Id="rId22" Type="http://schemas.openxmlformats.org/officeDocument/2006/relationships/image" Target="../media/image39.png"/><Relationship Id="rId27" Type="http://schemas.microsoft.com/office/2007/relationships/hdphoto" Target="../media/hdphoto6.wdp"/><Relationship Id="rId30" Type="http://schemas.openxmlformats.org/officeDocument/2006/relationships/image" Target="../media/image44.png"/></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13" Type="http://schemas.microsoft.com/office/2007/relationships/hdphoto" Target="../media/hdphoto9.wdp"/><Relationship Id="rId18" Type="http://schemas.openxmlformats.org/officeDocument/2006/relationships/image" Target="../media/image52.png"/><Relationship Id="rId3" Type="http://schemas.openxmlformats.org/officeDocument/2006/relationships/slideLayout" Target="../slideLayouts/slideLayout7.xml"/><Relationship Id="rId21" Type="http://schemas.microsoft.com/office/2007/relationships/hdphoto" Target="../media/hdphoto12.wdp"/><Relationship Id="rId7" Type="http://schemas.microsoft.com/office/2007/relationships/hdphoto" Target="../media/hdphoto7.wdp"/><Relationship Id="rId12" Type="http://schemas.openxmlformats.org/officeDocument/2006/relationships/image" Target="../media/image49.png"/><Relationship Id="rId17" Type="http://schemas.microsoft.com/office/2007/relationships/hdphoto" Target="../media/hdphoto11.wdp"/><Relationship Id="rId2" Type="http://schemas.openxmlformats.org/officeDocument/2006/relationships/audio" Target="../media/media1.mp3"/><Relationship Id="rId16" Type="http://schemas.openxmlformats.org/officeDocument/2006/relationships/image" Target="../media/image51.png"/><Relationship Id="rId20" Type="http://schemas.openxmlformats.org/officeDocument/2006/relationships/image" Target="../media/image54.png"/><Relationship Id="rId1" Type="http://schemas.microsoft.com/office/2007/relationships/media" Target="../media/media1.mp3"/><Relationship Id="rId6" Type="http://schemas.openxmlformats.org/officeDocument/2006/relationships/image" Target="../media/image46.png"/><Relationship Id="rId11" Type="http://schemas.microsoft.com/office/2007/relationships/hdphoto" Target="../media/hdphoto8.wdp"/><Relationship Id="rId5" Type="http://schemas.openxmlformats.org/officeDocument/2006/relationships/image" Target="../media/image16.png"/><Relationship Id="rId15" Type="http://schemas.microsoft.com/office/2007/relationships/hdphoto" Target="../media/hdphoto10.wdp"/><Relationship Id="rId10" Type="http://schemas.openxmlformats.org/officeDocument/2006/relationships/image" Target="../media/image48.png"/><Relationship Id="rId19" Type="http://schemas.openxmlformats.org/officeDocument/2006/relationships/image" Target="../media/image53.png"/><Relationship Id="rId4" Type="http://schemas.openxmlformats.org/officeDocument/2006/relationships/audio" Target="../media/audio7.wav"/><Relationship Id="rId9" Type="http://schemas.openxmlformats.org/officeDocument/2006/relationships/image" Target="../media/image47.png"/><Relationship Id="rId14" Type="http://schemas.openxmlformats.org/officeDocument/2006/relationships/image" Target="../media/image50.png"/><Relationship Id="rId22" Type="http://schemas.openxmlformats.org/officeDocument/2006/relationships/image" Target="../media/image55.png"/></Relationships>
</file>

<file path=ppt/slides/_rels/slide7.xml.rels><?xml version="1.0" encoding="UTF-8" standalone="yes"?>
<Relationships xmlns="http://schemas.openxmlformats.org/package/2006/relationships"><Relationship Id="rId8" Type="http://schemas.openxmlformats.org/officeDocument/2006/relationships/slide" Target="slide5.xml"/><Relationship Id="rId13" Type="http://schemas.microsoft.com/office/2007/relationships/hdphoto" Target="../media/hdphoto9.wdp"/><Relationship Id="rId18" Type="http://schemas.openxmlformats.org/officeDocument/2006/relationships/image" Target="../media/image52.png"/><Relationship Id="rId3" Type="http://schemas.openxmlformats.org/officeDocument/2006/relationships/slideLayout" Target="../slideLayouts/slideLayout7.xml"/><Relationship Id="rId21" Type="http://schemas.microsoft.com/office/2007/relationships/hdphoto" Target="../media/hdphoto12.wdp"/><Relationship Id="rId7" Type="http://schemas.microsoft.com/office/2007/relationships/hdphoto" Target="../media/hdphoto7.wdp"/><Relationship Id="rId12" Type="http://schemas.openxmlformats.org/officeDocument/2006/relationships/image" Target="../media/image49.png"/><Relationship Id="rId17" Type="http://schemas.microsoft.com/office/2007/relationships/hdphoto" Target="../media/hdphoto11.wdp"/><Relationship Id="rId2" Type="http://schemas.openxmlformats.org/officeDocument/2006/relationships/audio" Target="../media/media1.mp3"/><Relationship Id="rId16" Type="http://schemas.openxmlformats.org/officeDocument/2006/relationships/image" Target="../media/image51.png"/><Relationship Id="rId20" Type="http://schemas.openxmlformats.org/officeDocument/2006/relationships/image" Target="../media/image54.png"/><Relationship Id="rId1" Type="http://schemas.microsoft.com/office/2007/relationships/media" Target="../media/media1.mp3"/><Relationship Id="rId6" Type="http://schemas.openxmlformats.org/officeDocument/2006/relationships/image" Target="../media/image46.png"/><Relationship Id="rId11" Type="http://schemas.microsoft.com/office/2007/relationships/hdphoto" Target="../media/hdphoto8.wdp"/><Relationship Id="rId5" Type="http://schemas.openxmlformats.org/officeDocument/2006/relationships/image" Target="../media/image16.png"/><Relationship Id="rId15" Type="http://schemas.microsoft.com/office/2007/relationships/hdphoto" Target="../media/hdphoto10.wdp"/><Relationship Id="rId10" Type="http://schemas.openxmlformats.org/officeDocument/2006/relationships/image" Target="../media/image48.png"/><Relationship Id="rId19" Type="http://schemas.openxmlformats.org/officeDocument/2006/relationships/image" Target="../media/image53.png"/><Relationship Id="rId4" Type="http://schemas.openxmlformats.org/officeDocument/2006/relationships/audio" Target="../media/audio7.wav"/><Relationship Id="rId9" Type="http://schemas.openxmlformats.org/officeDocument/2006/relationships/image" Target="../media/image47.png"/><Relationship Id="rId14" Type="http://schemas.openxmlformats.org/officeDocument/2006/relationships/image" Target="../media/image50.png"/><Relationship Id="rId22" Type="http://schemas.openxmlformats.org/officeDocument/2006/relationships/image" Target="../media/image55.png"/></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13" Type="http://schemas.microsoft.com/office/2007/relationships/hdphoto" Target="../media/hdphoto10.wdp"/><Relationship Id="rId18" Type="http://schemas.openxmlformats.org/officeDocument/2006/relationships/image" Target="../media/image54.png"/><Relationship Id="rId3" Type="http://schemas.openxmlformats.org/officeDocument/2006/relationships/image" Target="../media/image16.png"/><Relationship Id="rId7" Type="http://schemas.openxmlformats.org/officeDocument/2006/relationships/image" Target="../media/image47.png"/><Relationship Id="rId12" Type="http://schemas.openxmlformats.org/officeDocument/2006/relationships/image" Target="../media/image50.png"/><Relationship Id="rId17" Type="http://schemas.openxmlformats.org/officeDocument/2006/relationships/image" Target="../media/image53.png"/><Relationship Id="rId2" Type="http://schemas.openxmlformats.org/officeDocument/2006/relationships/audio" Target="../media/audio7.wav"/><Relationship Id="rId16"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slide" Target="slide5.xml"/><Relationship Id="rId11" Type="http://schemas.microsoft.com/office/2007/relationships/hdphoto" Target="../media/hdphoto9.wdp"/><Relationship Id="rId5" Type="http://schemas.microsoft.com/office/2007/relationships/hdphoto" Target="../media/hdphoto7.wdp"/><Relationship Id="rId15" Type="http://schemas.microsoft.com/office/2007/relationships/hdphoto" Target="../media/hdphoto11.wdp"/><Relationship Id="rId10" Type="http://schemas.openxmlformats.org/officeDocument/2006/relationships/image" Target="../media/image49.png"/><Relationship Id="rId19" Type="http://schemas.microsoft.com/office/2007/relationships/hdphoto" Target="../media/hdphoto12.wdp"/><Relationship Id="rId4" Type="http://schemas.openxmlformats.org/officeDocument/2006/relationships/image" Target="../media/image46.png"/><Relationship Id="rId9" Type="http://schemas.microsoft.com/office/2007/relationships/hdphoto" Target="../media/hdphoto8.wdp"/><Relationship Id="rId14" Type="http://schemas.openxmlformats.org/officeDocument/2006/relationships/image" Target="../media/image51.png"/></Relationships>
</file>

<file path=ppt/slides/_rels/slide9.xml.rels><?xml version="1.0" encoding="UTF-8" standalone="yes"?>
<Relationships xmlns="http://schemas.openxmlformats.org/package/2006/relationships"><Relationship Id="rId8" Type="http://schemas.openxmlformats.org/officeDocument/2006/relationships/slide" Target="slide5.xml"/><Relationship Id="rId13" Type="http://schemas.microsoft.com/office/2007/relationships/hdphoto" Target="../media/hdphoto9.wdp"/><Relationship Id="rId18" Type="http://schemas.openxmlformats.org/officeDocument/2006/relationships/image" Target="../media/image53.png"/><Relationship Id="rId3" Type="http://schemas.openxmlformats.org/officeDocument/2006/relationships/slideLayout" Target="../slideLayouts/slideLayout7.xml"/><Relationship Id="rId21" Type="http://schemas.openxmlformats.org/officeDocument/2006/relationships/image" Target="../media/image55.png"/><Relationship Id="rId7" Type="http://schemas.microsoft.com/office/2007/relationships/hdphoto" Target="../media/hdphoto7.wdp"/><Relationship Id="rId12" Type="http://schemas.openxmlformats.org/officeDocument/2006/relationships/image" Target="../media/image49.png"/><Relationship Id="rId17" Type="http://schemas.microsoft.com/office/2007/relationships/hdphoto" Target="../media/hdphoto11.wdp"/><Relationship Id="rId2" Type="http://schemas.openxmlformats.org/officeDocument/2006/relationships/audio" Target="../media/media1.mp3"/><Relationship Id="rId16" Type="http://schemas.openxmlformats.org/officeDocument/2006/relationships/image" Target="../media/image51.png"/><Relationship Id="rId20" Type="http://schemas.microsoft.com/office/2007/relationships/hdphoto" Target="../media/hdphoto12.wdp"/><Relationship Id="rId1" Type="http://schemas.microsoft.com/office/2007/relationships/media" Target="../media/media1.mp3"/><Relationship Id="rId6" Type="http://schemas.openxmlformats.org/officeDocument/2006/relationships/image" Target="../media/image46.png"/><Relationship Id="rId11" Type="http://schemas.microsoft.com/office/2007/relationships/hdphoto" Target="../media/hdphoto8.wdp"/><Relationship Id="rId5" Type="http://schemas.openxmlformats.org/officeDocument/2006/relationships/image" Target="../media/image16.png"/><Relationship Id="rId15" Type="http://schemas.microsoft.com/office/2007/relationships/hdphoto" Target="../media/hdphoto10.wdp"/><Relationship Id="rId10" Type="http://schemas.openxmlformats.org/officeDocument/2006/relationships/image" Target="../media/image48.png"/><Relationship Id="rId19" Type="http://schemas.openxmlformats.org/officeDocument/2006/relationships/image" Target="../media/image54.png"/><Relationship Id="rId4" Type="http://schemas.openxmlformats.org/officeDocument/2006/relationships/audio" Target="../media/audio7.wav"/><Relationship Id="rId9" Type="http://schemas.openxmlformats.org/officeDocument/2006/relationships/image" Target="../media/image47.png"/><Relationship Id="rId14" Type="http://schemas.openxmlformats.org/officeDocument/2006/relationships/image" Target="../media/image50.png"/><Relationship Id="rId22"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7"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8"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9"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0"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1" name="图片 22">
            <a:extLst>
              <a:ext uri="{FF2B5EF4-FFF2-40B4-BE49-F238E27FC236}">
                <a16:creationId xmlns:a16="http://schemas.microsoft.com/office/drawing/2014/main" id="{6D9A343C-CF41-4DCE-BE2D-7AC1C32EFDB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069" t="37963" r="16319"/>
          <a:stretch/>
        </p:blipFill>
        <p:spPr>
          <a:xfrm>
            <a:off x="3014127" y="4151972"/>
            <a:ext cx="6294581" cy="2983991"/>
          </a:xfrm>
          <a:prstGeom prst="rect">
            <a:avLst/>
          </a:prstGeom>
        </p:spPr>
      </p:pic>
      <p:pic>
        <p:nvPicPr>
          <p:cNvPr id="12" name="图片 45">
            <a:extLst>
              <a:ext uri="{FF2B5EF4-FFF2-40B4-BE49-F238E27FC236}">
                <a16:creationId xmlns:a16="http://schemas.microsoft.com/office/drawing/2014/main" id="{78BFE735-BC79-4B84-9FB4-E780E9BD1A1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0525"/>
          <a:stretch/>
        </p:blipFill>
        <p:spPr>
          <a:xfrm rot="981196" flipH="1">
            <a:off x="269209" y="2766553"/>
            <a:ext cx="3314472" cy="2634182"/>
          </a:xfrm>
          <a:prstGeom prst="rect">
            <a:avLst/>
          </a:prstGeom>
        </p:spPr>
      </p:pic>
      <p:pic>
        <p:nvPicPr>
          <p:cNvPr id="13" name="图片 43">
            <a:extLst>
              <a:ext uri="{FF2B5EF4-FFF2-40B4-BE49-F238E27FC236}">
                <a16:creationId xmlns:a16="http://schemas.microsoft.com/office/drawing/2014/main" id="{D44D078F-F743-4CB4-A712-D698A2E0A7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84360" y="697397"/>
            <a:ext cx="2143500" cy="1339393"/>
          </a:xfrm>
          <a:prstGeom prst="rect">
            <a:avLst/>
          </a:prstGeom>
        </p:spPr>
      </p:pic>
      <p:pic>
        <p:nvPicPr>
          <p:cNvPr id="14"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43563"/>
          <a:stretch/>
        </p:blipFill>
        <p:spPr>
          <a:xfrm>
            <a:off x="-37712" y="3605991"/>
            <a:ext cx="12192000" cy="3276600"/>
          </a:xfrm>
          <a:prstGeom prst="rect">
            <a:avLst/>
          </a:prstGeom>
        </p:spPr>
      </p:pic>
      <p:pic>
        <p:nvPicPr>
          <p:cNvPr id="15" name="Picture 14">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69968" y="-93018"/>
            <a:ext cx="1523956" cy="1508868"/>
          </a:xfrm>
          <a:prstGeom prst="rect">
            <a:avLst/>
          </a:prstGeom>
        </p:spPr>
      </p:pic>
      <p:pic>
        <p:nvPicPr>
          <p:cNvPr id="2" name="Picture 1"/>
          <p:cNvPicPr>
            <a:picLocks noChangeAspect="1"/>
          </p:cNvPicPr>
          <p:nvPr/>
        </p:nvPicPr>
        <p:blipFill>
          <a:blip r:embed="rId11"/>
          <a:stretch>
            <a:fillRect/>
          </a:stretch>
        </p:blipFill>
        <p:spPr>
          <a:xfrm>
            <a:off x="4213859" y="651160"/>
            <a:ext cx="3352281" cy="1117427"/>
          </a:xfrm>
          <a:prstGeom prst="rect">
            <a:avLst/>
          </a:prstGeom>
        </p:spPr>
      </p:pic>
      <p:pic>
        <p:nvPicPr>
          <p:cNvPr id="3" name="Picture 2"/>
          <p:cNvPicPr>
            <a:picLocks noChangeAspect="1"/>
          </p:cNvPicPr>
          <p:nvPr/>
        </p:nvPicPr>
        <p:blipFill>
          <a:blip r:embed="rId12"/>
          <a:stretch>
            <a:fillRect/>
          </a:stretch>
        </p:blipFill>
        <p:spPr>
          <a:xfrm>
            <a:off x="315149" y="1625466"/>
            <a:ext cx="11873723" cy="2719169"/>
          </a:xfrm>
          <a:prstGeom prst="rect">
            <a:avLst/>
          </a:prstGeom>
        </p:spPr>
      </p:pic>
      <p:pic>
        <p:nvPicPr>
          <p:cNvPr id="17" name="Picture 16"/>
          <p:cNvPicPr>
            <a:picLocks noChangeAspect="1"/>
          </p:cNvPicPr>
          <p:nvPr/>
        </p:nvPicPr>
        <p:blipFill>
          <a:blip r:embed="rId13"/>
          <a:stretch>
            <a:fillRect/>
          </a:stretch>
        </p:blipFill>
        <p:spPr>
          <a:xfrm>
            <a:off x="6752535" y="3254724"/>
            <a:ext cx="2371550" cy="1774090"/>
          </a:xfrm>
          <a:prstGeom prst="rect">
            <a:avLst/>
          </a:prstGeom>
        </p:spPr>
      </p:pic>
    </p:spTree>
    <p:extLst>
      <p:ext uri="{BB962C8B-B14F-4D97-AF65-F5344CB8AC3E}">
        <p14:creationId xmlns:p14="http://schemas.microsoft.com/office/powerpoint/2010/main" val="2930315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40684" y="901472"/>
            <a:ext cx="6041660" cy="4737003"/>
          </a:xfrm>
          <a:prstGeom prst="rect">
            <a:avLst/>
          </a:prstGeom>
        </p:spPr>
      </p:pic>
    </p:spTree>
    <p:extLst>
      <p:ext uri="{BB962C8B-B14F-4D97-AF65-F5344CB8AC3E}">
        <p14:creationId xmlns:p14="http://schemas.microsoft.com/office/powerpoint/2010/main" val="1071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2">
            <a:extLst>
              <a:ext uri="{FF2B5EF4-FFF2-40B4-BE49-F238E27FC236}">
                <a16:creationId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0" name="图片 15">
            <a:extLst>
              <a:ext uri="{FF2B5EF4-FFF2-40B4-BE49-F238E27FC236}">
                <a16:creationId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1" name="Picture 10"/>
          <p:cNvPicPr>
            <a:picLocks noChangeAspect="1"/>
          </p:cNvPicPr>
          <p:nvPr/>
        </p:nvPicPr>
        <p:blipFill>
          <a:blip r:embed="rId10"/>
          <a:stretch>
            <a:fillRect/>
          </a:stretch>
        </p:blipFill>
        <p:spPr>
          <a:xfrm>
            <a:off x="446243" y="1892137"/>
            <a:ext cx="8440802" cy="1988718"/>
          </a:xfrm>
          <a:prstGeom prst="rect">
            <a:avLst/>
          </a:prstGeom>
        </p:spPr>
      </p:pic>
    </p:spTree>
    <p:extLst>
      <p:ext uri="{BB962C8B-B14F-4D97-AF65-F5344CB8AC3E}">
        <p14:creationId xmlns:p14="http://schemas.microsoft.com/office/powerpoint/2010/main" val="1629488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15">
            <a:extLst>
              <a:ext uri="{FF2B5EF4-FFF2-40B4-BE49-F238E27FC236}">
                <a16:creationId xmlns:a16="http://schemas.microsoft.com/office/drawing/2014/main" id="{03E035FD-ECF2-4DCE-95B8-6E51F81404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1" name="图片 2">
            <a:extLst>
              <a:ext uri="{FF2B5EF4-FFF2-40B4-BE49-F238E27FC236}">
                <a16:creationId xmlns:a16="http://schemas.microsoft.com/office/drawing/2014/main" id="{C0004B40-E416-4F3E-9BEA-834021CE99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828044">
            <a:off x="7375906" y="1087322"/>
            <a:ext cx="4949260" cy="6186576"/>
          </a:xfrm>
          <a:prstGeom prst="rect">
            <a:avLst/>
          </a:prstGeom>
        </p:spPr>
      </p:pic>
      <p:pic>
        <p:nvPicPr>
          <p:cNvPr id="12" name="Picture 11"/>
          <p:cNvPicPr>
            <a:picLocks noChangeAspect="1"/>
          </p:cNvPicPr>
          <p:nvPr/>
        </p:nvPicPr>
        <p:blipFill>
          <a:blip r:embed="rId10"/>
          <a:stretch>
            <a:fillRect/>
          </a:stretch>
        </p:blipFill>
        <p:spPr>
          <a:xfrm>
            <a:off x="156098" y="708660"/>
            <a:ext cx="8313834" cy="5358712"/>
          </a:xfrm>
          <a:prstGeom prst="rect">
            <a:avLst/>
          </a:prstGeom>
        </p:spPr>
      </p:pic>
      <p:pic>
        <p:nvPicPr>
          <p:cNvPr id="16" name="Picture 15"/>
          <p:cNvPicPr>
            <a:picLocks noChangeAspect="1"/>
          </p:cNvPicPr>
          <p:nvPr/>
        </p:nvPicPr>
        <p:blipFill>
          <a:blip r:embed="rId11"/>
          <a:stretch>
            <a:fillRect/>
          </a:stretch>
        </p:blipFill>
        <p:spPr>
          <a:xfrm>
            <a:off x="8225265" y="2508032"/>
            <a:ext cx="3097036" cy="1847248"/>
          </a:xfrm>
          <a:prstGeom prst="rect">
            <a:avLst/>
          </a:prstGeom>
        </p:spPr>
      </p:pic>
    </p:spTree>
    <p:extLst>
      <p:ext uri="{BB962C8B-B14F-4D97-AF65-F5344CB8AC3E}">
        <p14:creationId xmlns:p14="http://schemas.microsoft.com/office/powerpoint/2010/main" val="1279109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4576" y="1734565"/>
            <a:ext cx="4121426" cy="5158263"/>
          </a:xfrm>
          <a:prstGeom prst="rect">
            <a:avLst/>
          </a:prstGeom>
        </p:spPr>
      </p:pic>
      <p:grpSp>
        <p:nvGrpSpPr>
          <p:cNvPr id="2" name="Group">
            <a:extLst>
              <a:ext uri="{FF2B5EF4-FFF2-40B4-BE49-F238E27FC236}">
                <a16:creationId xmlns:a16="http://schemas.microsoft.com/office/drawing/2014/main" id="{BC5BEAEB-E389-7C3C-041A-F2DB4F5AE20A}"/>
              </a:ext>
            </a:extLst>
          </p:cNvPr>
          <p:cNvGrpSpPr/>
          <p:nvPr/>
        </p:nvGrpSpPr>
        <p:grpSpPr>
          <a:xfrm>
            <a:off x="715712" y="472212"/>
            <a:ext cx="10820290" cy="1262353"/>
            <a:chOff x="1147156" y="572516"/>
            <a:chExt cx="12988181" cy="324659"/>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32465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24538"/>
            </a:xfrm>
            <a:prstGeom prst="rect">
              <a:avLst/>
            </a:prstGeom>
            <a:noFill/>
          </p:spPr>
          <p:txBody>
            <a:bodyPr wrap="square">
              <a:spAutoFit/>
            </a:bodyPr>
            <a:lstStyle/>
            <a:p>
              <a:pPr algn="ctr"/>
              <a:r>
                <a:rPr lang="en-US" sz="3800" b="1" i="0">
                  <a:solidFill>
                    <a:srgbClr val="009999"/>
                  </a:solidFill>
                  <a:effectLst/>
                  <a:latin typeface="Cambria" panose="02040503050406030204" pitchFamily="18" charset="0"/>
                </a:rPr>
                <a:t>Quan sát hình 11, mô tả sự trao đổi nước, chất khoáng của thực vật với môi trường.</a:t>
              </a:r>
              <a:endParaRPr lang="en-US" sz="3800" b="1" dirty="0">
                <a:solidFill>
                  <a:srgbClr val="009999"/>
                </a:solidFill>
                <a:latin typeface="Cambria" panose="02040503050406030204" pitchFamily="18" charset="0"/>
              </a:endParaRPr>
            </a:p>
          </p:txBody>
        </p:sp>
      </p:gr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0393" y="3381202"/>
            <a:ext cx="4676931" cy="3191554"/>
          </a:xfrm>
          <a:prstGeom prst="rect">
            <a:avLst/>
          </a:prstGeom>
        </p:spPr>
      </p:pic>
    </p:spTree>
    <p:extLst>
      <p:ext uri="{BB962C8B-B14F-4D97-AF65-F5344CB8AC3E}">
        <p14:creationId xmlns:p14="http://schemas.microsoft.com/office/powerpoint/2010/main" val="3661431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4525" y="1636595"/>
            <a:ext cx="4199704" cy="5256233"/>
          </a:xfrm>
          <a:prstGeom prst="rect">
            <a:avLst/>
          </a:prstGeom>
        </p:spPr>
      </p:pic>
      <p:grpSp>
        <p:nvGrpSpPr>
          <p:cNvPr id="2" name="Group">
            <a:extLst>
              <a:ext uri="{FF2B5EF4-FFF2-40B4-BE49-F238E27FC236}">
                <a16:creationId xmlns:a16="http://schemas.microsoft.com/office/drawing/2014/main" id="{BC5BEAEB-E389-7C3C-041A-F2DB4F5AE20A}"/>
              </a:ext>
            </a:extLst>
          </p:cNvPr>
          <p:cNvGrpSpPr/>
          <p:nvPr/>
        </p:nvGrpSpPr>
        <p:grpSpPr>
          <a:xfrm>
            <a:off x="715712" y="472213"/>
            <a:ext cx="10820290" cy="1164382"/>
            <a:chOff x="1147156" y="572516"/>
            <a:chExt cx="12988181" cy="324659"/>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32465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17519"/>
            </a:xfrm>
            <a:prstGeom prst="rect">
              <a:avLst/>
            </a:prstGeom>
            <a:noFill/>
          </p:spPr>
          <p:txBody>
            <a:bodyPr wrap="square">
              <a:spAutoFit/>
            </a:bodyPr>
            <a:lstStyle/>
            <a:p>
              <a:pPr algn="ctr"/>
              <a:r>
                <a:rPr lang="en-US" sz="3400" b="1" i="0">
                  <a:solidFill>
                    <a:srgbClr val="009999"/>
                  </a:solidFill>
                  <a:effectLst/>
                  <a:latin typeface="Cambria" panose="02040503050406030204" pitchFamily="18" charset="0"/>
                </a:rPr>
                <a:t>1. Quan sát hình 11, mô tả sự trao đổi nước, chất khoáng của thực vật với môi trường.</a:t>
              </a:r>
              <a:endParaRPr lang="en-US" sz="3400" b="1" dirty="0">
                <a:solidFill>
                  <a:srgbClr val="009999"/>
                </a:solidFill>
                <a:latin typeface="Cambria" panose="02040503050406030204" pitchFamily="18" charset="0"/>
              </a:endParaRPr>
            </a:p>
          </p:txBody>
        </p:sp>
      </p:grpSp>
      <p:sp>
        <p:nvSpPr>
          <p:cNvPr id="7" name="TextBox 6"/>
          <p:cNvSpPr txBox="1"/>
          <p:nvPr/>
        </p:nvSpPr>
        <p:spPr>
          <a:xfrm>
            <a:off x="278335" y="1774321"/>
            <a:ext cx="7573618" cy="1015663"/>
          </a:xfrm>
          <a:prstGeom prst="rect">
            <a:avLst/>
          </a:prstGeom>
          <a:noFill/>
        </p:spPr>
        <p:txBody>
          <a:bodyPr wrap="square" rtlCol="0">
            <a:spAutoFit/>
          </a:bodyPr>
          <a:lstStyle/>
          <a:p>
            <a:pPr algn="ctr"/>
            <a:r>
              <a:rPr lang="vi-VN" sz="3000" b="1">
                <a:solidFill>
                  <a:schemeClr val="accent6">
                    <a:lumMod val="50000"/>
                  </a:schemeClr>
                </a:solidFill>
                <a:latin typeface="Cambria" panose="02040503050406030204" pitchFamily="18" charset="0"/>
                <a:ea typeface="Cambria" panose="02040503050406030204" pitchFamily="18" charset="0"/>
              </a:rPr>
              <a:t>Sự trao đổi nước, chất khoáng của thực vật với môi trường gồm </a:t>
            </a:r>
            <a:r>
              <a:rPr lang="vi-VN" sz="3000" b="1">
                <a:solidFill>
                  <a:srgbClr val="00B050"/>
                </a:solidFill>
                <a:latin typeface="Cambria" panose="02040503050406030204" pitchFamily="18" charset="0"/>
                <a:ea typeface="Cambria" panose="02040503050406030204" pitchFamily="18" charset="0"/>
              </a:rPr>
              <a:t>3 giai đoạn</a:t>
            </a:r>
            <a:r>
              <a:rPr lang="vi-VN" sz="3000" b="1">
                <a:solidFill>
                  <a:schemeClr val="accent6">
                    <a:lumMod val="50000"/>
                  </a:schemeClr>
                </a:solidFill>
                <a:latin typeface="Cambria" panose="02040503050406030204" pitchFamily="18" charset="0"/>
                <a:ea typeface="Cambria" panose="02040503050406030204" pitchFamily="18" charset="0"/>
              </a:rPr>
              <a:t>:</a:t>
            </a:r>
            <a:endParaRPr lang="en-US" sz="3000" b="1">
              <a:solidFill>
                <a:schemeClr val="accent6">
                  <a:lumMod val="50000"/>
                </a:schemeClr>
              </a:solidFill>
              <a:latin typeface="Cambria" panose="02040503050406030204" pitchFamily="18" charset="0"/>
              <a:ea typeface="Cambria" panose="02040503050406030204" pitchFamily="18" charset="0"/>
            </a:endParaRPr>
          </a:p>
        </p:txBody>
      </p:sp>
      <p:grpSp>
        <p:nvGrpSpPr>
          <p:cNvPr id="10" name="Group 9"/>
          <p:cNvGrpSpPr/>
          <p:nvPr/>
        </p:nvGrpSpPr>
        <p:grpSpPr>
          <a:xfrm>
            <a:off x="456702" y="2887955"/>
            <a:ext cx="7142827" cy="1032692"/>
            <a:chOff x="682606" y="2895768"/>
            <a:chExt cx="7142827" cy="1077218"/>
          </a:xfrm>
        </p:grpSpPr>
        <p:sp>
          <p:nvSpPr>
            <p:cNvPr id="8" name="Pentagon 7"/>
            <p:cNvSpPr/>
            <p:nvPr/>
          </p:nvSpPr>
          <p:spPr>
            <a:xfrm>
              <a:off x="682606" y="2895768"/>
              <a:ext cx="7142827" cy="1077218"/>
            </a:xfrm>
            <a:prstGeom prst="homePlate">
              <a:avLst/>
            </a:prstGeom>
            <a:solidFill>
              <a:schemeClr val="accent1">
                <a:lumMod val="20000"/>
                <a:lumOff val="80000"/>
              </a:schemeClr>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15712" y="2895768"/>
              <a:ext cx="6624540" cy="1059455"/>
            </a:xfrm>
            <a:prstGeom prst="rect">
              <a:avLst/>
            </a:prstGeom>
            <a:noFill/>
          </p:spPr>
          <p:txBody>
            <a:bodyPr wrap="square" rtlCol="0">
              <a:spAutoFit/>
            </a:bodyPr>
            <a:lstStyle/>
            <a:p>
              <a:pPr algn="just"/>
              <a:r>
                <a:rPr lang="vi-VN" sz="3000" b="1">
                  <a:solidFill>
                    <a:srgbClr val="0070C0"/>
                  </a:solidFill>
                  <a:latin typeface="Cambria" panose="02040503050406030204" pitchFamily="18" charset="0"/>
                  <a:ea typeface="Cambria" panose="02040503050406030204" pitchFamily="18" charset="0"/>
                </a:rPr>
                <a:t>G</a:t>
              </a:r>
              <a:r>
                <a:rPr lang="en-US" sz="3000" b="1">
                  <a:solidFill>
                    <a:srgbClr val="0070C0"/>
                  </a:solidFill>
                  <a:latin typeface="Cambria" panose="02040503050406030204" pitchFamily="18" charset="0"/>
                  <a:ea typeface="Cambria" panose="02040503050406030204" pitchFamily="18" charset="0"/>
                </a:rPr>
                <a:t>iai đoạn </a:t>
              </a:r>
              <a:r>
                <a:rPr lang="vi-VN" sz="3000" b="1">
                  <a:solidFill>
                    <a:srgbClr val="0070C0"/>
                  </a:solidFill>
                  <a:latin typeface="Cambria" panose="02040503050406030204" pitchFamily="18" charset="0"/>
                  <a:ea typeface="Cambria" panose="02040503050406030204" pitchFamily="18" charset="0"/>
                </a:rPr>
                <a:t>1: Rễ hút nước và các chất khoáng.</a:t>
              </a:r>
              <a:endParaRPr lang="en-US" sz="3000" b="1">
                <a:solidFill>
                  <a:srgbClr val="0070C0"/>
                </a:solidFill>
                <a:latin typeface="Cambria" panose="02040503050406030204" pitchFamily="18" charset="0"/>
                <a:ea typeface="Cambria" panose="02040503050406030204" pitchFamily="18" charset="0"/>
              </a:endParaRPr>
            </a:p>
          </p:txBody>
        </p:sp>
      </p:grpSp>
      <p:grpSp>
        <p:nvGrpSpPr>
          <p:cNvPr id="11" name="Group 10"/>
          <p:cNvGrpSpPr/>
          <p:nvPr/>
        </p:nvGrpSpPr>
        <p:grpSpPr>
          <a:xfrm>
            <a:off x="406598" y="4058303"/>
            <a:ext cx="7184878" cy="1077218"/>
            <a:chOff x="640555" y="2895768"/>
            <a:chExt cx="7184878" cy="1077218"/>
          </a:xfrm>
        </p:grpSpPr>
        <p:sp>
          <p:nvSpPr>
            <p:cNvPr id="12" name="Pentagon 11"/>
            <p:cNvSpPr/>
            <p:nvPr/>
          </p:nvSpPr>
          <p:spPr>
            <a:xfrm>
              <a:off x="682606" y="2895768"/>
              <a:ext cx="7142827" cy="1077218"/>
            </a:xfrm>
            <a:prstGeom prst="homePlate">
              <a:avLst/>
            </a:prstGeom>
            <a:solidFill>
              <a:schemeClr val="accent1">
                <a:lumMod val="20000"/>
                <a:lumOff val="80000"/>
              </a:schemeClr>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40555" y="2908294"/>
              <a:ext cx="7053861" cy="1015663"/>
            </a:xfrm>
            <a:prstGeom prst="rect">
              <a:avLst/>
            </a:prstGeom>
            <a:noFill/>
          </p:spPr>
          <p:txBody>
            <a:bodyPr wrap="square" rtlCol="0">
              <a:spAutoFit/>
            </a:bodyPr>
            <a:lstStyle/>
            <a:p>
              <a:pPr algn="just"/>
              <a:r>
                <a:rPr lang="vi-VN" sz="2950" b="1">
                  <a:solidFill>
                    <a:srgbClr val="00B0F0"/>
                  </a:solidFill>
                  <a:latin typeface="Cambria" panose="02040503050406030204" pitchFamily="18" charset="0"/>
                  <a:ea typeface="Cambria" panose="02040503050406030204" pitchFamily="18" charset="0"/>
                </a:rPr>
                <a:t>G</a:t>
              </a:r>
              <a:r>
                <a:rPr lang="en-US" sz="2950" b="1">
                  <a:solidFill>
                    <a:srgbClr val="00B0F0"/>
                  </a:solidFill>
                  <a:latin typeface="Cambria" panose="02040503050406030204" pitchFamily="18" charset="0"/>
                  <a:ea typeface="Cambria" panose="02040503050406030204" pitchFamily="18" charset="0"/>
                </a:rPr>
                <a:t>iai đoạn 2</a:t>
              </a:r>
              <a:r>
                <a:rPr lang="vi-VN" sz="2950" b="1">
                  <a:solidFill>
                    <a:srgbClr val="00B0F0"/>
                  </a:solidFill>
                  <a:latin typeface="Cambria" panose="02040503050406030204" pitchFamily="18" charset="0"/>
                  <a:ea typeface="Cambria" panose="02040503050406030204" pitchFamily="18" charset="0"/>
                </a:rPr>
                <a:t>: Thân vận chuyển nước, chất khoáng lên lá và các bộ phận khác.</a:t>
              </a:r>
              <a:endParaRPr lang="en-US" sz="2950" b="1">
                <a:solidFill>
                  <a:srgbClr val="00B0F0"/>
                </a:solidFill>
                <a:latin typeface="Cambria" panose="02040503050406030204" pitchFamily="18" charset="0"/>
                <a:ea typeface="Cambria" panose="02040503050406030204" pitchFamily="18" charset="0"/>
              </a:endParaRPr>
            </a:p>
          </p:txBody>
        </p:sp>
      </p:grpSp>
      <p:grpSp>
        <p:nvGrpSpPr>
          <p:cNvPr id="15" name="Group 14"/>
          <p:cNvGrpSpPr/>
          <p:nvPr/>
        </p:nvGrpSpPr>
        <p:grpSpPr>
          <a:xfrm>
            <a:off x="444176" y="5257765"/>
            <a:ext cx="7142827" cy="627744"/>
            <a:chOff x="682606" y="2895768"/>
            <a:chExt cx="7142827" cy="1077218"/>
          </a:xfrm>
        </p:grpSpPr>
        <p:sp>
          <p:nvSpPr>
            <p:cNvPr id="16" name="Pentagon 15"/>
            <p:cNvSpPr/>
            <p:nvPr/>
          </p:nvSpPr>
          <p:spPr>
            <a:xfrm>
              <a:off x="682606" y="2895768"/>
              <a:ext cx="7142827" cy="1077218"/>
            </a:xfrm>
            <a:prstGeom prst="homePlate">
              <a:avLst/>
            </a:prstGeom>
            <a:solidFill>
              <a:schemeClr val="accent1">
                <a:lumMod val="20000"/>
                <a:lumOff val="80000"/>
              </a:schemeClr>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15712" y="2895768"/>
              <a:ext cx="6624540" cy="950669"/>
            </a:xfrm>
            <a:prstGeom prst="rect">
              <a:avLst/>
            </a:prstGeom>
            <a:noFill/>
          </p:spPr>
          <p:txBody>
            <a:bodyPr wrap="square" rtlCol="0">
              <a:spAutoFit/>
            </a:bodyPr>
            <a:lstStyle/>
            <a:p>
              <a:pPr algn="just"/>
              <a:r>
                <a:rPr lang="vi-VN" sz="3000" b="1">
                  <a:solidFill>
                    <a:srgbClr val="002060"/>
                  </a:solidFill>
                  <a:latin typeface="Cambria" panose="02040503050406030204" pitchFamily="18" charset="0"/>
                  <a:ea typeface="Cambria" panose="02040503050406030204" pitchFamily="18" charset="0"/>
                </a:rPr>
                <a:t>G</a:t>
              </a:r>
              <a:r>
                <a:rPr lang="en-US" sz="3000" b="1">
                  <a:solidFill>
                    <a:srgbClr val="002060"/>
                  </a:solidFill>
                  <a:latin typeface="Cambria" panose="02040503050406030204" pitchFamily="18" charset="0"/>
                  <a:ea typeface="Cambria" panose="02040503050406030204" pitchFamily="18" charset="0"/>
                </a:rPr>
                <a:t>iai đoạn 3</a:t>
              </a:r>
              <a:r>
                <a:rPr lang="vi-VN" sz="3000" b="1">
                  <a:solidFill>
                    <a:srgbClr val="002060"/>
                  </a:solidFill>
                  <a:latin typeface="Cambria" panose="02040503050406030204" pitchFamily="18" charset="0"/>
                  <a:ea typeface="Cambria" panose="02040503050406030204" pitchFamily="18" charset="0"/>
                </a:rPr>
                <a:t>: </a:t>
              </a:r>
              <a:r>
                <a:rPr lang="en-US" sz="3000" b="1">
                  <a:solidFill>
                    <a:srgbClr val="002060"/>
                  </a:solidFill>
                  <a:latin typeface="Cambria" panose="02040503050406030204" pitchFamily="18" charset="0"/>
                  <a:ea typeface="Cambria" panose="02040503050406030204" pitchFamily="18" charset="0"/>
                </a:rPr>
                <a:t>Lá thoát hơi nước.</a:t>
              </a:r>
            </a:p>
          </p:txBody>
        </p:sp>
      </p:grpSp>
      <p:cxnSp>
        <p:nvCxnSpPr>
          <p:cNvPr id="29" name="Curved Connector 28"/>
          <p:cNvCxnSpPr/>
          <p:nvPr/>
        </p:nvCxnSpPr>
        <p:spPr>
          <a:xfrm rot="16200000" flipV="1">
            <a:off x="10514643" y="5137324"/>
            <a:ext cx="731520" cy="914400"/>
          </a:xfrm>
          <a:prstGeom prst="curvedConnector3">
            <a:avLst>
              <a:gd name="adj1" fmla="val 37355"/>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urved Connector 33"/>
          <p:cNvCxnSpPr/>
          <p:nvPr/>
        </p:nvCxnSpPr>
        <p:spPr>
          <a:xfrm rot="16200000" flipV="1">
            <a:off x="9875817" y="5334704"/>
            <a:ext cx="731520" cy="914400"/>
          </a:xfrm>
          <a:prstGeom prst="curvedConnector3">
            <a:avLst>
              <a:gd name="adj1" fmla="val 37355"/>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urved Connector 34"/>
          <p:cNvCxnSpPr/>
          <p:nvPr/>
        </p:nvCxnSpPr>
        <p:spPr>
          <a:xfrm rot="5400000" flipH="1" flipV="1">
            <a:off x="8708439" y="5461194"/>
            <a:ext cx="731519" cy="661418"/>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9734273" y="4083355"/>
            <a:ext cx="0" cy="1186936"/>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9741190" y="3502916"/>
            <a:ext cx="259947" cy="463333"/>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flipV="1">
            <a:off x="9241262" y="3415536"/>
            <a:ext cx="464512" cy="231666"/>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9741190" y="2983890"/>
            <a:ext cx="43187" cy="475175"/>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10337069" y="2034538"/>
            <a:ext cx="401729" cy="327685"/>
          </a:xfrm>
          <a:prstGeom prst="straightConnector1">
            <a:avLst/>
          </a:prstGeom>
          <a:ln w="57150">
            <a:solidFill>
              <a:srgbClr val="00FF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10526957" y="2150508"/>
            <a:ext cx="401729" cy="327685"/>
          </a:xfrm>
          <a:prstGeom prst="straightConnector1">
            <a:avLst/>
          </a:prstGeom>
          <a:ln w="57150">
            <a:solidFill>
              <a:srgbClr val="00FF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9724599" y="1923614"/>
            <a:ext cx="401729" cy="327685"/>
          </a:xfrm>
          <a:prstGeom prst="straightConnector1">
            <a:avLst/>
          </a:prstGeom>
          <a:ln w="57150">
            <a:solidFill>
              <a:srgbClr val="00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4252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par>
                                <p:cTn id="19" presetID="22" presetClass="entr" presetSubtype="2"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right)">
                                      <p:cBhvr>
                                        <p:cTn id="21" dur="1000"/>
                                        <p:tgtEl>
                                          <p:spTgt spid="29"/>
                                        </p:tgtEl>
                                      </p:cBhvr>
                                    </p:animEffect>
                                  </p:childTnLst>
                                </p:cTn>
                              </p:par>
                              <p:par>
                                <p:cTn id="22" presetID="22" presetClass="entr" presetSubtype="2"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right)">
                                      <p:cBhvr>
                                        <p:cTn id="24" dur="1000"/>
                                        <p:tgtEl>
                                          <p:spTgt spid="34"/>
                                        </p:tgtEl>
                                      </p:cBhvr>
                                    </p:animEffect>
                                  </p:childTnLst>
                                </p:cTn>
                              </p:par>
                              <p:par>
                                <p:cTn id="25" presetID="22" presetClass="entr" presetSubtype="2"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right)">
                                      <p:cBhvr>
                                        <p:cTn id="27" dur="10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0-#ppt_w/2"/>
                                          </p:val>
                                        </p:tav>
                                        <p:tav tm="100000">
                                          <p:val>
                                            <p:strVal val="#ppt_x"/>
                                          </p:val>
                                        </p:tav>
                                      </p:tavLst>
                                    </p:anim>
                                    <p:anim calcmode="lin" valueType="num">
                                      <p:cBhvr additive="base">
                                        <p:cTn id="33"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1000"/>
                                        <p:tgtEl>
                                          <p:spTgt spid="42"/>
                                        </p:tgtEl>
                                      </p:cBhvr>
                                    </p:animEffect>
                                    <p:anim calcmode="lin" valueType="num">
                                      <p:cBhvr>
                                        <p:cTn id="39" dur="1000" fill="hold"/>
                                        <p:tgtEl>
                                          <p:spTgt spid="42"/>
                                        </p:tgtEl>
                                        <p:attrNameLst>
                                          <p:attrName>ppt_x</p:attrName>
                                        </p:attrNameLst>
                                      </p:cBhvr>
                                      <p:tavLst>
                                        <p:tav tm="0">
                                          <p:val>
                                            <p:strVal val="#ppt_x"/>
                                          </p:val>
                                        </p:tav>
                                        <p:tav tm="100000">
                                          <p:val>
                                            <p:strVal val="#ppt_x"/>
                                          </p:val>
                                        </p:tav>
                                      </p:tavLst>
                                    </p:anim>
                                    <p:anim calcmode="lin" valueType="num">
                                      <p:cBhvr>
                                        <p:cTn id="40" dur="1000" fill="hold"/>
                                        <p:tgtEl>
                                          <p:spTgt spid="42"/>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1000"/>
                                        <p:tgtEl>
                                          <p:spTgt spid="43"/>
                                        </p:tgtEl>
                                      </p:cBhvr>
                                    </p:animEffect>
                                    <p:anim calcmode="lin" valueType="num">
                                      <p:cBhvr>
                                        <p:cTn id="44" dur="1000" fill="hold"/>
                                        <p:tgtEl>
                                          <p:spTgt spid="43"/>
                                        </p:tgtEl>
                                        <p:attrNameLst>
                                          <p:attrName>ppt_x</p:attrName>
                                        </p:attrNameLst>
                                      </p:cBhvr>
                                      <p:tavLst>
                                        <p:tav tm="0">
                                          <p:val>
                                            <p:strVal val="#ppt_x"/>
                                          </p:val>
                                        </p:tav>
                                        <p:tav tm="100000">
                                          <p:val>
                                            <p:strVal val="#ppt_x"/>
                                          </p:val>
                                        </p:tav>
                                      </p:tavLst>
                                    </p:anim>
                                    <p:anim calcmode="lin" valueType="num">
                                      <p:cBhvr>
                                        <p:cTn id="45" dur="1000" fill="hold"/>
                                        <p:tgtEl>
                                          <p:spTgt spid="4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fade">
                                      <p:cBhvr>
                                        <p:cTn id="48" dur="1000"/>
                                        <p:tgtEl>
                                          <p:spTgt spid="45"/>
                                        </p:tgtEl>
                                      </p:cBhvr>
                                    </p:animEffect>
                                    <p:anim calcmode="lin" valueType="num">
                                      <p:cBhvr>
                                        <p:cTn id="49" dur="1000" fill="hold"/>
                                        <p:tgtEl>
                                          <p:spTgt spid="45"/>
                                        </p:tgtEl>
                                        <p:attrNameLst>
                                          <p:attrName>ppt_x</p:attrName>
                                        </p:attrNameLst>
                                      </p:cBhvr>
                                      <p:tavLst>
                                        <p:tav tm="0">
                                          <p:val>
                                            <p:strVal val="#ppt_x"/>
                                          </p:val>
                                        </p:tav>
                                        <p:tav tm="100000">
                                          <p:val>
                                            <p:strVal val="#ppt_x"/>
                                          </p:val>
                                        </p:tav>
                                      </p:tavLst>
                                    </p:anim>
                                    <p:anim calcmode="lin" valueType="num">
                                      <p:cBhvr>
                                        <p:cTn id="50" dur="1000" fill="hold"/>
                                        <p:tgtEl>
                                          <p:spTgt spid="45"/>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fade">
                                      <p:cBhvr>
                                        <p:cTn id="53" dur="1000"/>
                                        <p:tgtEl>
                                          <p:spTgt spid="48"/>
                                        </p:tgtEl>
                                      </p:cBhvr>
                                    </p:animEffect>
                                    <p:anim calcmode="lin" valueType="num">
                                      <p:cBhvr>
                                        <p:cTn id="54" dur="1000" fill="hold"/>
                                        <p:tgtEl>
                                          <p:spTgt spid="48"/>
                                        </p:tgtEl>
                                        <p:attrNameLst>
                                          <p:attrName>ppt_x</p:attrName>
                                        </p:attrNameLst>
                                      </p:cBhvr>
                                      <p:tavLst>
                                        <p:tav tm="0">
                                          <p:val>
                                            <p:strVal val="#ppt_x"/>
                                          </p:val>
                                        </p:tav>
                                        <p:tav tm="100000">
                                          <p:val>
                                            <p:strVal val="#ppt_x"/>
                                          </p:val>
                                        </p:tav>
                                      </p:tavLst>
                                    </p:anim>
                                    <p:anim calcmode="lin" valueType="num">
                                      <p:cBhvr>
                                        <p:cTn id="55"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additive="base">
                                        <p:cTn id="60" dur="500" fill="hold"/>
                                        <p:tgtEl>
                                          <p:spTgt spid="15"/>
                                        </p:tgtEl>
                                        <p:attrNameLst>
                                          <p:attrName>ppt_x</p:attrName>
                                        </p:attrNameLst>
                                      </p:cBhvr>
                                      <p:tavLst>
                                        <p:tav tm="0">
                                          <p:val>
                                            <p:strVal val="0-#ppt_w/2"/>
                                          </p:val>
                                        </p:tav>
                                        <p:tav tm="100000">
                                          <p:val>
                                            <p:strVal val="#ppt_x"/>
                                          </p:val>
                                        </p:tav>
                                      </p:tavLst>
                                    </p:anim>
                                    <p:anim calcmode="lin" valueType="num">
                                      <p:cBhvr additive="base">
                                        <p:cTn id="61" dur="500" fill="hold"/>
                                        <p:tgtEl>
                                          <p:spTgt spid="15"/>
                                        </p:tgtEl>
                                        <p:attrNameLst>
                                          <p:attrName>ppt_y</p:attrName>
                                        </p:attrNameLst>
                                      </p:cBhvr>
                                      <p:tavLst>
                                        <p:tav tm="0">
                                          <p:val>
                                            <p:strVal val="#ppt_y"/>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51"/>
                                        </p:tgtEl>
                                        <p:attrNameLst>
                                          <p:attrName>style.visibility</p:attrName>
                                        </p:attrNameLst>
                                      </p:cBhvr>
                                      <p:to>
                                        <p:strVal val="visible"/>
                                      </p:to>
                                    </p:set>
                                    <p:animEffect transition="in" filter="fade">
                                      <p:cBhvr>
                                        <p:cTn id="64" dur="1000"/>
                                        <p:tgtEl>
                                          <p:spTgt spid="51"/>
                                        </p:tgtEl>
                                      </p:cBhvr>
                                    </p:animEffect>
                                    <p:anim calcmode="lin" valueType="num">
                                      <p:cBhvr>
                                        <p:cTn id="65" dur="1000" fill="hold"/>
                                        <p:tgtEl>
                                          <p:spTgt spid="51"/>
                                        </p:tgtEl>
                                        <p:attrNameLst>
                                          <p:attrName>ppt_x</p:attrName>
                                        </p:attrNameLst>
                                      </p:cBhvr>
                                      <p:tavLst>
                                        <p:tav tm="0">
                                          <p:val>
                                            <p:strVal val="#ppt_x"/>
                                          </p:val>
                                        </p:tav>
                                        <p:tav tm="100000">
                                          <p:val>
                                            <p:strVal val="#ppt_x"/>
                                          </p:val>
                                        </p:tav>
                                      </p:tavLst>
                                    </p:anim>
                                    <p:anim calcmode="lin" valueType="num">
                                      <p:cBhvr>
                                        <p:cTn id="66" dur="1000" fill="hold"/>
                                        <p:tgtEl>
                                          <p:spTgt spid="51"/>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53"/>
                                        </p:tgtEl>
                                        <p:attrNameLst>
                                          <p:attrName>style.visibility</p:attrName>
                                        </p:attrNameLst>
                                      </p:cBhvr>
                                      <p:to>
                                        <p:strVal val="visible"/>
                                      </p:to>
                                    </p:set>
                                    <p:animEffect transition="in" filter="fade">
                                      <p:cBhvr>
                                        <p:cTn id="69" dur="1000"/>
                                        <p:tgtEl>
                                          <p:spTgt spid="53"/>
                                        </p:tgtEl>
                                      </p:cBhvr>
                                    </p:animEffect>
                                    <p:anim calcmode="lin" valueType="num">
                                      <p:cBhvr>
                                        <p:cTn id="70" dur="1000" fill="hold"/>
                                        <p:tgtEl>
                                          <p:spTgt spid="53"/>
                                        </p:tgtEl>
                                        <p:attrNameLst>
                                          <p:attrName>ppt_x</p:attrName>
                                        </p:attrNameLst>
                                      </p:cBhvr>
                                      <p:tavLst>
                                        <p:tav tm="0">
                                          <p:val>
                                            <p:strVal val="#ppt_x"/>
                                          </p:val>
                                        </p:tav>
                                        <p:tav tm="100000">
                                          <p:val>
                                            <p:strVal val="#ppt_x"/>
                                          </p:val>
                                        </p:tav>
                                      </p:tavLst>
                                    </p:anim>
                                    <p:anim calcmode="lin" valueType="num">
                                      <p:cBhvr>
                                        <p:cTn id="71" dur="1000" fill="hold"/>
                                        <p:tgtEl>
                                          <p:spTgt spid="53"/>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54"/>
                                        </p:tgtEl>
                                        <p:attrNameLst>
                                          <p:attrName>style.visibility</p:attrName>
                                        </p:attrNameLst>
                                      </p:cBhvr>
                                      <p:to>
                                        <p:strVal val="visible"/>
                                      </p:to>
                                    </p:set>
                                    <p:animEffect transition="in" filter="fade">
                                      <p:cBhvr>
                                        <p:cTn id="74" dur="1000"/>
                                        <p:tgtEl>
                                          <p:spTgt spid="54"/>
                                        </p:tgtEl>
                                      </p:cBhvr>
                                    </p:animEffect>
                                    <p:anim calcmode="lin" valueType="num">
                                      <p:cBhvr>
                                        <p:cTn id="75" dur="1000" fill="hold"/>
                                        <p:tgtEl>
                                          <p:spTgt spid="54"/>
                                        </p:tgtEl>
                                        <p:attrNameLst>
                                          <p:attrName>ppt_x</p:attrName>
                                        </p:attrNameLst>
                                      </p:cBhvr>
                                      <p:tavLst>
                                        <p:tav tm="0">
                                          <p:val>
                                            <p:strVal val="#ppt_x"/>
                                          </p:val>
                                        </p:tav>
                                        <p:tav tm="100000">
                                          <p:val>
                                            <p:strVal val="#ppt_x"/>
                                          </p:val>
                                        </p:tav>
                                      </p:tavLst>
                                    </p:anim>
                                    <p:anim calcmode="lin" valueType="num">
                                      <p:cBhvr>
                                        <p:cTn id="76"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715712" y="472213"/>
            <a:ext cx="10820290" cy="1164382"/>
            <a:chOff x="1147156" y="572516"/>
            <a:chExt cx="12988181" cy="324659"/>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32465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17519"/>
            </a:xfrm>
            <a:prstGeom prst="rect">
              <a:avLst/>
            </a:prstGeom>
            <a:noFill/>
          </p:spPr>
          <p:txBody>
            <a:bodyPr wrap="square">
              <a:spAutoFit/>
            </a:bodyPr>
            <a:lstStyle/>
            <a:p>
              <a:pPr algn="ctr"/>
              <a:r>
                <a:rPr lang="en-US" sz="3400" b="1" i="0">
                  <a:solidFill>
                    <a:srgbClr val="009999"/>
                  </a:solidFill>
                  <a:effectLst/>
                  <a:latin typeface="Cambria" panose="02040503050406030204" pitchFamily="18" charset="0"/>
                </a:rPr>
                <a:t>2. Vẽ và chia sẻ với bạn sơ đồ thể hiện sự trao đổi nước và chất khoáng của thực vật với môi trường.</a:t>
              </a:r>
              <a:endParaRPr lang="en-US" sz="3400" b="1" dirty="0">
                <a:solidFill>
                  <a:srgbClr val="009999"/>
                </a:solidFill>
                <a:latin typeface="Cambria" panose="02040503050406030204" pitchFamily="18" charset="0"/>
              </a:endParaRPr>
            </a:p>
          </p:txBody>
        </p:sp>
      </p:grpSp>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0782" y="3077447"/>
            <a:ext cx="5177125" cy="3532888"/>
          </a:xfrm>
          <a:prstGeom prst="rect">
            <a:avLst/>
          </a:prstGeom>
        </p:spPr>
      </p:pic>
    </p:spTree>
    <p:extLst>
      <p:ext uri="{BB962C8B-B14F-4D97-AF65-F5344CB8AC3E}">
        <p14:creationId xmlns:p14="http://schemas.microsoft.com/office/powerpoint/2010/main" val="98946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715712" y="472213"/>
            <a:ext cx="10820290" cy="1164382"/>
            <a:chOff x="1147156" y="572516"/>
            <a:chExt cx="12988181" cy="324659"/>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32465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17519"/>
            </a:xfrm>
            <a:prstGeom prst="rect">
              <a:avLst/>
            </a:prstGeom>
            <a:noFill/>
          </p:spPr>
          <p:txBody>
            <a:bodyPr wrap="square">
              <a:spAutoFit/>
            </a:bodyPr>
            <a:lstStyle/>
            <a:p>
              <a:pPr algn="ctr"/>
              <a:r>
                <a:rPr lang="en-US" sz="3400" b="1">
                  <a:solidFill>
                    <a:srgbClr val="009999"/>
                  </a:solidFill>
                  <a:latin typeface="Cambria" panose="02040503050406030204" pitchFamily="18" charset="0"/>
                </a:rPr>
                <a:t>S</a:t>
              </a:r>
              <a:r>
                <a:rPr lang="en-US" sz="3400" b="1" i="0">
                  <a:solidFill>
                    <a:srgbClr val="009999"/>
                  </a:solidFill>
                  <a:effectLst/>
                  <a:latin typeface="Cambria" panose="02040503050406030204" pitchFamily="18" charset="0"/>
                </a:rPr>
                <a:t>ơ đồ thể hiện sự trao đổi nước và chất khoáng của thực vật với môi trường.</a:t>
              </a:r>
              <a:endParaRPr lang="en-US" sz="3400" b="1" dirty="0">
                <a:solidFill>
                  <a:srgbClr val="009999"/>
                </a:solidFill>
                <a:latin typeface="Cambria" panose="02040503050406030204" pitchFamily="18" charset="0"/>
              </a:endParaRPr>
            </a:p>
          </p:txBody>
        </p:sp>
      </p:grpSp>
      <p:grpSp>
        <p:nvGrpSpPr>
          <p:cNvPr id="10" name="Group 12">
            <a:extLst>
              <a:ext uri="{FF2B5EF4-FFF2-40B4-BE49-F238E27FC236}">
                <a16:creationId xmlns:a16="http://schemas.microsoft.com/office/drawing/2014/main" id="{27293385-DB6F-453C-BD64-3EE7BADB54A1}"/>
              </a:ext>
            </a:extLst>
          </p:cNvPr>
          <p:cNvGrpSpPr>
            <a:grpSpLocks/>
          </p:cNvGrpSpPr>
          <p:nvPr/>
        </p:nvGrpSpPr>
        <p:grpSpPr bwMode="auto">
          <a:xfrm>
            <a:off x="715712" y="2437233"/>
            <a:ext cx="10701310" cy="2333473"/>
            <a:chOff x="336" y="624"/>
            <a:chExt cx="5136" cy="1056"/>
          </a:xfrm>
        </p:grpSpPr>
        <p:sp>
          <p:nvSpPr>
            <p:cNvPr id="11" name="Line 13">
              <a:extLst>
                <a:ext uri="{FF2B5EF4-FFF2-40B4-BE49-F238E27FC236}">
                  <a16:creationId xmlns:a16="http://schemas.microsoft.com/office/drawing/2014/main" id="{E6244587-E9AD-43D2-BDAF-6ABD2569718E}"/>
                </a:ext>
              </a:extLst>
            </p:cNvPr>
            <p:cNvSpPr>
              <a:spLocks noChangeShapeType="1"/>
            </p:cNvSpPr>
            <p:nvPr/>
          </p:nvSpPr>
          <p:spPr bwMode="auto">
            <a:xfrm flipV="1">
              <a:off x="336" y="624"/>
              <a:ext cx="0" cy="1056"/>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2" name="Line 14">
              <a:extLst>
                <a:ext uri="{FF2B5EF4-FFF2-40B4-BE49-F238E27FC236}">
                  <a16:creationId xmlns:a16="http://schemas.microsoft.com/office/drawing/2014/main" id="{0CE36185-9756-4A75-BEBE-2AE1A8C92BB4}"/>
                </a:ext>
              </a:extLst>
            </p:cNvPr>
            <p:cNvSpPr>
              <a:spLocks noChangeShapeType="1"/>
            </p:cNvSpPr>
            <p:nvPr/>
          </p:nvSpPr>
          <p:spPr bwMode="auto">
            <a:xfrm>
              <a:off x="336" y="624"/>
              <a:ext cx="5136" cy="0"/>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3" name="Line 15">
              <a:extLst>
                <a:ext uri="{FF2B5EF4-FFF2-40B4-BE49-F238E27FC236}">
                  <a16:creationId xmlns:a16="http://schemas.microsoft.com/office/drawing/2014/main" id="{BC918A77-BE55-4467-B6B0-7D583F6F2594}"/>
                </a:ext>
              </a:extLst>
            </p:cNvPr>
            <p:cNvSpPr>
              <a:spLocks noChangeShapeType="1"/>
            </p:cNvSpPr>
            <p:nvPr/>
          </p:nvSpPr>
          <p:spPr bwMode="auto">
            <a:xfrm>
              <a:off x="336" y="1680"/>
              <a:ext cx="5136" cy="0"/>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4" name="Line 16">
              <a:extLst>
                <a:ext uri="{FF2B5EF4-FFF2-40B4-BE49-F238E27FC236}">
                  <a16:creationId xmlns:a16="http://schemas.microsoft.com/office/drawing/2014/main" id="{922F97C0-861B-42FD-86D9-676372935979}"/>
                </a:ext>
              </a:extLst>
            </p:cNvPr>
            <p:cNvSpPr>
              <a:spLocks noChangeShapeType="1"/>
            </p:cNvSpPr>
            <p:nvPr/>
          </p:nvSpPr>
          <p:spPr bwMode="auto">
            <a:xfrm>
              <a:off x="5472" y="624"/>
              <a:ext cx="0" cy="1056"/>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grpSp>
      <p:sp>
        <p:nvSpPr>
          <p:cNvPr id="15" name="AutoShape 17">
            <a:extLst>
              <a:ext uri="{FF2B5EF4-FFF2-40B4-BE49-F238E27FC236}">
                <a16:creationId xmlns:a16="http://schemas.microsoft.com/office/drawing/2014/main" id="{722F1743-3477-42ED-BE32-154601EA23F6}"/>
              </a:ext>
            </a:extLst>
          </p:cNvPr>
          <p:cNvSpPr>
            <a:spLocks noChangeArrowheads="1"/>
          </p:cNvSpPr>
          <p:nvPr/>
        </p:nvSpPr>
        <p:spPr bwMode="auto">
          <a:xfrm>
            <a:off x="5750268" y="3459137"/>
            <a:ext cx="2164083" cy="687049"/>
          </a:xfrm>
          <a:prstGeom prst="flowChartTerminator">
            <a:avLst/>
          </a:prstGeom>
          <a:solidFill>
            <a:sysClr val="window" lastClr="FFFFFF"/>
          </a:solidFill>
          <a:ln w="28575">
            <a:solidFill>
              <a:srgbClr val="217326"/>
            </a:solidFill>
            <a:miter lim="800000"/>
            <a:headEnd/>
            <a:tailEnd/>
          </a:ln>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17326"/>
                </a:solidFill>
                <a:effectLst/>
                <a:uLnTx/>
                <a:uFillTx/>
                <a:latin typeface="Cambria" panose="02040503050406030204" pitchFamily="18" charset="0"/>
                <a:ea typeface="Cambria" panose="02040503050406030204" pitchFamily="18" charset="0"/>
                <a:cs typeface="Arial" panose="020B0604020202020204" pitchFamily="34" charset="0"/>
              </a:rPr>
              <a:t>THỰC VẬT</a:t>
            </a:r>
            <a:endParaRPr kumimoji="0" lang="en-US" sz="2400" b="0" i="0" u="none" strike="noStrike" kern="0" cap="none" spc="0" normalizeH="0" baseline="0" noProof="0" dirty="0">
              <a:ln>
                <a:noFill/>
              </a:ln>
              <a:solidFill>
                <a:srgbClr val="217326"/>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6" name="Text Box 18">
            <a:extLst>
              <a:ext uri="{FF2B5EF4-FFF2-40B4-BE49-F238E27FC236}">
                <a16:creationId xmlns:a16="http://schemas.microsoft.com/office/drawing/2014/main" id="{7197AEBA-EE99-4470-9634-49EF55A716A0}"/>
              </a:ext>
            </a:extLst>
          </p:cNvPr>
          <p:cNvSpPr txBox="1">
            <a:spLocks noChangeArrowheads="1"/>
          </p:cNvSpPr>
          <p:nvPr/>
        </p:nvSpPr>
        <p:spPr bwMode="auto">
          <a:xfrm>
            <a:off x="8845744" y="2623606"/>
            <a:ext cx="1828800" cy="519113"/>
          </a:xfrm>
          <a:prstGeom prst="rect">
            <a:avLst/>
          </a:prstGeom>
          <a:solidFill>
            <a:srgbClr val="92D05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 panose="020B0604020202020204" pitchFamily="34" charset="0"/>
              </a:rPr>
              <a:t>Thải</a:t>
            </a:r>
            <a:r>
              <a:rPr kumimoji="0" lang="en-US" sz="2800" b="1" i="0" u="none" strike="noStrike" kern="1200" cap="none" spc="0" normalizeH="0" baseline="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 panose="020B0604020202020204" pitchFamily="34" charset="0"/>
              </a:rPr>
              <a:t>ra</a:t>
            </a:r>
            <a:endParaRPr kumimoji="0" lang="en-US" sz="1800" b="0" i="0" u="none" strike="noStrike" kern="1200" cap="none" spc="0" normalizeH="0" baseline="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7" name="Text Box 19">
            <a:extLst>
              <a:ext uri="{FF2B5EF4-FFF2-40B4-BE49-F238E27FC236}">
                <a16:creationId xmlns:a16="http://schemas.microsoft.com/office/drawing/2014/main" id="{CCB3C6A5-3FA6-47CC-8765-A6CC0BD00298}"/>
              </a:ext>
            </a:extLst>
          </p:cNvPr>
          <p:cNvSpPr txBox="1">
            <a:spLocks noChangeArrowheads="1"/>
          </p:cNvSpPr>
          <p:nvPr/>
        </p:nvSpPr>
        <p:spPr bwMode="auto">
          <a:xfrm>
            <a:off x="1885628" y="2639567"/>
            <a:ext cx="1828800" cy="519112"/>
          </a:xfrm>
          <a:prstGeom prst="rect">
            <a:avLst/>
          </a:prstGeom>
          <a:solidFill>
            <a:srgbClr val="92D05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 panose="020B0604020202020204" pitchFamily="34" charset="0"/>
              </a:rPr>
              <a:t>Hấp</a:t>
            </a:r>
            <a:r>
              <a:rPr kumimoji="0" lang="en-US" sz="2800" b="1" i="0" u="none" strike="noStrike" kern="1200" cap="none" spc="0" normalizeH="0" baseline="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 panose="020B0604020202020204" pitchFamily="34" charset="0"/>
              </a:rPr>
              <a:t>thụ</a:t>
            </a:r>
            <a:endParaRPr kumimoji="0" lang="en-US" sz="1800" b="0" i="0" u="none" strike="noStrike" kern="1200" cap="none" spc="0" normalizeH="0" baseline="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8" name="AutoShape 20">
            <a:extLst>
              <a:ext uri="{FF2B5EF4-FFF2-40B4-BE49-F238E27FC236}">
                <a16:creationId xmlns:a16="http://schemas.microsoft.com/office/drawing/2014/main" id="{3E658818-BBA9-4CC9-96E0-94700A08F957}"/>
              </a:ext>
            </a:extLst>
          </p:cNvPr>
          <p:cNvSpPr>
            <a:spLocks noChangeArrowheads="1"/>
          </p:cNvSpPr>
          <p:nvPr/>
        </p:nvSpPr>
        <p:spPr bwMode="auto">
          <a:xfrm>
            <a:off x="887998" y="3374021"/>
            <a:ext cx="4176470" cy="868409"/>
          </a:xfrm>
          <a:prstGeom prst="flowChartPreparation">
            <a:avLst/>
          </a:prstGeom>
          <a:solidFill>
            <a:srgbClr val="FFC000"/>
          </a:solidFill>
          <a:ln w="38100">
            <a:solidFill>
              <a:srgbClr val="C00000"/>
            </a:solidFill>
            <a:miter lim="800000"/>
            <a:headEnd/>
            <a:tailEnd/>
          </a:ln>
        </p:spPr>
        <p:txBody>
          <a:bodyPr wrap="none" anchor="ctr"/>
          <a:lstStyle/>
          <a:p>
            <a:pPr marL="0" marR="0" lvl="0" indent="0" defTabSz="914400"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990099"/>
                </a:solidFill>
                <a:effectLst/>
                <a:uLnTx/>
                <a:uFillTx/>
                <a:latin typeface="Arial" panose="020B0604020202020204" pitchFamily="34" charset="0"/>
                <a:ea typeface="思源黑体 CN"/>
                <a:cs typeface="Arial" panose="020B0604020202020204" pitchFamily="34" charset="0"/>
              </a:rPr>
              <a:t>………………..</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9" name="Line 24">
            <a:extLst>
              <a:ext uri="{FF2B5EF4-FFF2-40B4-BE49-F238E27FC236}">
                <a16:creationId xmlns:a16="http://schemas.microsoft.com/office/drawing/2014/main" id="{EA5050A7-9280-4CFD-835D-F6DC48A76718}"/>
              </a:ext>
            </a:extLst>
          </p:cNvPr>
          <p:cNvSpPr>
            <a:spLocks noChangeShapeType="1"/>
          </p:cNvSpPr>
          <p:nvPr/>
        </p:nvSpPr>
        <p:spPr bwMode="auto">
          <a:xfrm>
            <a:off x="5064468" y="3842093"/>
            <a:ext cx="685800" cy="0"/>
          </a:xfrm>
          <a:prstGeom prst="line">
            <a:avLst/>
          </a:prstGeom>
          <a:noFill/>
          <a:ln w="5715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20" name="Text Box 34">
            <a:extLst>
              <a:ext uri="{FF2B5EF4-FFF2-40B4-BE49-F238E27FC236}">
                <a16:creationId xmlns:a16="http://schemas.microsoft.com/office/drawing/2014/main" id="{8C82C5D2-F844-46EC-B67A-12D9A65901C1}"/>
              </a:ext>
            </a:extLst>
          </p:cNvPr>
          <p:cNvSpPr txBox="1">
            <a:spLocks noChangeArrowheads="1"/>
          </p:cNvSpPr>
          <p:nvPr/>
        </p:nvSpPr>
        <p:spPr bwMode="auto">
          <a:xfrm>
            <a:off x="999946" y="3520777"/>
            <a:ext cx="395477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Nước</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chất</a:t>
            </a:r>
            <a:r>
              <a:rPr kumimoji="0" lang="en-US" sz="3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khoáng</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1" name="Text Box 36">
            <a:extLst>
              <a:ext uri="{FF2B5EF4-FFF2-40B4-BE49-F238E27FC236}">
                <a16:creationId xmlns:a16="http://schemas.microsoft.com/office/drawing/2014/main" id="{4ABDB4C6-BECB-464E-B83A-00287D76E22E}"/>
              </a:ext>
            </a:extLst>
          </p:cNvPr>
          <p:cNvSpPr txBox="1">
            <a:spLocks noChangeArrowheads="1"/>
          </p:cNvSpPr>
          <p:nvPr/>
        </p:nvSpPr>
        <p:spPr bwMode="auto">
          <a:xfrm>
            <a:off x="8375647" y="3195271"/>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22" name="AutoShape 20">
            <a:extLst>
              <a:ext uri="{FF2B5EF4-FFF2-40B4-BE49-F238E27FC236}">
                <a16:creationId xmlns:a16="http://schemas.microsoft.com/office/drawing/2014/main" id="{E1A367D1-60D9-4BB0-87CA-950C014F35D3}"/>
              </a:ext>
            </a:extLst>
          </p:cNvPr>
          <p:cNvSpPr>
            <a:spLocks noChangeArrowheads="1"/>
          </p:cNvSpPr>
          <p:nvPr/>
        </p:nvSpPr>
        <p:spPr bwMode="auto">
          <a:xfrm>
            <a:off x="8691529" y="3463023"/>
            <a:ext cx="2553208" cy="759614"/>
          </a:xfrm>
          <a:prstGeom prst="flowChartPreparation">
            <a:avLst/>
          </a:prstGeom>
          <a:solidFill>
            <a:srgbClr val="FFC000"/>
          </a:solidFill>
          <a:ln w="38100">
            <a:solidFill>
              <a:srgbClr val="C00000"/>
            </a:solidFill>
            <a:miter lim="800000"/>
            <a:headEnd/>
            <a:tailEnd/>
          </a:ln>
        </p:spPr>
        <p:txBody>
          <a:bodyPr wrap="none" anchor="ctr"/>
          <a:lstStyle/>
          <a:p>
            <a:pPr marL="0" marR="0" lvl="0" indent="0" defTabSz="914400"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7030A0"/>
                </a:solidFill>
                <a:effectLst/>
                <a:uLnTx/>
                <a:uFillTx/>
                <a:latin typeface="Arial" panose="020B0604020202020204" pitchFamily="34" charset="0"/>
                <a:ea typeface="思源黑体 CN"/>
                <a:cs typeface="Arial" panose="020B0604020202020204" pitchFamily="34" charset="0"/>
              </a:rPr>
              <a:t>….……..</a:t>
            </a:r>
            <a:endParaRPr kumimoji="0" lang="en-US" sz="2400" b="0" i="0" u="none" strike="noStrike" kern="1200" cap="none" spc="0" normalizeH="0" baseline="0" noProof="0" dirty="0">
              <a:ln>
                <a:noFill/>
              </a:ln>
              <a:solidFill>
                <a:srgbClr val="7030A0"/>
              </a:solidFill>
              <a:effectLst/>
              <a:uLnTx/>
              <a:uFillTx/>
              <a:latin typeface="Arial" panose="020B0604020202020204" pitchFamily="34" charset="0"/>
              <a:ea typeface="思源黑体 CN"/>
              <a:cs typeface="Arial" panose="020B0604020202020204" pitchFamily="34" charset="0"/>
            </a:endParaRPr>
          </a:p>
        </p:txBody>
      </p:sp>
      <p:sp>
        <p:nvSpPr>
          <p:cNvPr id="23" name="Line 24">
            <a:extLst>
              <a:ext uri="{FF2B5EF4-FFF2-40B4-BE49-F238E27FC236}">
                <a16:creationId xmlns:a16="http://schemas.microsoft.com/office/drawing/2014/main" id="{762258FF-0027-4732-BBF4-86BBFD46FAC7}"/>
              </a:ext>
            </a:extLst>
          </p:cNvPr>
          <p:cNvSpPr>
            <a:spLocks noChangeShapeType="1"/>
          </p:cNvSpPr>
          <p:nvPr/>
        </p:nvSpPr>
        <p:spPr bwMode="auto">
          <a:xfrm>
            <a:off x="7932883" y="3842093"/>
            <a:ext cx="685800" cy="0"/>
          </a:xfrm>
          <a:prstGeom prst="line">
            <a:avLst/>
          </a:prstGeom>
          <a:noFill/>
          <a:ln w="5715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24" name="Text Box 37">
            <a:extLst>
              <a:ext uri="{FF2B5EF4-FFF2-40B4-BE49-F238E27FC236}">
                <a16:creationId xmlns:a16="http://schemas.microsoft.com/office/drawing/2014/main" id="{C65F8000-F4F6-4BEA-B8AA-20BF6E372A56}"/>
              </a:ext>
            </a:extLst>
          </p:cNvPr>
          <p:cNvSpPr txBox="1">
            <a:spLocks noChangeArrowheads="1"/>
          </p:cNvSpPr>
          <p:nvPr/>
        </p:nvSpPr>
        <p:spPr bwMode="auto">
          <a:xfrm>
            <a:off x="9124624" y="3536166"/>
            <a:ext cx="19447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lang="en-US" sz="2800" b="1" dirty="0" err="1">
                <a:solidFill>
                  <a:prstClr val="black"/>
                </a:solidFill>
                <a:latin typeface="Cambria" panose="02040503050406030204" pitchFamily="18" charset="0"/>
                <a:ea typeface="Cambria" panose="02040503050406030204" pitchFamily="18" charset="0"/>
                <a:cs typeface="Arial" panose="020B0604020202020204" pitchFamily="34" charset="0"/>
              </a:rPr>
              <a:t>Hơi</a:t>
            </a:r>
            <a:r>
              <a:rPr lang="en-US" sz="28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prstClr val="black"/>
                </a:solidFill>
                <a:latin typeface="Cambria" panose="02040503050406030204" pitchFamily="18" charset="0"/>
                <a:ea typeface="Cambria" panose="02040503050406030204" pitchFamily="18" charset="0"/>
                <a:cs typeface="Arial" panose="020B0604020202020204" pitchFamily="34" charset="0"/>
              </a:rPr>
              <a:t>nước</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099060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8" presetClass="entr" presetSubtype="16"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amond(in)">
                                      <p:cBhvr>
                                        <p:cTn id="12" dur="2000"/>
                                        <p:tgtEl>
                                          <p:spTgt spid="18"/>
                                        </p:tgtEl>
                                      </p:cBhvr>
                                    </p:animEffect>
                                  </p:childTnLst>
                                </p:cTn>
                              </p:par>
                            </p:childTnLst>
                          </p:cTn>
                        </p:par>
                        <p:par>
                          <p:cTn id="13" fill="hold">
                            <p:stCondLst>
                              <p:cond delay="2500"/>
                            </p:stCondLst>
                            <p:childTnLst>
                              <p:par>
                                <p:cTn id="14" presetID="8" presetClass="entr" presetSubtype="16"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amond(in)">
                                      <p:cBhvr>
                                        <p:cTn id="16" dur="2000"/>
                                        <p:tgtEl>
                                          <p:spTgt spid="15"/>
                                        </p:tgtEl>
                                      </p:cBhvr>
                                    </p:animEffect>
                                  </p:childTnLst>
                                </p:cTn>
                              </p:par>
                            </p:childTnLst>
                          </p:cTn>
                        </p:par>
                        <p:par>
                          <p:cTn id="17" fill="hold">
                            <p:stCondLst>
                              <p:cond delay="4500"/>
                            </p:stCondLst>
                            <p:childTnLst>
                              <p:par>
                                <p:cTn id="18" presetID="8" presetClass="entr" presetSubtype="16"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diamond(in)">
                                      <p:cBhvr>
                                        <p:cTn id="20" dur="2000"/>
                                        <p:tgtEl>
                                          <p:spTgt spid="22"/>
                                        </p:tgtEl>
                                      </p:cBhvr>
                                    </p:animEffect>
                                  </p:childTnLst>
                                </p:cTn>
                              </p:par>
                            </p:childTnLst>
                          </p:cTn>
                        </p:par>
                        <p:par>
                          <p:cTn id="21" fill="hold">
                            <p:stCondLst>
                              <p:cond delay="6500"/>
                            </p:stCondLst>
                            <p:childTnLst>
                              <p:par>
                                <p:cTn id="22" presetID="20"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edge">
                                      <p:cBhvr>
                                        <p:cTn id="24" dur="2000"/>
                                        <p:tgtEl>
                                          <p:spTgt spid="17"/>
                                        </p:tgtEl>
                                      </p:cBhvr>
                                    </p:animEffect>
                                  </p:childTnLst>
                                </p:cTn>
                              </p:par>
                            </p:childTnLst>
                          </p:cTn>
                        </p:par>
                        <p:par>
                          <p:cTn id="25" fill="hold">
                            <p:stCondLst>
                              <p:cond delay="8500"/>
                            </p:stCondLst>
                            <p:childTnLst>
                              <p:par>
                                <p:cTn id="26" presetID="14" presetClass="entr" presetSubtype="10"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randombar(horizontal)">
                                      <p:cBhvr>
                                        <p:cTn id="28" dur="500"/>
                                        <p:tgtEl>
                                          <p:spTgt spid="16"/>
                                        </p:tgtEl>
                                      </p:cBhvr>
                                    </p:animEffect>
                                  </p:childTnLst>
                                </p:cTn>
                              </p:par>
                            </p:childTnLst>
                          </p:cTn>
                        </p:par>
                        <p:par>
                          <p:cTn id="29" fill="hold">
                            <p:stCondLst>
                              <p:cond delay="9000"/>
                            </p:stCondLst>
                            <p:childTnLst>
                              <p:par>
                                <p:cTn id="30" presetID="8" presetClass="entr" presetSubtype="16"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diamond(in)">
                                      <p:cBhvr>
                                        <p:cTn id="32" dur="2000"/>
                                        <p:tgtEl>
                                          <p:spTgt spid="19"/>
                                        </p:tgtEl>
                                      </p:cBhvr>
                                    </p:animEffect>
                                  </p:childTnLst>
                                </p:cTn>
                              </p:par>
                            </p:childTnLst>
                          </p:cTn>
                        </p:par>
                        <p:par>
                          <p:cTn id="33" fill="hold">
                            <p:stCondLst>
                              <p:cond delay="11000"/>
                            </p:stCondLst>
                            <p:childTnLst>
                              <p:par>
                                <p:cTn id="34" presetID="8" presetClass="entr" presetSubtype="16"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diamond(in)">
                                      <p:cBhvr>
                                        <p:cTn id="36" dur="20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fill="hold"/>
                                        <p:tgtEl>
                                          <p:spTgt spid="24"/>
                                        </p:tgtEl>
                                        <p:attrNameLst>
                                          <p:attrName>ppt_x</p:attrName>
                                        </p:attrNameLst>
                                      </p:cBhvr>
                                      <p:tavLst>
                                        <p:tav tm="0">
                                          <p:val>
                                            <p:strVal val="#ppt_x"/>
                                          </p:val>
                                        </p:tav>
                                        <p:tav tm="100000">
                                          <p:val>
                                            <p:strVal val="#ppt_x"/>
                                          </p:val>
                                        </p:tav>
                                      </p:tavLst>
                                    </p:anim>
                                    <p:anim calcmode="lin" valueType="num">
                                      <p:cBhvr additive="base">
                                        <p:cTn id="4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p:bldP spid="22" grpId="0" animBg="1"/>
      <p:bldP spid="23" grpId="0" animBg="1"/>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2">
            <a:extLst>
              <a:ext uri="{FF2B5EF4-FFF2-40B4-BE49-F238E27FC236}">
                <a16:creationId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0" name="图片 15">
            <a:extLst>
              <a:ext uri="{FF2B5EF4-FFF2-40B4-BE49-F238E27FC236}">
                <a16:creationId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1" name="Picture 10"/>
          <p:cNvPicPr>
            <a:picLocks noChangeAspect="1"/>
          </p:cNvPicPr>
          <p:nvPr/>
        </p:nvPicPr>
        <p:blipFill>
          <a:blip r:embed="rId10"/>
          <a:stretch>
            <a:fillRect/>
          </a:stretch>
        </p:blipFill>
        <p:spPr>
          <a:xfrm>
            <a:off x="161587" y="1890759"/>
            <a:ext cx="8602310" cy="2192563"/>
          </a:xfrm>
          <a:prstGeom prst="rect">
            <a:avLst/>
          </a:prstGeom>
        </p:spPr>
      </p:pic>
    </p:spTree>
    <p:extLst>
      <p:ext uri="{BB962C8B-B14F-4D97-AF65-F5344CB8AC3E}">
        <p14:creationId xmlns:p14="http://schemas.microsoft.com/office/powerpoint/2010/main" val="129644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966E638B-E782-47E1-85D4-443D01E4B965}"/>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flipH="1">
            <a:off x="6747251" y="133350"/>
            <a:ext cx="6978022" cy="7734843"/>
          </a:xfrm>
          <a:prstGeom prst="rect">
            <a:avLst/>
          </a:prstGeom>
        </p:spPr>
      </p:pic>
      <p:grpSp>
        <p:nvGrpSpPr>
          <p:cNvPr id="2" name="Group">
            <a:extLst>
              <a:ext uri="{FF2B5EF4-FFF2-40B4-BE49-F238E27FC236}">
                <a16:creationId xmlns:a16="http://schemas.microsoft.com/office/drawing/2014/main" id="{BC5BEAEB-E389-7C3C-041A-F2DB4F5AE20A}"/>
              </a:ext>
            </a:extLst>
          </p:cNvPr>
          <p:cNvGrpSpPr/>
          <p:nvPr/>
        </p:nvGrpSpPr>
        <p:grpSpPr>
          <a:xfrm>
            <a:off x="505849" y="582477"/>
            <a:ext cx="11111527" cy="1379673"/>
            <a:chOff x="1147155" y="572516"/>
            <a:chExt cx="13337769" cy="229963"/>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22996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F6F49AC-3F83-46CA-AC9E-5A46576F40A2}"/>
                </a:ext>
              </a:extLst>
            </p:cNvPr>
            <p:cNvSpPr txBox="1"/>
            <p:nvPr/>
          </p:nvSpPr>
          <p:spPr>
            <a:xfrm>
              <a:off x="1147155" y="572637"/>
              <a:ext cx="13337769" cy="190741"/>
            </a:xfrm>
            <a:prstGeom prst="rect">
              <a:avLst/>
            </a:prstGeom>
            <a:noFill/>
          </p:spPr>
          <p:txBody>
            <a:bodyPr wrap="square">
              <a:spAutoFit/>
            </a:bodyPr>
            <a:lstStyle/>
            <a:p>
              <a:r>
                <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1. </a:t>
              </a:r>
              <a:r>
                <a:rPr lang="nl-NL" sz="4000" b="1" dirty="0">
                  <a:solidFill>
                    <a:srgbClr val="0070C0"/>
                  </a:solidFill>
                  <a:latin typeface="Cambria" panose="02040503050406030204" pitchFamily="18" charset="0"/>
                  <a:ea typeface="Cambria" panose="02040503050406030204" pitchFamily="18" charset="0"/>
                </a:rPr>
                <a:t>Vì sao trong những trưa nắng mùa hè đứng dưới bóng cây lại cảm thấy mát mẻ?</a:t>
              </a:r>
              <a:endParaRPr lang="en-US" sz="4000" b="1" dirty="0">
                <a:solidFill>
                  <a:srgbClr val="0070C0"/>
                </a:solidFill>
                <a:latin typeface="Cambria" panose="02040503050406030204" pitchFamily="18" charset="0"/>
                <a:ea typeface="Cambria" panose="02040503050406030204" pitchFamily="18" charset="0"/>
              </a:endParaRPr>
            </a:p>
          </p:txBody>
        </p:sp>
      </p:grpSp>
      <p:sp>
        <p:nvSpPr>
          <p:cNvPr id="6" name="TextBox 5"/>
          <p:cNvSpPr txBox="1"/>
          <p:nvPr/>
        </p:nvSpPr>
        <p:spPr>
          <a:xfrm>
            <a:off x="886849" y="2107945"/>
            <a:ext cx="6537502" cy="3416320"/>
          </a:xfrm>
          <a:prstGeom prst="rect">
            <a:avLst/>
          </a:prstGeom>
          <a:noFill/>
        </p:spPr>
        <p:txBody>
          <a:bodyPr wrap="square" rtlCol="0">
            <a:spAutoFit/>
          </a:bodyPr>
          <a:lstStyle/>
          <a:p>
            <a:pPr algn="just"/>
            <a:r>
              <a:rPr lang="nl-NL" sz="3600" b="1" dirty="0">
                <a:solidFill>
                  <a:srgbClr val="00B050"/>
                </a:solidFill>
                <a:latin typeface="Cambria" panose="02040503050406030204" pitchFamily="18" charset="0"/>
                <a:ea typeface="Cambria" panose="02040503050406030204" pitchFamily="18" charset="0"/>
              </a:rPr>
              <a:t>Vì cây có sự thoát hơi nước trao đổi với môi trường qua lá. Trời càng nắng sự thoát hơi nước càng mạnh, hơi nước làm cho không khí xung quanh trở nên mát mẻ hơn.</a:t>
            </a:r>
            <a:endParaRPr lang="en-US" sz="3600" b="1" dirty="0">
              <a:solidFill>
                <a:srgbClr val="00B05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13099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505850" y="582477"/>
            <a:ext cx="11111526" cy="1379673"/>
            <a:chOff x="1147156" y="572516"/>
            <a:chExt cx="13337768" cy="229963"/>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22996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3337768" cy="194940"/>
            </a:xfrm>
            <a:prstGeom prst="rect">
              <a:avLst/>
            </a:prstGeom>
            <a:noFill/>
          </p:spPr>
          <p:txBody>
            <a:bodyPr wrap="square">
              <a:spAutoFit/>
            </a:bodyPr>
            <a:lstStyle/>
            <a:p>
              <a:pPr algn="just"/>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2. </a:t>
              </a:r>
              <a:r>
                <a:rPr lang="nl-NL" sz="3400" b="1" dirty="0">
                  <a:solidFill>
                    <a:srgbClr val="0070C0"/>
                  </a:solidFill>
                  <a:latin typeface="Cambria" panose="02040503050406030204" pitchFamily="18" charset="0"/>
                  <a:ea typeface="Cambria" panose="02040503050406030204" pitchFamily="18" charset="0"/>
                </a:rPr>
                <a:t>Vì sao trong những ngày nắng nóng vào sáng sớm và chiều tối cần phải tưới nhiều nước hơn cho cây trồng?</a:t>
              </a:r>
              <a:endParaRPr lang="en-US" sz="3400" b="1" dirty="0">
                <a:solidFill>
                  <a:srgbClr val="0070C0"/>
                </a:solidFill>
                <a:latin typeface="Cambria" panose="02040503050406030204" pitchFamily="18" charset="0"/>
                <a:ea typeface="Cambria" panose="02040503050406030204" pitchFamily="18" charset="0"/>
              </a:endParaRPr>
            </a:p>
          </p:txBody>
        </p:sp>
      </p:grpSp>
      <p:sp>
        <p:nvSpPr>
          <p:cNvPr id="6" name="TextBox 5"/>
          <p:cNvSpPr txBox="1"/>
          <p:nvPr/>
        </p:nvSpPr>
        <p:spPr>
          <a:xfrm>
            <a:off x="505850" y="2073022"/>
            <a:ext cx="11111525" cy="2308324"/>
          </a:xfrm>
          <a:prstGeom prst="rect">
            <a:avLst/>
          </a:prstGeom>
          <a:noFill/>
        </p:spPr>
        <p:txBody>
          <a:bodyPr wrap="square" rtlCol="0">
            <a:spAutoFit/>
          </a:bodyPr>
          <a:lstStyle/>
          <a:p>
            <a:pPr algn="just"/>
            <a:r>
              <a:rPr lang="nl-NL" sz="3600" b="1" dirty="0">
                <a:solidFill>
                  <a:srgbClr val="008080"/>
                </a:solidFill>
                <a:latin typeface="Cambria" panose="02040503050406030204" pitchFamily="18" charset="0"/>
                <a:ea typeface="Cambria" panose="02040503050406030204" pitchFamily="18" charset="0"/>
              </a:rPr>
              <a:t>Vì khi nắng nóng cây thoát hơi nước nhiều nên mất hơi nước nhiều, vì vậy cần tưới nhiều nước cho cây. Tưới vào sáng sớm và chiều tối để nước không bị bốc hơi nhiều do nắng.</a:t>
            </a:r>
            <a:endParaRPr lang="en-US" sz="3600" b="1" dirty="0">
              <a:solidFill>
                <a:srgbClr val="008080"/>
              </a:solidFill>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4053" y="4171950"/>
            <a:ext cx="4784715" cy="2431583"/>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947602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D2DAB1-4E2B-D3BA-EEFF-36D06A6A162B}"/>
              </a:ext>
            </a:extLst>
          </p:cNvPr>
          <p:cNvPicPr>
            <a:picLocks noChangeAspect="1"/>
          </p:cNvPicPr>
          <p:nvPr/>
        </p:nvPicPr>
        <p:blipFill>
          <a:blip r:embed="rId2"/>
          <a:stretch>
            <a:fillRect/>
          </a:stretch>
        </p:blipFill>
        <p:spPr>
          <a:xfrm>
            <a:off x="2141243" y="294005"/>
            <a:ext cx="7206214" cy="1508443"/>
          </a:xfrm>
          <a:prstGeom prst="rect">
            <a:avLst/>
          </a:prstGeom>
        </p:spPr>
      </p:pic>
      <p:sp>
        <p:nvSpPr>
          <p:cNvPr id="3" name="TextBox 2"/>
          <p:cNvSpPr txBox="1"/>
          <p:nvPr/>
        </p:nvSpPr>
        <p:spPr>
          <a:xfrm>
            <a:off x="649931" y="1502002"/>
            <a:ext cx="11077732" cy="4524315"/>
          </a:xfrm>
          <a:prstGeom prst="rect">
            <a:avLst/>
          </a:prstGeom>
          <a:noFill/>
        </p:spPr>
        <p:txBody>
          <a:bodyPr wrap="square" rtlCol="0">
            <a:spAutoFit/>
          </a:bodyPr>
          <a:lstStyle/>
          <a:p>
            <a:pPr algn="just"/>
            <a:r>
              <a:rPr lang="en-US" sz="3600" b="1">
                <a:solidFill>
                  <a:schemeClr val="accent6">
                    <a:lumMod val="50000"/>
                  </a:schemeClr>
                </a:solidFill>
                <a:latin typeface="Cambria" panose="02040503050406030204" pitchFamily="18" charset="0"/>
                <a:ea typeface="Cambria" panose="02040503050406030204" pitchFamily="18" charset="0"/>
              </a:rPr>
              <a:t>- Trình bày được thực vật có khả năng trao đổi nước và chất khoáng với môi trường.</a:t>
            </a:r>
          </a:p>
          <a:p>
            <a:pPr algn="just"/>
            <a:r>
              <a:rPr lang="en-US" sz="3600" b="1">
                <a:solidFill>
                  <a:schemeClr val="accent6">
                    <a:lumMod val="50000"/>
                  </a:schemeClr>
                </a:solidFill>
                <a:latin typeface="Cambria" panose="02040503050406030204" pitchFamily="18" charset="0"/>
                <a:ea typeface="Cambria" panose="02040503050406030204" pitchFamily="18" charset="0"/>
              </a:rPr>
              <a:t>- Vẽ được sơ đồ đơn giản về sự trao đổi nước, chất khoáng của thực vật với môi trường.</a:t>
            </a:r>
          </a:p>
          <a:p>
            <a:pPr algn="just"/>
            <a:r>
              <a:rPr lang="en-US" sz="3600" b="1">
                <a:solidFill>
                  <a:schemeClr val="accent6">
                    <a:lumMod val="50000"/>
                  </a:schemeClr>
                </a:solidFill>
                <a:latin typeface="Cambria" panose="02040503050406030204" pitchFamily="18" charset="0"/>
                <a:ea typeface="Cambria" panose="02040503050406030204" pitchFamily="18" charset="0"/>
              </a:rPr>
              <a:t>- Vận dụng kiến thức về nhu cầu sống và trao đổi chất ở thực vật giải thích được một số hiện tượng trong tự nhiên, ứng dụng trong sử dụng và chăm sóc cây trồng.</a:t>
            </a:r>
          </a:p>
        </p:txBody>
      </p:sp>
    </p:spTree>
    <p:extLst>
      <p:ext uri="{BB962C8B-B14F-4D97-AF65-F5344CB8AC3E}">
        <p14:creationId xmlns:p14="http://schemas.microsoft.com/office/powerpoint/2010/main" val="1664911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15">
            <a:extLst>
              <a:ext uri="{FF2B5EF4-FFF2-40B4-BE49-F238E27FC236}">
                <a16:creationId xmlns:a16="http://schemas.microsoft.com/office/drawing/2014/main" id="{03E035FD-ECF2-4DCE-95B8-6E51F81404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1" name="图片 2">
            <a:extLst>
              <a:ext uri="{FF2B5EF4-FFF2-40B4-BE49-F238E27FC236}">
                <a16:creationId xmlns:a16="http://schemas.microsoft.com/office/drawing/2014/main" id="{C0004B40-E416-4F3E-9BEA-834021CE99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828044">
            <a:off x="7375906" y="1087322"/>
            <a:ext cx="4949260" cy="6186576"/>
          </a:xfrm>
          <a:prstGeom prst="rect">
            <a:avLst/>
          </a:prstGeom>
        </p:spPr>
      </p:pic>
      <p:pic>
        <p:nvPicPr>
          <p:cNvPr id="12" name="Picture 11"/>
          <p:cNvPicPr>
            <a:picLocks noChangeAspect="1"/>
          </p:cNvPicPr>
          <p:nvPr/>
        </p:nvPicPr>
        <p:blipFill>
          <a:blip r:embed="rId10"/>
          <a:stretch>
            <a:fillRect/>
          </a:stretch>
        </p:blipFill>
        <p:spPr>
          <a:xfrm>
            <a:off x="8225265" y="2535185"/>
            <a:ext cx="3097036" cy="1847248"/>
          </a:xfrm>
          <a:prstGeom prst="rect">
            <a:avLst/>
          </a:prstGeom>
        </p:spPr>
      </p:pic>
      <p:pic>
        <p:nvPicPr>
          <p:cNvPr id="13" name="Picture 12"/>
          <p:cNvPicPr>
            <a:picLocks noChangeAspect="1"/>
          </p:cNvPicPr>
          <p:nvPr/>
        </p:nvPicPr>
        <p:blipFill>
          <a:blip r:embed="rId11"/>
          <a:stretch>
            <a:fillRect/>
          </a:stretch>
        </p:blipFill>
        <p:spPr>
          <a:xfrm>
            <a:off x="-102573" y="245156"/>
            <a:ext cx="8632863" cy="5568904"/>
          </a:xfrm>
          <a:prstGeom prst="rect">
            <a:avLst/>
          </a:prstGeom>
        </p:spPr>
      </p:pic>
    </p:spTree>
    <p:extLst>
      <p:ext uri="{BB962C8B-B14F-4D97-AF65-F5344CB8AC3E}">
        <p14:creationId xmlns:p14="http://schemas.microsoft.com/office/powerpoint/2010/main" val="2451159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3835" y="1986009"/>
            <a:ext cx="4662985" cy="3124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1"/>
          <p:cNvPicPr>
            <a:picLocks noChangeAspect="1"/>
          </p:cNvPicPr>
          <p:nvPr/>
        </p:nvPicPr>
        <p:blipFill>
          <a:blip r:embed="rId3"/>
          <a:stretch>
            <a:fillRect/>
          </a:stretch>
        </p:blipFill>
        <p:spPr>
          <a:xfrm>
            <a:off x="440496" y="267001"/>
            <a:ext cx="3164634" cy="1426888"/>
          </a:xfrm>
          <a:prstGeom prst="rect">
            <a:avLst/>
          </a:prstGeom>
        </p:spPr>
      </p:pic>
      <p:sp>
        <p:nvSpPr>
          <p:cNvPr id="3" name="TextBox 2"/>
          <p:cNvSpPr txBox="1"/>
          <p:nvPr/>
        </p:nvSpPr>
        <p:spPr>
          <a:xfrm>
            <a:off x="686737" y="1693889"/>
            <a:ext cx="6228413" cy="3970318"/>
          </a:xfrm>
          <a:prstGeom prst="rect">
            <a:avLst/>
          </a:prstGeom>
          <a:noFill/>
        </p:spPr>
        <p:txBody>
          <a:bodyPr wrap="square" rtlCol="0">
            <a:spAutoFit/>
          </a:bodyPr>
          <a:lstStyle/>
          <a:p>
            <a:pPr algn="just"/>
            <a:r>
              <a:rPr lang="en-US" sz="3600" b="1" dirty="0" err="1">
                <a:solidFill>
                  <a:srgbClr val="990000"/>
                </a:solidFill>
                <a:latin typeface="Cambria" panose="02040503050406030204" pitchFamily="18" charset="0"/>
                <a:ea typeface="Cambria" panose="02040503050406030204" pitchFamily="18" charset="0"/>
              </a:rPr>
              <a:t>Đất</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trồng</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tốt</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màu</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mỡ</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khi</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chứa</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nước</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không</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khí</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và</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chất</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khoáng</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với</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tỉ</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lệ</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thích</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hợp</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Việc</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bón</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phân</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nhằm</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cung</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cấp</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thêm</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các</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chất</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khoáng</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cần</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thiết</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cho</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cây</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phát</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triển</a:t>
            </a:r>
            <a:r>
              <a:rPr lang="en-US" sz="3600" b="1" dirty="0">
                <a:solidFill>
                  <a:srgbClr val="990000"/>
                </a:solidFill>
                <a:latin typeface="Cambria" panose="02040503050406030204" pitchFamily="18" charset="0"/>
                <a:ea typeface="Cambria" panose="02040503050406030204" pitchFamily="18" charset="0"/>
              </a:rPr>
              <a:t> </a:t>
            </a:r>
            <a:r>
              <a:rPr lang="en-US" sz="3600" b="1" dirty="0" err="1">
                <a:solidFill>
                  <a:srgbClr val="990000"/>
                </a:solidFill>
                <a:latin typeface="Cambria" panose="02040503050406030204" pitchFamily="18" charset="0"/>
                <a:ea typeface="Cambria" panose="02040503050406030204" pitchFamily="18" charset="0"/>
              </a:rPr>
              <a:t>tốt</a:t>
            </a:r>
            <a:r>
              <a:rPr lang="en-US" sz="3600" b="1" dirty="0">
                <a:solidFill>
                  <a:srgbClr val="99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769650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219450" y="533400"/>
            <a:ext cx="8534400" cy="2019300"/>
            <a:chOff x="723900" y="571500"/>
            <a:chExt cx="10934700" cy="971550"/>
          </a:xfrm>
        </p:grpSpPr>
        <p:sp>
          <p:nvSpPr>
            <p:cNvPr id="2" name="Rounded Rectangular Callout 1"/>
            <p:cNvSpPr/>
            <p:nvPr/>
          </p:nvSpPr>
          <p:spPr>
            <a:xfrm>
              <a:off x="723900" y="571500"/>
              <a:ext cx="10934700" cy="971550"/>
            </a:xfrm>
            <a:prstGeom prst="wedgeRoundRectCallout">
              <a:avLst>
                <a:gd name="adj1" fmla="val -43307"/>
                <a:gd name="adj2" fmla="val 101630"/>
                <a:gd name="adj3" fmla="val 16667"/>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13573" y="668547"/>
              <a:ext cx="10553700" cy="844063"/>
            </a:xfrm>
            <a:prstGeom prst="rect">
              <a:avLst/>
            </a:prstGeom>
            <a:noFill/>
          </p:spPr>
          <p:txBody>
            <a:bodyPr wrap="square" rtlCol="0">
              <a:spAutoFit/>
            </a:bodyPr>
            <a:lstStyle/>
            <a:p>
              <a:pPr algn="ctr"/>
              <a:r>
                <a:rPr lang="nl-NL" sz="5400" b="1" dirty="0">
                  <a:solidFill>
                    <a:srgbClr val="008080"/>
                  </a:solidFill>
                  <a:latin typeface="Cambria" panose="02040503050406030204" pitchFamily="18" charset="0"/>
                  <a:ea typeface="Cambria" panose="02040503050406030204" pitchFamily="18" charset="0"/>
                </a:rPr>
                <a:t>Đất trồng tốt, màu mỡ là đất như thế nào?</a:t>
              </a:r>
              <a:endParaRPr lang="en-US" sz="5400" b="1" dirty="0">
                <a:solidFill>
                  <a:srgbClr val="008080"/>
                </a:solidFill>
                <a:latin typeface="Cambria" panose="02040503050406030204" pitchFamily="18" charset="0"/>
                <a:ea typeface="Cambria" panose="02040503050406030204" pitchFamily="18" charset="0"/>
              </a:endParaRPr>
            </a:p>
          </p:txBody>
        </p:sp>
      </p:grpSp>
      <p:pic>
        <p:nvPicPr>
          <p:cNvPr id="5"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344" y="1163052"/>
            <a:ext cx="4491789" cy="5839327"/>
          </a:xfrm>
          <a:prstGeom prst="rect">
            <a:avLst/>
          </a:prstGeom>
        </p:spPr>
      </p:pic>
    </p:spTree>
    <p:extLst>
      <p:ext uri="{BB962C8B-B14F-4D97-AF65-F5344CB8AC3E}">
        <p14:creationId xmlns:p14="http://schemas.microsoft.com/office/powerpoint/2010/main" val="2720402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AF999C-0F6A-488A-8D71-1E736A0C163E}"/>
              </a:ext>
            </a:extLst>
          </p:cNvPr>
          <p:cNvSpPr txBox="1"/>
          <p:nvPr/>
        </p:nvSpPr>
        <p:spPr>
          <a:xfrm>
            <a:off x="2851860" y="1152982"/>
            <a:ext cx="1768762" cy="630942"/>
          </a:xfrm>
          <a:prstGeom prst="rect">
            <a:avLst/>
          </a:prstGeom>
          <a:noFill/>
          <a:ln w="19050">
            <a:solidFill>
              <a:srgbClr val="53464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đất</a:t>
            </a:r>
            <a:r>
              <a:rPr kumimoji="0" lang="en-US" sz="3500" b="1" i="0" u="none" strike="noStrike" kern="1200" cap="none" spc="0" normalizeH="0" baseline="0" noProof="0" dirty="0">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500" b="1" i="0" u="none" strike="noStrike" kern="1200" cap="none" spc="0" normalizeH="0" baseline="0" noProof="0" dirty="0" err="1">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sét</a:t>
            </a:r>
            <a:endParaRPr kumimoji="0" lang="en-US" sz="3500" b="1" i="0" u="none" strike="noStrike" kern="1200" cap="none" spc="0" normalizeH="0" baseline="0" noProof="0" dirty="0">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AD20670-D7ED-4F39-9ABC-BC3C12D63794}"/>
              </a:ext>
            </a:extLst>
          </p:cNvPr>
          <p:cNvSpPr txBox="1"/>
          <p:nvPr/>
        </p:nvSpPr>
        <p:spPr>
          <a:xfrm>
            <a:off x="76334" y="1159279"/>
            <a:ext cx="1216861" cy="630942"/>
          </a:xfrm>
          <a:prstGeom prst="rect">
            <a:avLst/>
          </a:prstGeom>
          <a:noFill/>
          <a:ln w="19050">
            <a:solidFill>
              <a:srgbClr val="53464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mùn</a:t>
            </a:r>
            <a:r>
              <a:rPr kumimoji="0" lang="en-US" sz="35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sp>
        <p:nvSpPr>
          <p:cNvPr id="8" name="TextBox 7">
            <a:extLst>
              <a:ext uri="{FF2B5EF4-FFF2-40B4-BE49-F238E27FC236}">
                <a16:creationId xmlns:a16="http://schemas.microsoft.com/office/drawing/2014/main" id="{7A137F59-FBA8-48B5-9ADA-4D15DDC4A068}"/>
              </a:ext>
            </a:extLst>
          </p:cNvPr>
          <p:cNvSpPr txBox="1"/>
          <p:nvPr/>
        </p:nvSpPr>
        <p:spPr>
          <a:xfrm>
            <a:off x="1540297" y="1152982"/>
            <a:ext cx="1064461" cy="630942"/>
          </a:xfrm>
          <a:prstGeom prst="rect">
            <a:avLst/>
          </a:prstGeom>
          <a:noFill/>
          <a:ln w="19050">
            <a:solidFill>
              <a:srgbClr val="53464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cát</a:t>
            </a:r>
            <a:r>
              <a:rPr kumimoji="0" lang="en-US" sz="35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7205BB30-4C0F-4B06-98E3-1DE20F469AE6}"/>
              </a:ext>
            </a:extLst>
          </p:cNvPr>
          <p:cNvSpPr txBox="1"/>
          <p:nvPr/>
        </p:nvSpPr>
        <p:spPr>
          <a:xfrm>
            <a:off x="4867724" y="1154782"/>
            <a:ext cx="2926709" cy="630942"/>
          </a:xfrm>
          <a:prstGeom prst="rect">
            <a:avLst/>
          </a:prstGeom>
          <a:noFill/>
          <a:ln w="19050">
            <a:solidFill>
              <a:srgbClr val="53464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chất</a:t>
            </a:r>
            <a:r>
              <a:rPr kumimoji="0" lang="en-US" sz="3500" b="1" i="0" u="none" strike="noStrike" kern="1200" cap="none" spc="0" normalizeH="0" baseline="0" noProof="0" dirty="0">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500" b="1" i="0" u="none" strike="noStrike" kern="1200" cap="none" spc="0" normalizeH="0" baseline="0" noProof="0" dirty="0" err="1">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khoáng</a:t>
            </a:r>
            <a:endParaRPr kumimoji="0" lang="en-US" sz="3500" b="1" i="0" u="none" strike="noStrike" kern="1200" cap="none" spc="0" normalizeH="0" baseline="0" noProof="0" dirty="0">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17F6B97-3417-4D18-A5DB-F3BB032A2C46}"/>
              </a:ext>
            </a:extLst>
          </p:cNvPr>
          <p:cNvSpPr txBox="1"/>
          <p:nvPr/>
        </p:nvSpPr>
        <p:spPr>
          <a:xfrm>
            <a:off x="8046146" y="1152982"/>
            <a:ext cx="2385569" cy="630942"/>
          </a:xfrm>
          <a:prstGeom prst="rect">
            <a:avLst/>
          </a:prstGeom>
          <a:noFill/>
          <a:ln w="19050">
            <a:solidFill>
              <a:srgbClr val="53464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3500" b="1" i="0" u="none" strike="noStrike" kern="1200" cap="none" spc="0" normalizeH="0" baseline="0" noProof="0" dirty="0">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500" b="1" i="0" u="none" strike="noStrike" kern="1200" cap="none" spc="0" normalizeH="0" baseline="0" noProof="0" dirty="0" err="1">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khí</a:t>
            </a:r>
            <a:endParaRPr kumimoji="0" lang="en-US" sz="3500" b="1" i="0" u="none" strike="noStrike" kern="1200" cap="none" spc="0" normalizeH="0" baseline="0" noProof="0" dirty="0">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45DF7D7-50E3-4CCA-A8BD-D17AACB514AA}"/>
              </a:ext>
            </a:extLst>
          </p:cNvPr>
          <p:cNvSpPr txBox="1"/>
          <p:nvPr/>
        </p:nvSpPr>
        <p:spPr>
          <a:xfrm>
            <a:off x="10674941" y="1152982"/>
            <a:ext cx="1388041" cy="630942"/>
          </a:xfrm>
          <a:prstGeom prst="rect">
            <a:avLst/>
          </a:prstGeom>
          <a:noFill/>
          <a:ln w="19050">
            <a:solidFill>
              <a:srgbClr val="53464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n</a:t>
            </a:r>
            <a:r>
              <a:rPr kumimoji="0" lang="vi-VN" sz="3500" b="1" i="0" u="none" strike="noStrike" kern="1200" cap="none" spc="0" normalizeH="0" baseline="0" noProof="0" dirty="0">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ư</a:t>
            </a:r>
            <a:r>
              <a:rPr kumimoji="0" lang="en-US" sz="3500" b="1" i="0" u="none" strike="noStrike" kern="1200" cap="none" spc="0" normalizeH="0" baseline="0" noProof="0" dirty="0" err="1">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ớc</a:t>
            </a:r>
            <a:endParaRPr kumimoji="0" lang="en-US" sz="3500" b="1" i="0" u="none" strike="noStrike" kern="1200" cap="none" spc="0" normalizeH="0" baseline="0" noProof="0" dirty="0">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B232CDD6-A4FE-4C87-8CFE-24DC866AFB17}"/>
              </a:ext>
            </a:extLst>
          </p:cNvPr>
          <p:cNvSpPr txBox="1"/>
          <p:nvPr/>
        </p:nvSpPr>
        <p:spPr>
          <a:xfrm>
            <a:off x="3828750" y="80766"/>
            <a:ext cx="5151861"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Đất</a:t>
            </a:r>
            <a:r>
              <a:rPr kumimoji="0" lang="en-US" sz="3500" b="1" i="0" u="none" strike="noStrike" kern="1200" cap="none" spc="0" normalizeH="0" baseline="0" noProof="0" dirty="0">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500" b="1" i="0" u="none" strike="noStrike" kern="1200" cap="none" spc="0" normalizeH="0" baseline="0" noProof="0" dirty="0" err="1">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trồng</a:t>
            </a:r>
            <a:r>
              <a:rPr kumimoji="0" lang="en-US" sz="3500" b="1" i="0" u="none" strike="noStrike" kern="1200" cap="none" spc="0" normalizeH="0" baseline="0" noProof="0" dirty="0">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500" b="1" i="0" u="none" strike="noStrike" kern="1200" cap="none" spc="0" normalizeH="0" baseline="0" noProof="0" dirty="0" err="1">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màu</a:t>
            </a:r>
            <a:r>
              <a:rPr kumimoji="0" lang="en-US" sz="3500" b="1" i="0" u="none" strike="noStrike" kern="1200" cap="none" spc="0" normalizeH="0" baseline="0" noProof="0" dirty="0">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500" b="1" i="0" u="none" strike="noStrike" kern="1200" cap="none" spc="0" normalizeH="0" baseline="0" noProof="0" dirty="0" err="1">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rPr>
              <a:t>mỡ</a:t>
            </a:r>
            <a:endParaRPr kumimoji="0" lang="en-US" sz="3500" b="1" i="0" u="none" strike="noStrike" kern="1200" cap="none" spc="0" normalizeH="0" baseline="0" noProof="0" dirty="0">
              <a:ln>
                <a:noFill/>
              </a:ln>
              <a:solidFill>
                <a:srgbClr val="534645"/>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9" name="Left Brace 28">
            <a:extLst>
              <a:ext uri="{FF2B5EF4-FFF2-40B4-BE49-F238E27FC236}">
                <a16:creationId xmlns:a16="http://schemas.microsoft.com/office/drawing/2014/main" id="{B1643A88-EB39-4AC1-809C-7F9C93F00C96}"/>
              </a:ext>
            </a:extLst>
          </p:cNvPr>
          <p:cNvSpPr/>
          <p:nvPr/>
        </p:nvSpPr>
        <p:spPr>
          <a:xfrm rot="16200000">
            <a:off x="5850705" y="-3154753"/>
            <a:ext cx="231546" cy="10492939"/>
          </a:xfrm>
          <a:prstGeom prst="leftBrace">
            <a:avLst>
              <a:gd name="adj1" fmla="val 74771"/>
              <a:gd name="adj2" fmla="val 50909"/>
            </a:avLst>
          </a:prstGeom>
          <a:ln w="19050">
            <a:solidFill>
              <a:srgbClr val="53464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id="{A6715CC4-A317-46A0-9E02-5BC2A9BEA2D1}"/>
              </a:ext>
            </a:extLst>
          </p:cNvPr>
          <p:cNvSpPr txBox="1"/>
          <p:nvPr/>
        </p:nvSpPr>
        <p:spPr>
          <a:xfrm>
            <a:off x="4601024" y="2245590"/>
            <a:ext cx="3268871"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tỉ</a:t>
            </a:r>
            <a:r>
              <a:rPr kumimoji="0" lang="en-US" sz="35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5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lệ</a:t>
            </a:r>
            <a:r>
              <a:rPr kumimoji="0" lang="en-US" sz="35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5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thích</a:t>
            </a:r>
            <a:r>
              <a:rPr kumimoji="0" lang="en-US" sz="35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5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hợp</a:t>
            </a:r>
            <a:endParaRPr kumimoji="0" lang="en-US" sz="35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2" name="Right Brace 31">
            <a:extLst>
              <a:ext uri="{FF2B5EF4-FFF2-40B4-BE49-F238E27FC236}">
                <a16:creationId xmlns:a16="http://schemas.microsoft.com/office/drawing/2014/main" id="{4CD07701-F052-4194-A324-D33EB878B6C9}"/>
              </a:ext>
            </a:extLst>
          </p:cNvPr>
          <p:cNvSpPr/>
          <p:nvPr/>
        </p:nvSpPr>
        <p:spPr>
          <a:xfrm rot="16200000">
            <a:off x="5980226" y="-4454522"/>
            <a:ext cx="231547" cy="10714612"/>
          </a:xfrm>
          <a:prstGeom prst="rightBrace">
            <a:avLst>
              <a:gd name="adj1" fmla="val 61939"/>
              <a:gd name="adj2" fmla="val 50000"/>
            </a:avLst>
          </a:prstGeom>
          <a:ln w="19050">
            <a:solidFill>
              <a:srgbClr val="53464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8138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p:bldP spid="29" grpId="0" animBg="1"/>
      <p:bldP spid="30" grpId="0"/>
      <p:bldP spid="3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62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4A6CE84-55BB-4777-A8FF-AD89219B868A}"/>
              </a:ext>
            </a:extLst>
          </p:cNvPr>
          <p:cNvSpPr/>
          <p:nvPr/>
        </p:nvSpPr>
        <p:spPr>
          <a:xfrm>
            <a:off x="240146" y="794328"/>
            <a:ext cx="8770504" cy="2348922"/>
          </a:xfrm>
          <a:prstGeom prst="roundRect">
            <a:avLst/>
          </a:prstGeom>
          <a:solidFill>
            <a:srgbClr val="534645">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Sau</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một</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thời</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gian</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những</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chất</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khoáng</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đất</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sẽ</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như</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thế</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1313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966E638B-E782-47E1-85D4-443D01E4B965}"/>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flipH="1">
            <a:off x="6747251" y="133350"/>
            <a:ext cx="6978022" cy="7734843"/>
          </a:xfrm>
          <a:prstGeom prst="rect">
            <a:avLst/>
          </a:prstGeom>
        </p:spPr>
      </p:pic>
      <p:grpSp>
        <p:nvGrpSpPr>
          <p:cNvPr id="2" name="Group">
            <a:extLst>
              <a:ext uri="{FF2B5EF4-FFF2-40B4-BE49-F238E27FC236}">
                <a16:creationId xmlns:a16="http://schemas.microsoft.com/office/drawing/2014/main" id="{BC5BEAEB-E389-7C3C-041A-F2DB4F5AE20A}"/>
              </a:ext>
            </a:extLst>
          </p:cNvPr>
          <p:cNvGrpSpPr/>
          <p:nvPr/>
        </p:nvGrpSpPr>
        <p:grpSpPr>
          <a:xfrm>
            <a:off x="505849" y="582477"/>
            <a:ext cx="11111527" cy="1379673"/>
            <a:chOff x="1147155" y="572516"/>
            <a:chExt cx="13337769" cy="229963"/>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22996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F6F49AC-3F83-46CA-AC9E-5A46576F40A2}"/>
                </a:ext>
              </a:extLst>
            </p:cNvPr>
            <p:cNvSpPr txBox="1"/>
            <p:nvPr/>
          </p:nvSpPr>
          <p:spPr>
            <a:xfrm>
              <a:off x="1147155" y="572637"/>
              <a:ext cx="13337769" cy="210330"/>
            </a:xfrm>
            <a:prstGeom prst="rect">
              <a:avLst/>
            </a:prstGeom>
            <a:noFill/>
          </p:spPr>
          <p:txBody>
            <a:bodyPr wrap="square">
              <a:spAutoFit/>
            </a:bodyPr>
            <a:lstStyle/>
            <a:p>
              <a:pPr algn="ctr"/>
              <a:r>
                <a:rPr kumimoji="0" lang="en-US" sz="40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rPr>
                <a:t> </a:t>
              </a:r>
              <a:r>
                <a:rPr lang="nl-NL" sz="3600" b="1">
                  <a:solidFill>
                    <a:srgbClr val="0070C0"/>
                  </a:solidFill>
                  <a:latin typeface="Cambria" panose="02040503050406030204" pitchFamily="18" charset="0"/>
                  <a:ea typeface="Cambria" panose="02040503050406030204" pitchFamily="18" charset="0"/>
                </a:rPr>
                <a:t>Trong quá trình trồng cây, chúng ta bón phân cho cây để làm gì?</a:t>
              </a:r>
              <a:endParaRPr lang="en-US" sz="3600" b="1">
                <a:solidFill>
                  <a:srgbClr val="0070C0"/>
                </a:solidFill>
                <a:latin typeface="Cambria" panose="02040503050406030204" pitchFamily="18" charset="0"/>
                <a:ea typeface="Cambria" panose="02040503050406030204" pitchFamily="18" charset="0"/>
              </a:endParaRPr>
            </a:p>
          </p:txBody>
        </p:sp>
      </p:grpSp>
      <p:sp>
        <p:nvSpPr>
          <p:cNvPr id="6" name="TextBox 5"/>
          <p:cNvSpPr txBox="1"/>
          <p:nvPr/>
        </p:nvSpPr>
        <p:spPr>
          <a:xfrm>
            <a:off x="886849" y="2107945"/>
            <a:ext cx="6537502" cy="2554545"/>
          </a:xfrm>
          <a:prstGeom prst="rect">
            <a:avLst/>
          </a:prstGeom>
          <a:noFill/>
        </p:spPr>
        <p:txBody>
          <a:bodyPr wrap="square" rtlCol="0">
            <a:spAutoFit/>
          </a:bodyPr>
          <a:lstStyle/>
          <a:p>
            <a:pPr lvl="0" algn="just"/>
            <a:r>
              <a:rPr lang="nl-NL" sz="4000" b="1" dirty="0">
                <a:latin typeface="Cambria" panose="02040503050406030204" pitchFamily="18" charset="0"/>
                <a:ea typeface="Cambria" panose="02040503050406030204" pitchFamily="18" charset="0"/>
              </a:rPr>
              <a:t>Việc bón phân giúp cung cấp thêm chất khoáng cần thiết cho cây phát triển, cho năng suất cao.</a:t>
            </a:r>
            <a:endParaRPr kumimoji="0" lang="en-US" sz="6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80965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AC6B833-51E6-45BF-9C5F-00DDE3FE9A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8331" y="1515240"/>
            <a:ext cx="2860794" cy="3671607"/>
          </a:xfrm>
          <a:prstGeom prst="rect">
            <a:avLst/>
          </a:prstGeom>
        </p:spPr>
      </p:pic>
      <p:pic>
        <p:nvPicPr>
          <p:cNvPr id="5" name="Picture 4">
            <a:extLst>
              <a:ext uri="{FF2B5EF4-FFF2-40B4-BE49-F238E27FC236}">
                <a16:creationId xmlns:a16="http://schemas.microsoft.com/office/drawing/2014/main" id="{32406DD7-7F3C-411A-967F-56D9B87810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632" y="1515240"/>
            <a:ext cx="2560320" cy="3821373"/>
          </a:xfrm>
          <a:prstGeom prst="rect">
            <a:avLst/>
          </a:prstGeom>
        </p:spPr>
      </p:pic>
      <p:cxnSp>
        <p:nvCxnSpPr>
          <p:cNvPr id="14" name="Straight Connector 13">
            <a:extLst>
              <a:ext uri="{FF2B5EF4-FFF2-40B4-BE49-F238E27FC236}">
                <a16:creationId xmlns:a16="http://schemas.microsoft.com/office/drawing/2014/main" id="{50DA1EB8-87CF-4588-A1FD-4756F9A28F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10079"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7" name="Picture 6" descr="A close up of a sign&#10;&#10;Description automatically generated">
            <a:extLst>
              <a:ext uri="{FF2B5EF4-FFF2-40B4-BE49-F238E27FC236}">
                <a16:creationId xmlns:a16="http://schemas.microsoft.com/office/drawing/2014/main" id="{760265B3-ACBD-4AD3-BAED-098B2CB717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8292" y="1260629"/>
            <a:ext cx="2975414" cy="4205529"/>
          </a:xfrm>
          <a:prstGeom prst="rect">
            <a:avLst/>
          </a:prstGeom>
        </p:spPr>
      </p:pic>
      <p:cxnSp>
        <p:nvCxnSpPr>
          <p:cNvPr id="16" name="Straight Connector 15">
            <a:extLst>
              <a:ext uri="{FF2B5EF4-FFF2-40B4-BE49-F238E27FC236}">
                <a16:creationId xmlns:a16="http://schemas.microsoft.com/office/drawing/2014/main" id="{D7A4E378-EA57-47B9-B1EB-58B998F6CF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2595"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2B31ED6-76F0-425A-9A41-C947AEF9C1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66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9" name="Picture 8" descr="A close up of a logo&#10;&#10;Description automatically generated">
            <a:extLst>
              <a:ext uri="{FF2B5EF4-FFF2-40B4-BE49-F238E27FC236}">
                <a16:creationId xmlns:a16="http://schemas.microsoft.com/office/drawing/2014/main" id="{FD1F6786-2426-4D98-8DF3-034E92A6FE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62357" y="1882066"/>
            <a:ext cx="3015834" cy="3093162"/>
          </a:xfrm>
          <a:prstGeom prst="rect">
            <a:avLst/>
          </a:prstGeom>
        </p:spPr>
      </p:pic>
      <p:sp>
        <p:nvSpPr>
          <p:cNvPr id="10" name="Speech Bubble: Rectangle with Corners Rounded 9">
            <a:extLst>
              <a:ext uri="{FF2B5EF4-FFF2-40B4-BE49-F238E27FC236}">
                <a16:creationId xmlns:a16="http://schemas.microsoft.com/office/drawing/2014/main" id="{5DBA09C4-1367-4E97-AAD7-FCC3413E609D}"/>
              </a:ext>
            </a:extLst>
          </p:cNvPr>
          <p:cNvSpPr/>
          <p:nvPr/>
        </p:nvSpPr>
        <p:spPr>
          <a:xfrm rot="20905546">
            <a:off x="515431" y="457422"/>
            <a:ext cx="1986168" cy="1330732"/>
          </a:xfrm>
          <a:prstGeom prst="wedgeRoundRectCallout">
            <a:avLst/>
          </a:prstGeom>
          <a:blipFill>
            <a:blip r:embed="rId6"/>
            <a:stretch>
              <a:fillRect/>
            </a:stretch>
          </a:blipFill>
          <a:ln>
            <a:solidFill>
              <a:srgbClr val="5346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Speech Bubble: Rectangle with Corners Rounded 14">
            <a:extLst>
              <a:ext uri="{FF2B5EF4-FFF2-40B4-BE49-F238E27FC236}">
                <a16:creationId xmlns:a16="http://schemas.microsoft.com/office/drawing/2014/main" id="{AA250F1C-0458-41BD-B3A7-67961494F457}"/>
              </a:ext>
            </a:extLst>
          </p:cNvPr>
          <p:cNvSpPr/>
          <p:nvPr/>
        </p:nvSpPr>
        <p:spPr>
          <a:xfrm rot="683314">
            <a:off x="3829213" y="530277"/>
            <a:ext cx="1986168" cy="1330732"/>
          </a:xfrm>
          <a:prstGeom prst="wedgeRoundRectCallout">
            <a:avLst>
              <a:gd name="adj1" fmla="val 18522"/>
              <a:gd name="adj2" fmla="val 62858"/>
              <a:gd name="adj3" fmla="val 16667"/>
            </a:avLst>
          </a:prstGeom>
          <a:blipFill>
            <a:blip r:embed="rId7"/>
            <a:stretch>
              <a:fillRect/>
            </a:stretch>
          </a:blipFill>
          <a:ln>
            <a:solidFill>
              <a:srgbClr val="5346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Speech Bubble: Rectangle with Corners Rounded 16">
            <a:extLst>
              <a:ext uri="{FF2B5EF4-FFF2-40B4-BE49-F238E27FC236}">
                <a16:creationId xmlns:a16="http://schemas.microsoft.com/office/drawing/2014/main" id="{71F52CAA-AC7E-4B26-BA10-59BD9E222460}"/>
              </a:ext>
            </a:extLst>
          </p:cNvPr>
          <p:cNvSpPr/>
          <p:nvPr/>
        </p:nvSpPr>
        <p:spPr>
          <a:xfrm rot="20639883">
            <a:off x="6614040" y="595263"/>
            <a:ext cx="1986168" cy="1330732"/>
          </a:xfrm>
          <a:prstGeom prst="wedgeRoundRectCallout">
            <a:avLst>
              <a:gd name="adj1" fmla="val -22171"/>
              <a:gd name="adj2" fmla="val 63311"/>
              <a:gd name="adj3" fmla="val 16667"/>
            </a:avLst>
          </a:prstGeom>
          <a:blipFill>
            <a:blip r:embed="rId8"/>
            <a:stretch>
              <a:fillRect/>
            </a:stretch>
          </a:blipFill>
          <a:ln>
            <a:solidFill>
              <a:srgbClr val="5346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Speech Bubble: Rectangle with Corners Rounded 18">
            <a:extLst>
              <a:ext uri="{FF2B5EF4-FFF2-40B4-BE49-F238E27FC236}">
                <a16:creationId xmlns:a16="http://schemas.microsoft.com/office/drawing/2014/main" id="{9851E7E2-D8B5-4877-9020-A7334EB3A9F1}"/>
              </a:ext>
            </a:extLst>
          </p:cNvPr>
          <p:cNvSpPr/>
          <p:nvPr/>
        </p:nvSpPr>
        <p:spPr>
          <a:xfrm rot="867339">
            <a:off x="9980600" y="734046"/>
            <a:ext cx="1986168" cy="1330732"/>
          </a:xfrm>
          <a:prstGeom prst="wedgeRoundRectCallout">
            <a:avLst>
              <a:gd name="adj1" fmla="val 21656"/>
              <a:gd name="adj2" fmla="val 65731"/>
              <a:gd name="adj3" fmla="val 16667"/>
            </a:avLst>
          </a:prstGeom>
          <a:blipFill>
            <a:blip r:embed="rId9"/>
            <a:stretch>
              <a:fillRect/>
            </a:stretch>
          </a:blipFill>
          <a:ln>
            <a:solidFill>
              <a:srgbClr val="5346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3B09568E-0535-45E2-AE4A-461F9982B30B}"/>
              </a:ext>
            </a:extLst>
          </p:cNvPr>
          <p:cNvSpPr txBox="1"/>
          <p:nvPr/>
        </p:nvSpPr>
        <p:spPr>
          <a:xfrm>
            <a:off x="174269" y="5337822"/>
            <a:ext cx="31285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phot-pho (P)</a:t>
            </a:r>
          </a:p>
        </p:txBody>
      </p:sp>
      <p:sp>
        <p:nvSpPr>
          <p:cNvPr id="21" name="TextBox 20">
            <a:extLst>
              <a:ext uri="{FF2B5EF4-FFF2-40B4-BE49-F238E27FC236}">
                <a16:creationId xmlns:a16="http://schemas.microsoft.com/office/drawing/2014/main" id="{6BC6C069-F508-4688-B96F-B6E2DEFF7BE0}"/>
              </a:ext>
            </a:extLst>
          </p:cNvPr>
          <p:cNvSpPr txBox="1"/>
          <p:nvPr/>
        </p:nvSpPr>
        <p:spPr>
          <a:xfrm>
            <a:off x="3101719" y="5342760"/>
            <a:ext cx="31285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ka-li (K)</a:t>
            </a:r>
          </a:p>
        </p:txBody>
      </p:sp>
      <p:sp>
        <p:nvSpPr>
          <p:cNvPr id="22" name="TextBox 21">
            <a:extLst>
              <a:ext uri="{FF2B5EF4-FFF2-40B4-BE49-F238E27FC236}">
                <a16:creationId xmlns:a16="http://schemas.microsoft.com/office/drawing/2014/main" id="{C457FB75-DE17-44B1-ADD5-3A8EA941E1FE}"/>
              </a:ext>
            </a:extLst>
          </p:cNvPr>
          <p:cNvSpPr txBox="1"/>
          <p:nvPr/>
        </p:nvSpPr>
        <p:spPr>
          <a:xfrm>
            <a:off x="5990883" y="5346673"/>
            <a:ext cx="31285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ni</a:t>
            </a:r>
            <a:r>
              <a:rPr kumimoji="0" lang="en-US" sz="32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a:t>
            </a:r>
            <a:r>
              <a:rPr kumimoji="0" lang="vi-VN" sz="3200" b="1" i="0" u="none" strike="noStrike" kern="1200" cap="none" spc="0" normalizeH="0" baseline="0" noProof="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ơ</a:t>
            </a:r>
            <a:r>
              <a:rPr kumimoji="0" lang="en-US" sz="3200" b="1" i="0" u="none" strike="noStrike" kern="1200" cap="none" spc="0" normalizeH="0" baseline="0" noProof="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(N)</a:t>
            </a:r>
            <a:endParaRPr kumimoji="0" lang="en-US" sz="32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3" name="TextBox 22">
            <a:extLst>
              <a:ext uri="{FF2B5EF4-FFF2-40B4-BE49-F238E27FC236}">
                <a16:creationId xmlns:a16="http://schemas.microsoft.com/office/drawing/2014/main" id="{ABF12480-4B2A-4ABF-A890-5248729247F4}"/>
              </a:ext>
            </a:extLst>
          </p:cNvPr>
          <p:cNvSpPr txBox="1"/>
          <p:nvPr/>
        </p:nvSpPr>
        <p:spPr>
          <a:xfrm>
            <a:off x="9039125" y="5336613"/>
            <a:ext cx="312856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ni</a:t>
            </a:r>
            <a:r>
              <a:rPr kumimoji="0" lang="en-US" sz="32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-t</a:t>
            </a:r>
            <a:r>
              <a:rPr kumimoji="0" lang="vi-VN" sz="32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ơ</a:t>
            </a:r>
            <a:r>
              <a:rPr kumimoji="0" lang="en-US" sz="32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rPr>
              <a:t>, phot-pho, kali</a:t>
            </a:r>
            <a:endParaRPr kumimoji="0" lang="en-US" sz="24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76039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grpId="0" nodeType="withEffect">
                                  <p:stCondLst>
                                    <p:cond delay="0"/>
                                  </p:stCondLst>
                                  <p:endCondLst>
                                    <p:cond evt="onNext" delay="0">
                                      <p:tgtEl>
                                        <p:sldTgt/>
                                      </p:tgtEl>
                                    </p:cond>
                                  </p:end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cTn>
                              </p:par>
                              <p:par>
                                <p:cTn id="17" presetID="32" presetClass="emph" presetSubtype="0" repeatCount="indefinite" fill="hold" grpId="0" nodeType="withEffect">
                                  <p:stCondLst>
                                    <p:cond delay="0"/>
                                  </p:stCondLst>
                                  <p:endCondLst>
                                    <p:cond evt="onNext" delay="0">
                                      <p:tgtEl>
                                        <p:sldTgt/>
                                      </p:tgtEl>
                                    </p:cond>
                                  </p:endCondLst>
                                  <p:childTnLst>
                                    <p:animRot by="120000">
                                      <p:cBhvr>
                                        <p:cTn id="18" dur="100" fill="hold">
                                          <p:stCondLst>
                                            <p:cond delay="0"/>
                                          </p:stCondLst>
                                        </p:cTn>
                                        <p:tgtEl>
                                          <p:spTgt spid="17"/>
                                        </p:tgtEl>
                                        <p:attrNameLst>
                                          <p:attrName>r</p:attrName>
                                        </p:attrNameLst>
                                      </p:cBhvr>
                                    </p:animRot>
                                    <p:animRot by="-240000">
                                      <p:cBhvr>
                                        <p:cTn id="19" dur="200" fill="hold">
                                          <p:stCondLst>
                                            <p:cond delay="200"/>
                                          </p:stCondLst>
                                        </p:cTn>
                                        <p:tgtEl>
                                          <p:spTgt spid="17"/>
                                        </p:tgtEl>
                                        <p:attrNameLst>
                                          <p:attrName>r</p:attrName>
                                        </p:attrNameLst>
                                      </p:cBhvr>
                                    </p:animRot>
                                    <p:animRot by="240000">
                                      <p:cBhvr>
                                        <p:cTn id="20" dur="200" fill="hold">
                                          <p:stCondLst>
                                            <p:cond delay="400"/>
                                          </p:stCondLst>
                                        </p:cTn>
                                        <p:tgtEl>
                                          <p:spTgt spid="17"/>
                                        </p:tgtEl>
                                        <p:attrNameLst>
                                          <p:attrName>r</p:attrName>
                                        </p:attrNameLst>
                                      </p:cBhvr>
                                    </p:animRot>
                                    <p:animRot by="-240000">
                                      <p:cBhvr>
                                        <p:cTn id="21" dur="200" fill="hold">
                                          <p:stCondLst>
                                            <p:cond delay="600"/>
                                          </p:stCondLst>
                                        </p:cTn>
                                        <p:tgtEl>
                                          <p:spTgt spid="17"/>
                                        </p:tgtEl>
                                        <p:attrNameLst>
                                          <p:attrName>r</p:attrName>
                                        </p:attrNameLst>
                                      </p:cBhvr>
                                    </p:animRot>
                                    <p:animRot by="120000">
                                      <p:cBhvr>
                                        <p:cTn id="22" dur="200" fill="hold">
                                          <p:stCondLst>
                                            <p:cond delay="800"/>
                                          </p:stCondLst>
                                        </p:cTn>
                                        <p:tgtEl>
                                          <p:spTgt spid="17"/>
                                        </p:tgtEl>
                                        <p:attrNameLst>
                                          <p:attrName>r</p:attrName>
                                        </p:attrNameLst>
                                      </p:cBhvr>
                                    </p:animRot>
                                  </p:childTnLst>
                                </p:cTn>
                              </p:par>
                              <p:par>
                                <p:cTn id="23" presetID="32" presetClass="emph" presetSubtype="0" repeatCount="indefinite" fill="hold" grpId="0" nodeType="withEffect">
                                  <p:stCondLst>
                                    <p:cond delay="0"/>
                                  </p:stCondLst>
                                  <p:endCondLst>
                                    <p:cond evt="onNext" delay="0">
                                      <p:tgtEl>
                                        <p:sldTgt/>
                                      </p:tgtEl>
                                    </p:cond>
                                  </p:endCondLst>
                                  <p:childTnLst>
                                    <p:animRot by="120000">
                                      <p:cBhvr>
                                        <p:cTn id="24" dur="100" fill="hold">
                                          <p:stCondLst>
                                            <p:cond delay="0"/>
                                          </p:stCondLst>
                                        </p:cTn>
                                        <p:tgtEl>
                                          <p:spTgt spid="19"/>
                                        </p:tgtEl>
                                        <p:attrNameLst>
                                          <p:attrName>r</p:attrName>
                                        </p:attrNameLst>
                                      </p:cBhvr>
                                    </p:animRot>
                                    <p:animRot by="-240000">
                                      <p:cBhvr>
                                        <p:cTn id="25" dur="200" fill="hold">
                                          <p:stCondLst>
                                            <p:cond delay="200"/>
                                          </p:stCondLst>
                                        </p:cTn>
                                        <p:tgtEl>
                                          <p:spTgt spid="19"/>
                                        </p:tgtEl>
                                        <p:attrNameLst>
                                          <p:attrName>r</p:attrName>
                                        </p:attrNameLst>
                                      </p:cBhvr>
                                    </p:animRot>
                                    <p:animRot by="240000">
                                      <p:cBhvr>
                                        <p:cTn id="26" dur="200" fill="hold">
                                          <p:stCondLst>
                                            <p:cond delay="400"/>
                                          </p:stCondLst>
                                        </p:cTn>
                                        <p:tgtEl>
                                          <p:spTgt spid="19"/>
                                        </p:tgtEl>
                                        <p:attrNameLst>
                                          <p:attrName>r</p:attrName>
                                        </p:attrNameLst>
                                      </p:cBhvr>
                                    </p:animRot>
                                    <p:animRot by="-240000">
                                      <p:cBhvr>
                                        <p:cTn id="27" dur="200" fill="hold">
                                          <p:stCondLst>
                                            <p:cond delay="600"/>
                                          </p:stCondLst>
                                        </p:cTn>
                                        <p:tgtEl>
                                          <p:spTgt spid="19"/>
                                        </p:tgtEl>
                                        <p:attrNameLst>
                                          <p:attrName>r</p:attrName>
                                        </p:attrNameLst>
                                      </p:cBhvr>
                                    </p:animRot>
                                    <p:animRot by="120000">
                                      <p:cBhvr>
                                        <p:cTn id="28"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7"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a:extLst>
              <a:ext uri="{FF2B5EF4-FFF2-40B4-BE49-F238E27FC236}">
                <a16:creationId xmlns:a16="http://schemas.microsoft.com/office/drawing/2014/main" id="{BC5BEAEB-E389-7C3C-041A-F2DB4F5AE20A}"/>
              </a:ext>
            </a:extLst>
          </p:cNvPr>
          <p:cNvGrpSpPr/>
          <p:nvPr/>
        </p:nvGrpSpPr>
        <p:grpSpPr>
          <a:xfrm>
            <a:off x="561474" y="1921177"/>
            <a:ext cx="10995942" cy="4575605"/>
            <a:chOff x="169315" y="528866"/>
            <a:chExt cx="14793873" cy="155373"/>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69315" y="528866"/>
              <a:ext cx="14793873" cy="141764"/>
            </a:xfrm>
            <a:prstGeom prst="flowChartAlternateProcess">
              <a:avLst/>
            </a:prstGeom>
            <a:solidFill>
              <a:schemeClr val="bg1">
                <a:alpha val="65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345989" y="530608"/>
              <a:ext cx="14440523" cy="153631"/>
            </a:xfrm>
            <a:prstGeom prst="rect">
              <a:avLst/>
            </a:prstGeom>
            <a:noFill/>
          </p:spPr>
          <p:txBody>
            <a:bodyPr wrap="square">
              <a:spAutoFit/>
            </a:bodyPr>
            <a:lstStyle/>
            <a:p>
              <a:pPr algn="just"/>
              <a:r>
                <a:rPr lang="nl-NL" sz="3600" b="1">
                  <a:solidFill>
                    <a:srgbClr val="009999"/>
                  </a:solidFill>
                  <a:latin typeface="Cambria" panose="02040503050406030204" pitchFamily="18" charset="0"/>
                  <a:ea typeface="Cambria" panose="02040503050406030204" pitchFamily="18" charset="0"/>
                </a:rPr>
                <a:t>   </a:t>
              </a:r>
              <a:r>
                <a:rPr lang="nl-NL" sz="3600" b="1">
                  <a:solidFill>
                    <a:srgbClr val="002060"/>
                  </a:solidFill>
                  <a:latin typeface="Cambria" panose="02040503050406030204" pitchFamily="18" charset="0"/>
                  <a:ea typeface="Cambria" panose="02040503050406030204" pitchFamily="18" charset="0"/>
                </a:rPr>
                <a:t>- Thực vật cần đủ nước, chất khoáng, không khí, ánh sáng và nhiệt độ thích hợp để sống và phát triển.</a:t>
              </a:r>
            </a:p>
            <a:p>
              <a:pPr algn="just"/>
              <a:r>
                <a:rPr lang="nl-NL" sz="3600" b="1">
                  <a:solidFill>
                    <a:srgbClr val="002060"/>
                  </a:solidFill>
                  <a:latin typeface="Cambria" panose="02040503050406030204" pitchFamily="18" charset="0"/>
                  <a:ea typeface="Cambria" panose="02040503050406030204" pitchFamily="18" charset="0"/>
                </a:rPr>
                <a:t>- Thực vật có khả năng tự tổng hợp các chất dinh dưỡng cần cho sự sống nhờ quá trình quang hợp.</a:t>
              </a:r>
            </a:p>
            <a:p>
              <a:pPr algn="just"/>
              <a:r>
                <a:rPr lang="nl-NL" sz="3600" b="1">
                  <a:solidFill>
                    <a:srgbClr val="002060"/>
                  </a:solidFill>
                  <a:latin typeface="Cambria" panose="02040503050406030204" pitchFamily="18" charset="0"/>
                  <a:ea typeface="Cambria" panose="02040503050406030204" pitchFamily="18" charset="0"/>
                </a:rPr>
                <a:t>- Thực vật trao đổi khí các-bô-níc, ô-xi, nước và các chất khoáng với môi trường.</a:t>
              </a:r>
              <a:endParaRPr lang="en-US" sz="3600" b="1" dirty="0">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a:blip r:embed="rId2"/>
          <a:stretch>
            <a:fillRect/>
          </a:stretch>
        </p:blipFill>
        <p:spPr>
          <a:xfrm>
            <a:off x="692792" y="428402"/>
            <a:ext cx="5706351" cy="1926503"/>
          </a:xfrm>
          <a:prstGeom prst="rect">
            <a:avLst/>
          </a:prstGeom>
        </p:spPr>
      </p:pic>
    </p:spTree>
    <p:extLst>
      <p:ext uri="{BB962C8B-B14F-4D97-AF65-F5344CB8AC3E}">
        <p14:creationId xmlns:p14="http://schemas.microsoft.com/office/powerpoint/2010/main" val="2565258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cf6a03843171e56c4b8f06e4c8cde87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V="1">
            <a:off x="-3101" y="0"/>
            <a:ext cx="1759082" cy="1653054"/>
          </a:xfrm>
          <a:prstGeom prst="rect">
            <a:avLst/>
          </a:prstGeom>
        </p:spPr>
      </p:pic>
      <p:pic>
        <p:nvPicPr>
          <p:cNvPr id="3" name="Picture 2"/>
          <p:cNvPicPr>
            <a:picLocks noChangeAspect="1"/>
          </p:cNvPicPr>
          <p:nvPr/>
        </p:nvPicPr>
        <p:blipFill>
          <a:blip r:embed="rId3"/>
          <a:stretch>
            <a:fillRect/>
          </a:stretch>
        </p:blipFill>
        <p:spPr>
          <a:xfrm>
            <a:off x="2436208" y="0"/>
            <a:ext cx="5203093" cy="2365782"/>
          </a:xfrm>
          <a:prstGeom prst="rect">
            <a:avLst/>
          </a:prstGeom>
        </p:spPr>
      </p:pic>
      <p:sp>
        <p:nvSpPr>
          <p:cNvPr id="4" name="TextBox 3">
            <a:extLst>
              <a:ext uri="{FF2B5EF4-FFF2-40B4-BE49-F238E27FC236}">
                <a16:creationId xmlns:a16="http://schemas.microsoft.com/office/drawing/2014/main" id="{A0C8EFDC-9F68-E142-3452-C4222B19AA14}"/>
              </a:ext>
            </a:extLst>
          </p:cNvPr>
          <p:cNvSpPr txBox="1"/>
          <p:nvPr/>
        </p:nvSpPr>
        <p:spPr>
          <a:xfrm>
            <a:off x="358589" y="1931186"/>
            <a:ext cx="11358282" cy="2862322"/>
          </a:xfrm>
          <a:prstGeom prst="rect">
            <a:avLst/>
          </a:prstGeom>
          <a:noFill/>
        </p:spPr>
        <p:txBody>
          <a:bodyPr wrap="square">
            <a:spAutoFit/>
          </a:bodyPr>
          <a:lstStyle/>
          <a:p>
            <a:pPr marL="571500" indent="-571500" algn="just" rtl="0">
              <a:buFontTx/>
              <a:buChar char="-"/>
            </a:pPr>
            <a:r>
              <a:rPr lang="en-US" sz="3600" b="1" i="0" dirty="0" err="1">
                <a:solidFill>
                  <a:srgbClr val="0070C0"/>
                </a:solidFill>
                <a:effectLst/>
                <a:latin typeface="Cambria" panose="02040503050406030204" pitchFamily="18" charset="0"/>
              </a:rPr>
              <a:t>Thực</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hiện</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thí</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nghiệm</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tương</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tự</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để</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kiểm</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chứng</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ảnh</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hưởng</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của</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các</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yếu</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tố</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như</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ánh</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sáng</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nước</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chất</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khoáng</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đến</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sự</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sống</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và</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phát</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triển</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của</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cây</a:t>
            </a:r>
            <a:r>
              <a:rPr lang="en-US" sz="3600" b="1" i="0" dirty="0">
                <a:solidFill>
                  <a:srgbClr val="0070C0"/>
                </a:solidFill>
                <a:effectLst/>
                <a:latin typeface="Cambria" panose="02040503050406030204" pitchFamily="18" charset="0"/>
              </a:rPr>
              <a:t> </a:t>
            </a:r>
            <a:r>
              <a:rPr lang="en-US" sz="3600" b="1" i="0" dirty="0" err="1">
                <a:solidFill>
                  <a:srgbClr val="0070C0"/>
                </a:solidFill>
                <a:effectLst/>
                <a:latin typeface="Cambria" panose="02040503050406030204" pitchFamily="18" charset="0"/>
              </a:rPr>
              <a:t>trồng</a:t>
            </a:r>
            <a:r>
              <a:rPr lang="en-US" sz="3600" b="1" i="0" dirty="0">
                <a:solidFill>
                  <a:srgbClr val="0070C0"/>
                </a:solidFill>
                <a:effectLst/>
                <a:latin typeface="Cambria" panose="02040503050406030204" pitchFamily="18" charset="0"/>
              </a:rPr>
              <a:t>.</a:t>
            </a:r>
          </a:p>
          <a:p>
            <a:pPr marL="571500" indent="-571500" algn="just" rtl="0">
              <a:buFontTx/>
              <a:buChar char="-"/>
            </a:pPr>
            <a:r>
              <a:rPr lang="en-US" sz="3600" b="1" dirty="0" err="1">
                <a:solidFill>
                  <a:srgbClr val="0070C0"/>
                </a:solidFill>
                <a:latin typeface="Cambria" panose="02040503050406030204" pitchFamily="18" charset="0"/>
              </a:rPr>
              <a:t>Nêu</a:t>
            </a:r>
            <a:r>
              <a:rPr lang="en-US" sz="3600" b="1" dirty="0">
                <a:solidFill>
                  <a:srgbClr val="0070C0"/>
                </a:solidFill>
                <a:latin typeface="Cambria" panose="02040503050406030204" pitchFamily="18" charset="0"/>
              </a:rPr>
              <a:t> </a:t>
            </a:r>
            <a:r>
              <a:rPr lang="en-US" sz="3600" b="1" dirty="0" err="1">
                <a:solidFill>
                  <a:srgbClr val="0070C0"/>
                </a:solidFill>
                <a:latin typeface="Cambria" panose="02040503050406030204" pitchFamily="18" charset="0"/>
              </a:rPr>
              <a:t>được</a:t>
            </a:r>
            <a:r>
              <a:rPr lang="en-US" sz="3600" b="1" dirty="0">
                <a:solidFill>
                  <a:srgbClr val="0070C0"/>
                </a:solidFill>
                <a:latin typeface="Cambria" panose="02040503050406030204" pitchFamily="18" charset="0"/>
              </a:rPr>
              <a:t> </a:t>
            </a:r>
            <a:r>
              <a:rPr lang="en-US" sz="3600" b="1" dirty="0" err="1">
                <a:solidFill>
                  <a:srgbClr val="0070C0"/>
                </a:solidFill>
                <a:latin typeface="Cambria" panose="02040503050406030204" pitchFamily="18" charset="0"/>
              </a:rPr>
              <a:t>điểm</a:t>
            </a:r>
            <a:r>
              <a:rPr lang="en-US" sz="3600" b="1" dirty="0">
                <a:solidFill>
                  <a:srgbClr val="0070C0"/>
                </a:solidFill>
                <a:latin typeface="Cambria" panose="02040503050406030204" pitchFamily="18" charset="0"/>
              </a:rPr>
              <a:t> </a:t>
            </a:r>
            <a:r>
              <a:rPr lang="en-US" sz="3600" b="1" dirty="0" err="1">
                <a:solidFill>
                  <a:srgbClr val="0070C0"/>
                </a:solidFill>
                <a:latin typeface="Cambria" panose="02040503050406030204" pitchFamily="18" charset="0"/>
              </a:rPr>
              <a:t>khác</a:t>
            </a:r>
            <a:r>
              <a:rPr lang="en-US" sz="3600" b="1" dirty="0">
                <a:solidFill>
                  <a:srgbClr val="0070C0"/>
                </a:solidFill>
                <a:latin typeface="Cambria" panose="02040503050406030204" pitchFamily="18" charset="0"/>
              </a:rPr>
              <a:t> </a:t>
            </a:r>
            <a:r>
              <a:rPr lang="en-US" sz="3600" b="1" dirty="0" err="1">
                <a:solidFill>
                  <a:srgbClr val="0070C0"/>
                </a:solidFill>
                <a:latin typeface="Cambria" panose="02040503050406030204" pitchFamily="18" charset="0"/>
              </a:rPr>
              <a:t>nhau</a:t>
            </a:r>
            <a:r>
              <a:rPr lang="en-US" sz="3600" b="1" dirty="0">
                <a:solidFill>
                  <a:srgbClr val="0070C0"/>
                </a:solidFill>
                <a:latin typeface="Cambria" panose="02040503050406030204" pitchFamily="18" charset="0"/>
              </a:rPr>
              <a:t> </a:t>
            </a:r>
            <a:r>
              <a:rPr lang="en-US" sz="3600" b="1" dirty="0" err="1">
                <a:solidFill>
                  <a:srgbClr val="0070C0"/>
                </a:solidFill>
                <a:latin typeface="Cambria" panose="02040503050406030204" pitchFamily="18" charset="0"/>
              </a:rPr>
              <a:t>về</a:t>
            </a:r>
            <a:r>
              <a:rPr lang="en-US" sz="3600" b="1" dirty="0">
                <a:solidFill>
                  <a:srgbClr val="0070C0"/>
                </a:solidFill>
                <a:latin typeface="Cambria" panose="02040503050406030204" pitchFamily="18" charset="0"/>
              </a:rPr>
              <a:t> </a:t>
            </a:r>
            <a:r>
              <a:rPr lang="en-US" sz="3600" b="1" dirty="0" err="1">
                <a:solidFill>
                  <a:srgbClr val="0070C0"/>
                </a:solidFill>
                <a:latin typeface="Cambria" panose="02040503050406030204" pitchFamily="18" charset="0"/>
              </a:rPr>
              <a:t>sự</a:t>
            </a:r>
            <a:r>
              <a:rPr lang="en-US" sz="3600" b="1" dirty="0">
                <a:solidFill>
                  <a:srgbClr val="0070C0"/>
                </a:solidFill>
                <a:latin typeface="Cambria" panose="02040503050406030204" pitchFamily="18" charset="0"/>
              </a:rPr>
              <a:t> </a:t>
            </a:r>
            <a:r>
              <a:rPr lang="en-US" sz="3600" b="1" dirty="0" err="1">
                <a:solidFill>
                  <a:srgbClr val="0070C0"/>
                </a:solidFill>
                <a:latin typeface="Cambria" panose="02040503050406030204" pitchFamily="18" charset="0"/>
              </a:rPr>
              <a:t>trao</a:t>
            </a:r>
            <a:r>
              <a:rPr lang="en-US" sz="3600" b="1" dirty="0">
                <a:solidFill>
                  <a:srgbClr val="0070C0"/>
                </a:solidFill>
                <a:latin typeface="Cambria" panose="02040503050406030204" pitchFamily="18" charset="0"/>
              </a:rPr>
              <a:t> </a:t>
            </a:r>
            <a:r>
              <a:rPr lang="en-US" sz="3600" b="1" dirty="0" err="1">
                <a:solidFill>
                  <a:srgbClr val="0070C0"/>
                </a:solidFill>
                <a:latin typeface="Cambria" panose="02040503050406030204" pitchFamily="18" charset="0"/>
              </a:rPr>
              <a:t>đổi</a:t>
            </a:r>
            <a:r>
              <a:rPr lang="en-US" sz="3600" b="1" dirty="0">
                <a:solidFill>
                  <a:srgbClr val="0070C0"/>
                </a:solidFill>
                <a:latin typeface="Cambria" panose="02040503050406030204" pitchFamily="18" charset="0"/>
              </a:rPr>
              <a:t> </a:t>
            </a:r>
            <a:r>
              <a:rPr lang="en-US" sz="3600" b="1" dirty="0" err="1">
                <a:solidFill>
                  <a:srgbClr val="0070C0"/>
                </a:solidFill>
                <a:latin typeface="Cambria" panose="02040503050406030204" pitchFamily="18" charset="0"/>
              </a:rPr>
              <a:t>khí</a:t>
            </a:r>
            <a:r>
              <a:rPr lang="en-US" sz="3600" b="1" dirty="0">
                <a:solidFill>
                  <a:srgbClr val="0070C0"/>
                </a:solidFill>
                <a:latin typeface="Cambria" panose="02040503050406030204" pitchFamily="18" charset="0"/>
              </a:rPr>
              <a:t> ban </a:t>
            </a:r>
            <a:r>
              <a:rPr lang="en-US" sz="3600" b="1" dirty="0" err="1">
                <a:solidFill>
                  <a:srgbClr val="0070C0"/>
                </a:solidFill>
                <a:latin typeface="Cambria" panose="02040503050406030204" pitchFamily="18" charset="0"/>
              </a:rPr>
              <a:t>ngày</a:t>
            </a:r>
            <a:r>
              <a:rPr lang="en-US" sz="3600" b="1" dirty="0">
                <a:solidFill>
                  <a:srgbClr val="0070C0"/>
                </a:solidFill>
                <a:latin typeface="Cambria" panose="02040503050406030204" pitchFamily="18" charset="0"/>
              </a:rPr>
              <a:t> </a:t>
            </a:r>
            <a:r>
              <a:rPr lang="en-US" sz="3600" b="1" dirty="0" err="1">
                <a:solidFill>
                  <a:srgbClr val="0070C0"/>
                </a:solidFill>
                <a:latin typeface="Cambria" panose="02040503050406030204" pitchFamily="18" charset="0"/>
              </a:rPr>
              <a:t>và</a:t>
            </a:r>
            <a:r>
              <a:rPr lang="en-US" sz="3600" b="1" dirty="0">
                <a:solidFill>
                  <a:srgbClr val="0070C0"/>
                </a:solidFill>
                <a:latin typeface="Cambria" panose="02040503050406030204" pitchFamily="18" charset="0"/>
              </a:rPr>
              <a:t> ban </a:t>
            </a:r>
            <a:r>
              <a:rPr lang="en-US" sz="3600" b="1" dirty="0" err="1">
                <a:solidFill>
                  <a:srgbClr val="0070C0"/>
                </a:solidFill>
                <a:latin typeface="Cambria" panose="02040503050406030204" pitchFamily="18" charset="0"/>
              </a:rPr>
              <a:t>đêm</a:t>
            </a:r>
            <a:r>
              <a:rPr lang="en-US" sz="3600" b="1" dirty="0">
                <a:solidFill>
                  <a:srgbClr val="0070C0"/>
                </a:solidFill>
                <a:latin typeface="Cambria" panose="02040503050406030204" pitchFamily="18" charset="0"/>
              </a:rPr>
              <a:t> </a:t>
            </a:r>
            <a:r>
              <a:rPr lang="en-US" sz="3600" b="1" dirty="0" err="1">
                <a:solidFill>
                  <a:srgbClr val="0070C0"/>
                </a:solidFill>
                <a:latin typeface="Cambria" panose="02040503050406030204" pitchFamily="18" charset="0"/>
              </a:rPr>
              <a:t>của</a:t>
            </a:r>
            <a:r>
              <a:rPr lang="en-US" sz="3600" b="1" dirty="0">
                <a:solidFill>
                  <a:srgbClr val="0070C0"/>
                </a:solidFill>
                <a:latin typeface="Cambria" panose="02040503050406030204" pitchFamily="18" charset="0"/>
              </a:rPr>
              <a:t> </a:t>
            </a:r>
            <a:r>
              <a:rPr lang="en-US" sz="3600" b="1" dirty="0" err="1">
                <a:solidFill>
                  <a:srgbClr val="0070C0"/>
                </a:solidFill>
                <a:latin typeface="Cambria" panose="02040503050406030204" pitchFamily="18" charset="0"/>
              </a:rPr>
              <a:t>cây</a:t>
            </a:r>
            <a:r>
              <a:rPr lang="en-US" sz="3600" b="1" dirty="0">
                <a:solidFill>
                  <a:srgbClr val="0070C0"/>
                </a:solidFill>
                <a:latin typeface="Cambria" panose="02040503050406030204" pitchFamily="18" charset="0"/>
              </a:rPr>
              <a:t> </a:t>
            </a:r>
            <a:r>
              <a:rPr lang="en-US" sz="3600" b="1" dirty="0" err="1">
                <a:solidFill>
                  <a:srgbClr val="0070C0"/>
                </a:solidFill>
                <a:latin typeface="Cambria" panose="02040503050406030204" pitchFamily="18" charset="0"/>
              </a:rPr>
              <a:t>xanh</a:t>
            </a:r>
            <a:r>
              <a:rPr lang="en-US" sz="3600" b="1" dirty="0">
                <a:solidFill>
                  <a:srgbClr val="0070C0"/>
                </a:solidFill>
                <a:latin typeface="Cambria" panose="02040503050406030204" pitchFamily="18" charset="0"/>
              </a:rPr>
              <a:t> </a:t>
            </a:r>
            <a:r>
              <a:rPr lang="en-US" sz="3600" b="1" dirty="0" err="1">
                <a:solidFill>
                  <a:srgbClr val="0070C0"/>
                </a:solidFill>
                <a:latin typeface="Cambria" panose="02040503050406030204" pitchFamily="18" charset="0"/>
              </a:rPr>
              <a:t>với</a:t>
            </a:r>
            <a:r>
              <a:rPr lang="en-US" sz="3600" b="1" dirty="0">
                <a:solidFill>
                  <a:srgbClr val="0070C0"/>
                </a:solidFill>
                <a:latin typeface="Cambria" panose="02040503050406030204" pitchFamily="18" charset="0"/>
              </a:rPr>
              <a:t> </a:t>
            </a:r>
            <a:r>
              <a:rPr lang="en-US" sz="3600" b="1" dirty="0" err="1">
                <a:solidFill>
                  <a:srgbClr val="0070C0"/>
                </a:solidFill>
                <a:latin typeface="Cambria" panose="02040503050406030204" pitchFamily="18" charset="0"/>
              </a:rPr>
              <a:t>môi</a:t>
            </a:r>
            <a:r>
              <a:rPr lang="en-US" sz="3600" b="1" dirty="0">
                <a:solidFill>
                  <a:srgbClr val="0070C0"/>
                </a:solidFill>
                <a:latin typeface="Cambria" panose="02040503050406030204" pitchFamily="18" charset="0"/>
              </a:rPr>
              <a:t> </a:t>
            </a:r>
            <a:r>
              <a:rPr lang="en-US" sz="3600" b="1" dirty="0" err="1">
                <a:solidFill>
                  <a:srgbClr val="0070C0"/>
                </a:solidFill>
                <a:latin typeface="Cambria" panose="02040503050406030204" pitchFamily="18" charset="0"/>
              </a:rPr>
              <a:t>trường</a:t>
            </a:r>
            <a:r>
              <a:rPr lang="en-US" sz="3600" b="1" dirty="0">
                <a:solidFill>
                  <a:srgbClr val="0070C0"/>
                </a:solidFill>
                <a:latin typeface="Cambria" panose="02040503050406030204" pitchFamily="18" charset="0"/>
              </a:rPr>
              <a:t>.</a:t>
            </a:r>
            <a:endParaRPr lang="vi-VN" sz="3600" b="1" i="0" dirty="0">
              <a:solidFill>
                <a:srgbClr val="0070C0"/>
              </a:solidFill>
              <a:effectLst/>
              <a:latin typeface="Cambria" panose="02040503050406030204" pitchFamily="18" charset="0"/>
            </a:endParaRPr>
          </a:p>
        </p:txBody>
      </p:sp>
    </p:spTree>
    <p:extLst>
      <p:ext uri="{BB962C8B-B14F-4D97-AF65-F5344CB8AC3E}">
        <p14:creationId xmlns:p14="http://schemas.microsoft.com/office/powerpoint/2010/main" val="2968927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cf6a03843171e56c4b8f06e4c8cde87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V="1">
            <a:off x="-3101" y="0"/>
            <a:ext cx="1759082" cy="1653054"/>
          </a:xfrm>
          <a:prstGeom prst="rect">
            <a:avLst/>
          </a:prstGeom>
        </p:spPr>
      </p:pic>
      <p:pic>
        <p:nvPicPr>
          <p:cNvPr id="3" name="Picture 2"/>
          <p:cNvPicPr>
            <a:picLocks noChangeAspect="1"/>
          </p:cNvPicPr>
          <p:nvPr/>
        </p:nvPicPr>
        <p:blipFill>
          <a:blip r:embed="rId3"/>
          <a:stretch>
            <a:fillRect/>
          </a:stretch>
        </p:blipFill>
        <p:spPr>
          <a:xfrm>
            <a:off x="4197817" y="116660"/>
            <a:ext cx="3392408" cy="1587473"/>
          </a:xfrm>
          <a:prstGeom prst="rect">
            <a:avLst/>
          </a:prstGeom>
        </p:spPr>
      </p:pic>
      <p:pic>
        <p:nvPicPr>
          <p:cNvPr id="4" name="Picture 3">
            <a:extLst>
              <a:ext uri="{FF2B5EF4-FFF2-40B4-BE49-F238E27FC236}">
                <a16:creationId xmlns:a16="http://schemas.microsoft.com/office/drawing/2014/main" id="{6299EE79-B207-B02A-683E-4F7A6969512A}"/>
              </a:ext>
            </a:extLst>
          </p:cNvPr>
          <p:cNvPicPr>
            <a:picLocks noChangeAspect="1"/>
          </p:cNvPicPr>
          <p:nvPr/>
        </p:nvPicPr>
        <p:blipFill>
          <a:blip r:embed="rId4"/>
          <a:stretch>
            <a:fillRect/>
          </a:stretch>
        </p:blipFill>
        <p:spPr>
          <a:xfrm>
            <a:off x="1364831" y="1329379"/>
            <a:ext cx="9428087" cy="4825021"/>
          </a:xfrm>
          <a:prstGeom prst="rect">
            <a:avLst/>
          </a:prstGeom>
        </p:spPr>
      </p:pic>
    </p:spTree>
    <p:extLst>
      <p:ext uri="{BB962C8B-B14F-4D97-AF65-F5344CB8AC3E}">
        <p14:creationId xmlns:p14="http://schemas.microsoft.com/office/powerpoint/2010/main" val="1840175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2">
            <a:extLst>
              <a:ext uri="{FF2B5EF4-FFF2-40B4-BE49-F238E27FC236}">
                <a16:creationId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0" name="图片 15">
            <a:extLst>
              <a:ext uri="{FF2B5EF4-FFF2-40B4-BE49-F238E27FC236}">
                <a16:creationId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4836433" y="3118786"/>
            <a:ext cx="3890750" cy="3890750"/>
          </a:xfrm>
          <a:prstGeom prst="rect">
            <a:avLst/>
          </a:prstGeom>
        </p:spPr>
      </p:pic>
      <p:pic>
        <p:nvPicPr>
          <p:cNvPr id="11" name="Picture 10"/>
          <p:cNvPicPr>
            <a:picLocks noChangeAspect="1"/>
          </p:cNvPicPr>
          <p:nvPr/>
        </p:nvPicPr>
        <p:blipFill>
          <a:blip r:embed="rId10"/>
          <a:stretch>
            <a:fillRect/>
          </a:stretch>
        </p:blipFill>
        <p:spPr>
          <a:xfrm>
            <a:off x="-378609" y="1976817"/>
            <a:ext cx="9979809" cy="2020448"/>
          </a:xfrm>
          <a:prstGeom prst="rect">
            <a:avLst/>
          </a:prstGeom>
        </p:spPr>
      </p:pic>
    </p:spTree>
    <p:extLst>
      <p:ext uri="{BB962C8B-B14F-4D97-AF65-F5344CB8AC3E}">
        <p14:creationId xmlns:p14="http://schemas.microsoft.com/office/powerpoint/2010/main" val="1821996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069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9AC01C41-E6BC-4801-B24A-95E172FB890D}"/>
              </a:ext>
            </a:extLst>
          </p:cNvPr>
          <p:cNvSpPr/>
          <p:nvPr/>
        </p:nvSpPr>
        <p:spPr>
          <a:xfrm>
            <a:off x="5485670" y="3345974"/>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8D8A0C3C-5B5A-4BDA-B407-1E2877FAAC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646763">
            <a:off x="10974427" y="2783237"/>
            <a:ext cx="1092195" cy="802766"/>
          </a:xfrm>
          <a:prstGeom prst="roundRect">
            <a:avLst/>
          </a:prstGeom>
        </p:spPr>
      </p:pic>
      <p:pic>
        <p:nvPicPr>
          <p:cNvPr id="6" name="Picture 5"/>
          <p:cNvPicPr>
            <a:picLocks noChangeAspect="1"/>
          </p:cNvPicPr>
          <p:nvPr/>
        </p:nvPicPr>
        <p:blipFill>
          <a:blip r:embed="rId5"/>
          <a:stretch>
            <a:fillRect/>
          </a:stretch>
        </p:blipFill>
        <p:spPr>
          <a:xfrm>
            <a:off x="4683194" y="727675"/>
            <a:ext cx="6968332" cy="2048434"/>
          </a:xfrm>
          <a:prstGeom prst="rect">
            <a:avLst/>
          </a:prstGeom>
        </p:spPr>
      </p:pic>
      <p:pic>
        <p:nvPicPr>
          <p:cNvPr id="7" name="Picture 6"/>
          <p:cNvPicPr>
            <a:picLocks noChangeAspect="1"/>
          </p:cNvPicPr>
          <p:nvPr/>
        </p:nvPicPr>
        <p:blipFill>
          <a:blip r:embed="rId6"/>
          <a:stretch>
            <a:fillRect/>
          </a:stretch>
        </p:blipFill>
        <p:spPr>
          <a:xfrm>
            <a:off x="5744318" y="3669959"/>
            <a:ext cx="6041660" cy="1121761"/>
          </a:xfrm>
          <a:prstGeom prst="rect">
            <a:avLst/>
          </a:prstGeom>
        </p:spPr>
      </p:pic>
    </p:spTree>
    <p:extLst>
      <p:ext uri="{BB962C8B-B14F-4D97-AF65-F5344CB8AC3E}">
        <p14:creationId xmlns:p14="http://schemas.microsoft.com/office/powerpoint/2010/main" val="3346094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75ba1682899b9444c201750c3b90c1b.png">
            <a:extLst>
              <a:ext uri="{FF2B5EF4-FFF2-40B4-BE49-F238E27FC236}">
                <a16:creationId xmlns:a16="http://schemas.microsoft.com/office/drawing/2014/main" id="{924B8FA1-1FED-4530-BF25-F5BC7F9AF0D7}"/>
              </a:ext>
            </a:extLst>
          </p:cNvPr>
          <p:cNvPicPr>
            <a:picLocks noChangeAspect="1"/>
          </p:cNvPicPr>
          <p:nvPr/>
        </p:nvPicPr>
        <p:blipFill>
          <a:blip r:embed="rId8" cstate="print"/>
          <a:stretch>
            <a:fillRect/>
          </a:stretch>
        </p:blipFill>
        <p:spPr>
          <a:xfrm>
            <a:off x="-818477" y="-667089"/>
            <a:ext cx="13990320" cy="4445040"/>
          </a:xfrm>
          <a:prstGeom prst="rect">
            <a:avLst/>
          </a:prstGeom>
        </p:spPr>
      </p:pic>
      <p:pic>
        <p:nvPicPr>
          <p:cNvPr id="3" name="Picture 24">
            <a:hlinkClick r:id="rId9" action="ppaction://hlinksldjump"/>
            <a:extLst>
              <a:ext uri="{FF2B5EF4-FFF2-40B4-BE49-F238E27FC236}">
                <a16:creationId xmlns:a16="http://schemas.microsoft.com/office/drawing/2014/main" id="{7C2A56AD-CC79-4759-A893-0600111F0F3C}"/>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700733" y="1048252"/>
            <a:ext cx="1015114" cy="9233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6">
            <a:hlinkClick r:id="rId12" action="ppaction://hlinksldjump"/>
            <a:extLst>
              <a:ext uri="{FF2B5EF4-FFF2-40B4-BE49-F238E27FC236}">
                <a16:creationId xmlns:a16="http://schemas.microsoft.com/office/drawing/2014/main" id="{F2E21357-631A-4B42-A0D9-82EFEBB95C0F}"/>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20988679">
            <a:off x="4125160" y="1416126"/>
            <a:ext cx="1111633" cy="11116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8">
            <a:hlinkClick r:id="rId15" action="ppaction://hlinksldjump"/>
            <a:extLst>
              <a:ext uri="{FF2B5EF4-FFF2-40B4-BE49-F238E27FC236}">
                <a16:creationId xmlns:a16="http://schemas.microsoft.com/office/drawing/2014/main" id="{7B826D32-B396-40E7-B2BB-D6A067CACF87}"/>
              </a:ext>
            </a:extLst>
          </p:cNvPr>
          <p:cNvPicPr>
            <a:picLocks noChangeAspect="1" noChangeArrowheads="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193146">
            <a:off x="7108200" y="1554962"/>
            <a:ext cx="892965" cy="8929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0">
            <a:hlinkClick r:id="rId17" action="ppaction://hlinksldjump"/>
            <a:extLst>
              <a:ext uri="{FF2B5EF4-FFF2-40B4-BE49-F238E27FC236}">
                <a16:creationId xmlns:a16="http://schemas.microsoft.com/office/drawing/2014/main" id="{E80FB0BB-9B83-467D-926A-0D183BBF617E}"/>
              </a:ext>
            </a:extLst>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381534" y="1055700"/>
            <a:ext cx="1323191" cy="132319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775C1E62-9D94-4E1C-BCB3-9187C0A69DB4}"/>
              </a:ext>
            </a:extLst>
          </p:cNvPr>
          <p:cNvGrpSpPr/>
          <p:nvPr/>
        </p:nvGrpSpPr>
        <p:grpSpPr>
          <a:xfrm>
            <a:off x="1311551" y="4400701"/>
            <a:ext cx="1564355" cy="1564355"/>
            <a:chOff x="1311551" y="4400701"/>
            <a:chExt cx="1564355" cy="1564355"/>
          </a:xfrm>
        </p:grpSpPr>
        <p:pic>
          <p:nvPicPr>
            <p:cNvPr id="8" name="Picture 34">
              <a:extLst>
                <a:ext uri="{FF2B5EF4-FFF2-40B4-BE49-F238E27FC236}">
                  <a16:creationId xmlns:a16="http://schemas.microsoft.com/office/drawing/2014/main" id="{9FD35625-122E-4FC5-A913-02846A8E616E}"/>
                </a:ext>
              </a:extLst>
            </p:cNvPr>
            <p:cNvPicPr>
              <a:picLocks noChangeAspect="1" noChangeArrowheads="1"/>
            </p:cNvPicPr>
            <p:nvPr/>
          </p:nvPicPr>
          <p:blipFill>
            <a:blip r:embed="rId20"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311551" y="4400701"/>
              <a:ext cx="1564355" cy="156435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FE753B90-6450-4AE3-87E3-6930A7DBFE87}"/>
                </a:ext>
              </a:extLst>
            </p:cNvPr>
            <p:cNvSpPr/>
            <p:nvPr/>
          </p:nvSpPr>
          <p:spPr>
            <a:xfrm>
              <a:off x="1700733"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9Slide03 SVNCintra" pitchFamily="2" charset="0"/>
                  <a:ea typeface="+mn-ea"/>
                  <a:cs typeface="#9Slide03 SVNCintra" pitchFamily="2" charset="0"/>
                </a:rPr>
                <a:t>1</a:t>
              </a:r>
            </a:p>
          </p:txBody>
        </p:sp>
      </p:grpSp>
      <p:grpSp>
        <p:nvGrpSpPr>
          <p:cNvPr id="10" name="Group 9">
            <a:extLst>
              <a:ext uri="{FF2B5EF4-FFF2-40B4-BE49-F238E27FC236}">
                <a16:creationId xmlns:a16="http://schemas.microsoft.com/office/drawing/2014/main" id="{054E42DF-DFFB-440D-8D4B-464F2645EABD}"/>
              </a:ext>
            </a:extLst>
          </p:cNvPr>
          <p:cNvGrpSpPr/>
          <p:nvPr/>
        </p:nvGrpSpPr>
        <p:grpSpPr>
          <a:xfrm>
            <a:off x="4063287" y="4380945"/>
            <a:ext cx="1584111" cy="1584111"/>
            <a:chOff x="4063287" y="4380945"/>
            <a:chExt cx="1584111" cy="1584111"/>
          </a:xfrm>
        </p:grpSpPr>
        <p:pic>
          <p:nvPicPr>
            <p:cNvPr id="11" name="Picture 32">
              <a:extLst>
                <a:ext uri="{FF2B5EF4-FFF2-40B4-BE49-F238E27FC236}">
                  <a16:creationId xmlns:a16="http://schemas.microsoft.com/office/drawing/2014/main" id="{29A987BE-5FD7-4AC3-B2F7-07E6C7113B80}"/>
                </a:ext>
              </a:extLst>
            </p:cNvPr>
            <p:cNvPicPr>
              <a:picLocks noChangeAspect="1" noChangeArrowheads="1"/>
            </p:cNvPicPr>
            <p:nvPr/>
          </p:nvPicPr>
          <p:blipFill>
            <a:blip r:embed="rId21"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63287"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a:extLst>
                <a:ext uri="{FF2B5EF4-FFF2-40B4-BE49-F238E27FC236}">
                  <a16:creationId xmlns:a16="http://schemas.microsoft.com/office/drawing/2014/main" id="{89F5BC8F-6736-4BDD-B911-F20E37561261}"/>
                </a:ext>
              </a:extLst>
            </p:cNvPr>
            <p:cNvSpPr/>
            <p:nvPr/>
          </p:nvSpPr>
          <p:spPr>
            <a:xfrm>
              <a:off x="4483306"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2</a:t>
              </a:r>
            </a:p>
          </p:txBody>
        </p:sp>
      </p:grpSp>
      <p:grpSp>
        <p:nvGrpSpPr>
          <p:cNvPr id="13" name="Group 12">
            <a:extLst>
              <a:ext uri="{FF2B5EF4-FFF2-40B4-BE49-F238E27FC236}">
                <a16:creationId xmlns:a16="http://schemas.microsoft.com/office/drawing/2014/main" id="{7FBFD5CB-890F-48D5-9E19-FD5C317C24FE}"/>
              </a:ext>
            </a:extLst>
          </p:cNvPr>
          <p:cNvGrpSpPr/>
          <p:nvPr/>
        </p:nvGrpSpPr>
        <p:grpSpPr>
          <a:xfrm>
            <a:off x="6899664" y="4380945"/>
            <a:ext cx="1584111" cy="1584111"/>
            <a:chOff x="6899664" y="4380945"/>
            <a:chExt cx="1584111" cy="1584111"/>
          </a:xfrm>
        </p:grpSpPr>
        <p:pic>
          <p:nvPicPr>
            <p:cNvPr id="14" name="Picture 32">
              <a:extLst>
                <a:ext uri="{FF2B5EF4-FFF2-40B4-BE49-F238E27FC236}">
                  <a16:creationId xmlns:a16="http://schemas.microsoft.com/office/drawing/2014/main" id="{7E69A48F-1810-48D6-820D-3E18E8F423FB}"/>
                </a:ext>
              </a:extLst>
            </p:cNvPr>
            <p:cNvPicPr>
              <a:picLocks noChangeAspect="1" noChangeArrowheads="1"/>
            </p:cNvPicPr>
            <p:nvPr/>
          </p:nvPicPr>
          <p:blipFill>
            <a:blip r:embed="rId21" cstate="print">
              <a:duotone>
                <a:prstClr val="black"/>
                <a:srgbClr val="A4CA88">
                  <a:tint val="45000"/>
                  <a:satMod val="400000"/>
                </a:srgbClr>
              </a:duotone>
              <a:extLst>
                <a:ext uri="{28A0092B-C50C-407E-A947-70E740481C1C}">
                  <a14:useLocalDpi xmlns:a14="http://schemas.microsoft.com/office/drawing/2010/main" val="0"/>
                </a:ext>
              </a:extLst>
            </a:blip>
            <a:srcRect/>
            <a:stretch>
              <a:fillRect/>
            </a:stretch>
          </p:blipFill>
          <p:spPr bwMode="auto">
            <a:xfrm>
              <a:off x="6899664"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66301B53-AB07-4054-962C-FB0A249EF36C}"/>
                </a:ext>
              </a:extLst>
            </p:cNvPr>
            <p:cNvSpPr/>
            <p:nvPr/>
          </p:nvSpPr>
          <p:spPr>
            <a:xfrm>
              <a:off x="7365792" y="5038905"/>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3</a:t>
              </a:r>
            </a:p>
          </p:txBody>
        </p:sp>
      </p:grpSp>
      <p:grpSp>
        <p:nvGrpSpPr>
          <p:cNvPr id="16" name="Group 15">
            <a:extLst>
              <a:ext uri="{FF2B5EF4-FFF2-40B4-BE49-F238E27FC236}">
                <a16:creationId xmlns:a16="http://schemas.microsoft.com/office/drawing/2014/main" id="{41A89399-E7C8-4A33-B780-DD4F2A10D480}"/>
              </a:ext>
            </a:extLst>
          </p:cNvPr>
          <p:cNvGrpSpPr/>
          <p:nvPr/>
        </p:nvGrpSpPr>
        <p:grpSpPr>
          <a:xfrm>
            <a:off x="9540636" y="4380945"/>
            <a:ext cx="1584111" cy="1584111"/>
            <a:chOff x="9540636" y="4380945"/>
            <a:chExt cx="1584111" cy="1584111"/>
          </a:xfrm>
        </p:grpSpPr>
        <p:pic>
          <p:nvPicPr>
            <p:cNvPr id="17" name="Picture 32">
              <a:extLst>
                <a:ext uri="{FF2B5EF4-FFF2-40B4-BE49-F238E27FC236}">
                  <a16:creationId xmlns:a16="http://schemas.microsoft.com/office/drawing/2014/main" id="{DC578BAA-1A5F-433E-BB1E-7163832D4A9B}"/>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540636"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5E4B8F38-BB37-4408-8605-66F88C94F847}"/>
                </a:ext>
              </a:extLst>
            </p:cNvPr>
            <p:cNvSpPr/>
            <p:nvPr/>
          </p:nvSpPr>
          <p:spPr>
            <a:xfrm>
              <a:off x="9960654" y="5059129"/>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4</a:t>
              </a:r>
            </a:p>
          </p:txBody>
        </p:sp>
      </p:grpSp>
      <p:pic>
        <p:nvPicPr>
          <p:cNvPr id="19" name="Picture 12" descr="Sprout  free icon">
            <a:extLst>
              <a:ext uri="{FF2B5EF4-FFF2-40B4-BE49-F238E27FC236}">
                <a16:creationId xmlns:a16="http://schemas.microsoft.com/office/drawing/2014/main" id="{BFD329D3-5087-4F86-AA7D-8802EBFF23E5}"/>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338131" y="3251769"/>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Sprout  free icon">
            <a:extLst>
              <a:ext uri="{FF2B5EF4-FFF2-40B4-BE49-F238E27FC236}">
                <a16:creationId xmlns:a16="http://schemas.microsoft.com/office/drawing/2014/main" id="{68E6A922-BC13-427C-9EF6-0B3F6B15105D}"/>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082439" y="3215343"/>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Sprout  free icon">
            <a:extLst>
              <a:ext uri="{FF2B5EF4-FFF2-40B4-BE49-F238E27FC236}">
                <a16:creationId xmlns:a16="http://schemas.microsoft.com/office/drawing/2014/main" id="{A1A2F715-F11F-4606-84D6-EC5A6DF1C438}"/>
              </a:ext>
            </a:extLst>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956930" y="3232719"/>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Sprout  free icon">
            <a:extLst>
              <a:ext uri="{FF2B5EF4-FFF2-40B4-BE49-F238E27FC236}">
                <a16:creationId xmlns:a16="http://schemas.microsoft.com/office/drawing/2014/main" id="{6C786960-F811-4728-8E6E-91FD97256D8A}"/>
              </a:ext>
            </a:extLst>
          </p:cNvPr>
          <p:cNvPicPr>
            <a:picLocks noChangeAspect="1" noChangeArrowheads="1"/>
          </p:cNvPicPr>
          <p:nvPr/>
        </p:nvPicPr>
        <p:blipFill>
          <a:blip r:embed="rId26" cstate="print">
            <a:extLst>
              <a:ext uri="{BEBA8EAE-BF5A-486C-A8C5-ECC9F3942E4B}">
                <a14:imgProps xmlns:a14="http://schemas.microsoft.com/office/drawing/2010/main">
                  <a14:imgLayer r:embed="rId27">
                    <a14:imgEffect>
                      <a14:colorTemperature colorTemp="112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540635" y="3187667"/>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Seed  premium icon">
            <a:hlinkClick r:id="rId28" action="ppaction://hlinksldjump"/>
            <a:extLst>
              <a:ext uri="{FF2B5EF4-FFF2-40B4-BE49-F238E27FC236}">
                <a16:creationId xmlns:a16="http://schemas.microsoft.com/office/drawing/2014/main" id="{6C3979B4-ED9F-4FD7-A717-75A204DA5965}"/>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1150816" y="5746796"/>
            <a:ext cx="1015115" cy="1015115"/>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7">
            <a:extLst>
              <a:ext uri="{FF2B5EF4-FFF2-40B4-BE49-F238E27FC236}">
                <a16:creationId xmlns:a16="http://schemas.microsoft.com/office/drawing/2014/main" id="{C9B42F57-9097-484C-9028-4D4CF08A7A27}"/>
              </a:ext>
            </a:extLst>
          </p:cNvPr>
          <p:cNvSpPr/>
          <p:nvPr/>
        </p:nvSpPr>
        <p:spPr>
          <a:xfrm>
            <a:off x="4236334" y="278283"/>
            <a:ext cx="4284951" cy="614662"/>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Graphic 31">
            <a:extLst>
              <a:ext uri="{FF2B5EF4-FFF2-40B4-BE49-F238E27FC236}">
                <a16:creationId xmlns:a16="http://schemas.microsoft.com/office/drawing/2014/main" id="{A16F6858-0EE8-4DEC-836A-CD1F37CF153B}"/>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rot="20177110">
            <a:off x="3814868" y="119017"/>
            <a:ext cx="842931" cy="619556"/>
          </a:xfrm>
          <a:prstGeom prst="roundRect">
            <a:avLst/>
          </a:prstGeom>
        </p:spPr>
      </p:pic>
      <p:sp>
        <p:nvSpPr>
          <p:cNvPr id="26" name="Rectangle 25">
            <a:extLst>
              <a:ext uri="{FF2B5EF4-FFF2-40B4-BE49-F238E27FC236}">
                <a16:creationId xmlns:a16="http://schemas.microsoft.com/office/drawing/2014/main" id="{B20B747E-E45F-4176-9FC2-5F9463DD8E68}"/>
              </a:ext>
            </a:extLst>
          </p:cNvPr>
          <p:cNvSpPr/>
          <p:nvPr/>
        </p:nvSpPr>
        <p:spPr>
          <a:xfrm>
            <a:off x="1989515" y="346058"/>
            <a:ext cx="885410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solidFill>
                  <a:schemeClr val="accent3">
                    <a:lumMod val="20000"/>
                    <a:lumOff val="80000"/>
                  </a:schemeClr>
                </a:solidFill>
                <a:effectLst>
                  <a:outerShdw blurRad="38100" dist="38100" dir="2700000" algn="tl">
                    <a:srgbClr val="000000">
                      <a:alpha val="43137"/>
                    </a:srgbClr>
                  </a:outerShdw>
                </a:effectLst>
                <a:uLnTx/>
                <a:uFillTx/>
                <a:latin typeface="#9Slide05 Angelline" pitchFamily="2" charset="0"/>
                <a:ea typeface="+mn-ea"/>
                <a:cs typeface="+mn-cs"/>
              </a:rPr>
              <a:t>Hạt</a:t>
            </a:r>
            <a:r>
              <a:rPr kumimoji="0" lang="en-US" sz="2400" b="1" i="0" u="none" strike="noStrike" kern="1200" cap="none" spc="0" normalizeH="0" baseline="0" noProof="0" dirty="0">
                <a:solidFill>
                  <a:schemeClr val="accent3">
                    <a:lumMod val="20000"/>
                    <a:lumOff val="80000"/>
                  </a:schemeClr>
                </a:solidFill>
                <a:effectLst>
                  <a:outerShdw blurRad="38100" dist="38100" dir="2700000" algn="tl">
                    <a:srgbClr val="000000">
                      <a:alpha val="43137"/>
                    </a:srgbClr>
                  </a:outerShdw>
                </a:effectLst>
                <a:uLnTx/>
                <a:uFillTx/>
                <a:latin typeface="#9Slide05 Angelline" pitchFamily="2" charset="0"/>
                <a:ea typeface="+mn-ea"/>
                <a:cs typeface="+mn-cs"/>
              </a:rPr>
              <a:t> </a:t>
            </a:r>
            <a:r>
              <a:rPr kumimoji="0" lang="en-US" sz="2400" b="1" i="0" u="none" strike="noStrike" kern="1200" cap="none" spc="0" normalizeH="0" baseline="0" noProof="0" dirty="0" err="1">
                <a:solidFill>
                  <a:schemeClr val="accent3">
                    <a:lumMod val="20000"/>
                    <a:lumOff val="80000"/>
                  </a:schemeClr>
                </a:solidFill>
                <a:effectLst>
                  <a:outerShdw blurRad="38100" dist="38100" dir="2700000" algn="tl">
                    <a:srgbClr val="000000">
                      <a:alpha val="43137"/>
                    </a:srgbClr>
                  </a:outerShdw>
                </a:effectLst>
                <a:uLnTx/>
                <a:uFillTx/>
                <a:latin typeface="#9Slide05 Angelline" pitchFamily="2" charset="0"/>
                <a:ea typeface="+mn-ea"/>
                <a:cs typeface="+mn-cs"/>
              </a:rPr>
              <a:t>giống</a:t>
            </a:r>
            <a:r>
              <a:rPr kumimoji="0" lang="en-US" sz="2400" b="1" i="0" u="none" strike="noStrike" kern="1200" cap="none" spc="0" normalizeH="0" baseline="0" noProof="0" dirty="0">
                <a:solidFill>
                  <a:schemeClr val="accent3">
                    <a:lumMod val="20000"/>
                    <a:lumOff val="80000"/>
                  </a:schemeClr>
                </a:solidFill>
                <a:effectLst>
                  <a:outerShdw blurRad="38100" dist="38100" dir="2700000" algn="tl">
                    <a:srgbClr val="000000">
                      <a:alpha val="43137"/>
                    </a:srgbClr>
                  </a:outerShdw>
                </a:effectLst>
                <a:uLnTx/>
                <a:uFillTx/>
                <a:latin typeface="#9Slide05 Angelline" pitchFamily="2" charset="0"/>
                <a:ea typeface="+mn-ea"/>
                <a:cs typeface="+mn-cs"/>
              </a:rPr>
              <a:t> </a:t>
            </a:r>
            <a:r>
              <a:rPr kumimoji="0" lang="en-US" sz="2400" b="1" i="0" u="none" strike="noStrike" kern="1200" cap="none" spc="0" normalizeH="0" baseline="0" noProof="0" dirty="0" err="1">
                <a:solidFill>
                  <a:schemeClr val="accent3">
                    <a:lumMod val="20000"/>
                    <a:lumOff val="80000"/>
                  </a:schemeClr>
                </a:solidFill>
                <a:effectLst>
                  <a:outerShdw blurRad="38100" dist="38100" dir="2700000" algn="tl">
                    <a:srgbClr val="000000">
                      <a:alpha val="43137"/>
                    </a:srgbClr>
                  </a:outerShdw>
                </a:effectLst>
                <a:uLnTx/>
                <a:uFillTx/>
                <a:latin typeface="#9Slide05 Angelline" pitchFamily="2" charset="0"/>
                <a:ea typeface="+mn-ea"/>
                <a:cs typeface="+mn-cs"/>
              </a:rPr>
              <a:t>hạnh</a:t>
            </a:r>
            <a:r>
              <a:rPr kumimoji="0" lang="en-US" sz="2400" b="1" i="0" u="none" strike="noStrike" kern="1200" cap="none" spc="0" normalizeH="0" baseline="0" noProof="0" dirty="0">
                <a:solidFill>
                  <a:schemeClr val="accent3">
                    <a:lumMod val="20000"/>
                    <a:lumOff val="80000"/>
                  </a:schemeClr>
                </a:solidFill>
                <a:effectLst>
                  <a:outerShdw blurRad="38100" dist="38100" dir="2700000" algn="tl">
                    <a:srgbClr val="000000">
                      <a:alpha val="43137"/>
                    </a:srgbClr>
                  </a:outerShdw>
                </a:effectLst>
                <a:uLnTx/>
                <a:uFillTx/>
                <a:latin typeface="#9Slide05 Angelline" pitchFamily="2" charset="0"/>
                <a:ea typeface="+mn-ea"/>
                <a:cs typeface="+mn-cs"/>
              </a:rPr>
              <a:t> </a:t>
            </a:r>
            <a:r>
              <a:rPr kumimoji="0" lang="en-US" sz="2400" b="1" i="0" u="none" strike="noStrike" kern="1200" cap="none" spc="0" normalizeH="0" baseline="0" noProof="0" dirty="0" err="1">
                <a:solidFill>
                  <a:schemeClr val="accent3">
                    <a:lumMod val="20000"/>
                    <a:lumOff val="80000"/>
                  </a:schemeClr>
                </a:solidFill>
                <a:effectLst>
                  <a:outerShdw blurRad="38100" dist="38100" dir="2700000" algn="tl">
                    <a:srgbClr val="000000">
                      <a:alpha val="43137"/>
                    </a:srgbClr>
                  </a:outerShdw>
                </a:effectLst>
                <a:uLnTx/>
                <a:uFillTx/>
                <a:latin typeface="#9Slide05 Angelline" pitchFamily="2" charset="0"/>
                <a:ea typeface="+mn-ea"/>
                <a:cs typeface="+mn-cs"/>
              </a:rPr>
              <a:t>phúc</a:t>
            </a:r>
            <a:endParaRPr kumimoji="0" lang="en-US" sz="2400" b="1" i="0" u="none" strike="noStrike" kern="1200" cap="none" spc="0" normalizeH="0" baseline="0" noProof="0" dirty="0">
              <a:solidFill>
                <a:schemeClr val="accent3">
                  <a:lumMod val="20000"/>
                  <a:lumOff val="80000"/>
                </a:schemeClr>
              </a:solidFill>
              <a:effectLst>
                <a:outerShdw blurRad="38100" dist="38100" dir="2700000" algn="tl">
                  <a:srgbClr val="000000">
                    <a:alpha val="43137"/>
                  </a:srgbClr>
                </a:outerShdw>
              </a:effectLst>
              <a:uLnTx/>
              <a:uFillTx/>
              <a:latin typeface="#9Slide05 Angelline" pitchFamily="2" charset="0"/>
              <a:ea typeface="+mn-ea"/>
              <a:cs typeface="+mn-cs"/>
            </a:endParaRPr>
          </a:p>
        </p:txBody>
      </p:sp>
    </p:spTree>
    <p:extLst>
      <p:ext uri="{BB962C8B-B14F-4D97-AF65-F5344CB8AC3E}">
        <p14:creationId xmlns:p14="http://schemas.microsoft.com/office/powerpoint/2010/main" val="2753472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8" presetClass="emph" presetSubtype="0" fill="hold" nodeType="withEffect">
                                  <p:stCondLst>
                                    <p:cond delay="0"/>
                                  </p:stCondLst>
                                  <p:childTnLst>
                                    <p:animRot by="21600000">
                                      <p:cBhvr>
                                        <p:cTn id="11" dur="2000" fill="hold"/>
                                        <p:tgtEl>
                                          <p:spTgt spid="23"/>
                                        </p:tgtEl>
                                        <p:attrNameLst>
                                          <p:attrName>r</p:attrName>
                                        </p:attrNameLst>
                                      </p:cBhvr>
                                    </p:animRot>
                                  </p:childTnLst>
                                </p:cTn>
                              </p:par>
                              <p:par>
                                <p:cTn id="12" presetID="14" presetClass="entr" presetSubtype="10"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randombar(horizontal)">
                                      <p:cBhvr>
                                        <p:cTn id="14" dur="500"/>
                                        <p:tgtEl>
                                          <p:spTgt spid="26"/>
                                        </p:tgtEl>
                                      </p:cBhvr>
                                    </p:animEffect>
                                  </p:childTnLst>
                                  <p:subTnLst>
                                    <p:audio>
                                      <p:cMediaNode>
                                        <p:cTn display="0" masterRel="sameClick">
                                          <p:stCondLst>
                                            <p:cond evt="begin" delay="0">
                                              <p:tn val="12"/>
                                            </p:cond>
                                          </p:stCondLst>
                                          <p:endCondLst>
                                            <p:cond evt="onStopAudio" delay="0">
                                              <p:tgtEl>
                                                <p:sldTgt/>
                                              </p:tgtEl>
                                            </p:cond>
                                          </p:endCondLst>
                                        </p:cTn>
                                        <p:tgtEl>
                                          <p:sndTgt r:embed="rId2" name="cashreg.wav"/>
                                        </p:tgtEl>
                                      </p:cMediaNode>
                                    </p:audio>
                                  </p:subTnLst>
                                </p:cTn>
                              </p:par>
                            </p:childTnLst>
                          </p:cTn>
                        </p:par>
                        <p:par>
                          <p:cTn id="15" fill="hold">
                            <p:stCondLst>
                              <p:cond delay="20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750" fill="hold"/>
                                        <p:tgtEl>
                                          <p:spTgt spid="3"/>
                                        </p:tgtEl>
                                        <p:attrNameLst>
                                          <p:attrName>ppt_w</p:attrName>
                                        </p:attrNameLst>
                                      </p:cBhvr>
                                      <p:tavLst>
                                        <p:tav tm="0">
                                          <p:val>
                                            <p:fltVal val="0"/>
                                          </p:val>
                                        </p:tav>
                                        <p:tav tm="100000">
                                          <p:val>
                                            <p:strVal val="#ppt_w"/>
                                          </p:val>
                                        </p:tav>
                                      </p:tavLst>
                                    </p:anim>
                                    <p:anim calcmode="lin" valueType="num">
                                      <p:cBhvr>
                                        <p:cTn id="19" dur="750" fill="hold"/>
                                        <p:tgtEl>
                                          <p:spTgt spid="3"/>
                                        </p:tgtEl>
                                        <p:attrNameLst>
                                          <p:attrName>ppt_h</p:attrName>
                                        </p:attrNameLst>
                                      </p:cBhvr>
                                      <p:tavLst>
                                        <p:tav tm="0">
                                          <p:val>
                                            <p:fltVal val="0"/>
                                          </p:val>
                                        </p:tav>
                                        <p:tav tm="100000">
                                          <p:val>
                                            <p:strVal val="#ppt_h"/>
                                          </p:val>
                                        </p:tav>
                                      </p:tavLst>
                                    </p:anim>
                                    <p:animEffect transition="in" filter="fade">
                                      <p:cBhvr>
                                        <p:cTn id="20" dur="75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3" name="arrow.wav"/>
                                        </p:tgtEl>
                                      </p:cMediaNode>
                                    </p:audio>
                                  </p:subTnLst>
                                </p:cTn>
                              </p:par>
                            </p:childTnLst>
                          </p:cTn>
                        </p:par>
                        <p:par>
                          <p:cTn id="21" fill="hold">
                            <p:stCondLst>
                              <p:cond delay="2750"/>
                            </p:stCondLst>
                            <p:childTnLst>
                              <p:par>
                                <p:cTn id="22" presetID="53" presetClass="entr" presetSubtype="16"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750" fill="hold"/>
                                        <p:tgtEl>
                                          <p:spTgt spid="4"/>
                                        </p:tgtEl>
                                        <p:attrNameLst>
                                          <p:attrName>ppt_w</p:attrName>
                                        </p:attrNameLst>
                                      </p:cBhvr>
                                      <p:tavLst>
                                        <p:tav tm="0">
                                          <p:val>
                                            <p:fltVal val="0"/>
                                          </p:val>
                                        </p:tav>
                                        <p:tav tm="100000">
                                          <p:val>
                                            <p:strVal val="#ppt_w"/>
                                          </p:val>
                                        </p:tav>
                                      </p:tavLst>
                                    </p:anim>
                                    <p:anim calcmode="lin" valueType="num">
                                      <p:cBhvr>
                                        <p:cTn id="25" dur="750" fill="hold"/>
                                        <p:tgtEl>
                                          <p:spTgt spid="4"/>
                                        </p:tgtEl>
                                        <p:attrNameLst>
                                          <p:attrName>ppt_h</p:attrName>
                                        </p:attrNameLst>
                                      </p:cBhvr>
                                      <p:tavLst>
                                        <p:tav tm="0">
                                          <p:val>
                                            <p:fltVal val="0"/>
                                          </p:val>
                                        </p:tav>
                                        <p:tav tm="100000">
                                          <p:val>
                                            <p:strVal val="#ppt_h"/>
                                          </p:val>
                                        </p:tav>
                                      </p:tavLst>
                                    </p:anim>
                                    <p:animEffect transition="in" filter="fade">
                                      <p:cBhvr>
                                        <p:cTn id="26" dur="750"/>
                                        <p:tgtEl>
                                          <p:spTgt spid="4"/>
                                        </p:tgtEl>
                                      </p:cBhvr>
                                    </p:animEffect>
                                  </p:childTnLst>
                                  <p:subTnLst>
                                    <p:audio>
                                      <p:cMediaNode>
                                        <p:cTn display="0" masterRel="sameClick">
                                          <p:stCondLst>
                                            <p:cond evt="begin" delay="0">
                                              <p:tn val="22"/>
                                            </p:cond>
                                          </p:stCondLst>
                                          <p:endCondLst>
                                            <p:cond evt="onStopAudio" delay="0">
                                              <p:tgtEl>
                                                <p:sldTgt/>
                                              </p:tgtEl>
                                            </p:cond>
                                          </p:endCondLst>
                                        </p:cTn>
                                        <p:tgtEl>
                                          <p:sndTgt r:embed="rId4" name="click.wav"/>
                                        </p:tgtEl>
                                      </p:cMediaNode>
                                    </p:audio>
                                  </p:subTnLst>
                                </p:cTn>
                              </p:par>
                            </p:childTnLst>
                          </p:cTn>
                        </p:par>
                        <p:par>
                          <p:cTn id="27" fill="hold">
                            <p:stCondLst>
                              <p:cond delay="3500"/>
                            </p:stCondLst>
                            <p:childTnLst>
                              <p:par>
                                <p:cTn id="28" presetID="53" presetClass="entr" presetSubtype="16"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750" fill="hold"/>
                                        <p:tgtEl>
                                          <p:spTgt spid="5"/>
                                        </p:tgtEl>
                                        <p:attrNameLst>
                                          <p:attrName>ppt_w</p:attrName>
                                        </p:attrNameLst>
                                      </p:cBhvr>
                                      <p:tavLst>
                                        <p:tav tm="0">
                                          <p:val>
                                            <p:fltVal val="0"/>
                                          </p:val>
                                        </p:tav>
                                        <p:tav tm="100000">
                                          <p:val>
                                            <p:strVal val="#ppt_w"/>
                                          </p:val>
                                        </p:tav>
                                      </p:tavLst>
                                    </p:anim>
                                    <p:anim calcmode="lin" valueType="num">
                                      <p:cBhvr>
                                        <p:cTn id="31" dur="750" fill="hold"/>
                                        <p:tgtEl>
                                          <p:spTgt spid="5"/>
                                        </p:tgtEl>
                                        <p:attrNameLst>
                                          <p:attrName>ppt_h</p:attrName>
                                        </p:attrNameLst>
                                      </p:cBhvr>
                                      <p:tavLst>
                                        <p:tav tm="0">
                                          <p:val>
                                            <p:fltVal val="0"/>
                                          </p:val>
                                        </p:tav>
                                        <p:tav tm="100000">
                                          <p:val>
                                            <p:strVal val="#ppt_h"/>
                                          </p:val>
                                        </p:tav>
                                      </p:tavLst>
                                    </p:anim>
                                    <p:animEffect transition="in" filter="fade">
                                      <p:cBhvr>
                                        <p:cTn id="32" dur="750"/>
                                        <p:tgtEl>
                                          <p:spTgt spid="5"/>
                                        </p:tgtEl>
                                      </p:cBhvr>
                                    </p:animEffect>
                                  </p:childTnLst>
                                  <p:subTnLst>
                                    <p:audio>
                                      <p:cMediaNode>
                                        <p:cTn display="0" masterRel="sameClick">
                                          <p:stCondLst>
                                            <p:cond evt="begin" delay="0">
                                              <p:tn val="28"/>
                                            </p:cond>
                                          </p:stCondLst>
                                          <p:endCondLst>
                                            <p:cond evt="onStopAudio" delay="0">
                                              <p:tgtEl>
                                                <p:sldTgt/>
                                              </p:tgtEl>
                                            </p:cond>
                                          </p:endCondLst>
                                        </p:cTn>
                                        <p:tgtEl>
                                          <p:sndTgt r:embed="rId5" name="coin.wav"/>
                                        </p:tgtEl>
                                      </p:cMediaNode>
                                    </p:audio>
                                  </p:subTnLst>
                                </p:cTn>
                              </p:par>
                            </p:childTnLst>
                          </p:cTn>
                        </p:par>
                        <p:par>
                          <p:cTn id="33" fill="hold">
                            <p:stCondLst>
                              <p:cond delay="4250"/>
                            </p:stCondLst>
                            <p:childTnLst>
                              <p:par>
                                <p:cTn id="34" presetID="53" presetClass="entr" presetSubtype="16"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750" fill="hold"/>
                                        <p:tgtEl>
                                          <p:spTgt spid="6"/>
                                        </p:tgtEl>
                                        <p:attrNameLst>
                                          <p:attrName>ppt_w</p:attrName>
                                        </p:attrNameLst>
                                      </p:cBhvr>
                                      <p:tavLst>
                                        <p:tav tm="0">
                                          <p:val>
                                            <p:fltVal val="0"/>
                                          </p:val>
                                        </p:tav>
                                        <p:tav tm="100000">
                                          <p:val>
                                            <p:strVal val="#ppt_w"/>
                                          </p:val>
                                        </p:tav>
                                      </p:tavLst>
                                    </p:anim>
                                    <p:anim calcmode="lin" valueType="num">
                                      <p:cBhvr>
                                        <p:cTn id="37" dur="750" fill="hold"/>
                                        <p:tgtEl>
                                          <p:spTgt spid="6"/>
                                        </p:tgtEl>
                                        <p:attrNameLst>
                                          <p:attrName>ppt_h</p:attrName>
                                        </p:attrNameLst>
                                      </p:cBhvr>
                                      <p:tavLst>
                                        <p:tav tm="0">
                                          <p:val>
                                            <p:fltVal val="0"/>
                                          </p:val>
                                        </p:tav>
                                        <p:tav tm="100000">
                                          <p:val>
                                            <p:strVal val="#ppt_h"/>
                                          </p:val>
                                        </p:tav>
                                      </p:tavLst>
                                    </p:anim>
                                    <p:animEffect transition="in" filter="fade">
                                      <p:cBhvr>
                                        <p:cTn id="38" dur="750"/>
                                        <p:tgtEl>
                                          <p:spTgt spid="6"/>
                                        </p:tgtEl>
                                      </p:cBhvr>
                                    </p:animEffect>
                                  </p:childTnLst>
                                  <p:subTnLst>
                                    <p:audio>
                                      <p:cMediaNode>
                                        <p:cTn display="0" masterRel="sameClick">
                                          <p:stCondLst>
                                            <p:cond evt="begin" delay="0">
                                              <p:tn val="34"/>
                                            </p:cond>
                                          </p:stCondLst>
                                          <p:endCondLst>
                                            <p:cond evt="onStopAudio" delay="0">
                                              <p:tgtEl>
                                                <p:sldTgt/>
                                              </p:tgtEl>
                                            </p:cond>
                                          </p:endCondLst>
                                        </p:cTn>
                                        <p:tgtEl>
                                          <p:sndTgt r:embed="rId4" name="click.wav"/>
                                        </p:tgtEl>
                                      </p:cMediaNode>
                                    </p:audio>
                                  </p:subTnLst>
                                </p:cTn>
                              </p:par>
                            </p:childTnLst>
                          </p:cTn>
                        </p:par>
                        <p:par>
                          <p:cTn id="39" fill="hold">
                            <p:stCondLst>
                              <p:cond delay="5000"/>
                            </p:stCondLst>
                            <p:childTnLst>
                              <p:par>
                                <p:cTn id="40" presetID="42" presetClass="entr" presetSubtype="0"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1000"/>
                                        <p:tgtEl>
                                          <p:spTgt spid="16"/>
                                        </p:tgtEl>
                                      </p:cBhvr>
                                    </p:animEffect>
                                    <p:anim calcmode="lin" valueType="num">
                                      <p:cBhvr>
                                        <p:cTn id="58" dur="1000" fill="hold"/>
                                        <p:tgtEl>
                                          <p:spTgt spid="16"/>
                                        </p:tgtEl>
                                        <p:attrNameLst>
                                          <p:attrName>ppt_x</p:attrName>
                                        </p:attrNameLst>
                                      </p:cBhvr>
                                      <p:tavLst>
                                        <p:tav tm="0">
                                          <p:val>
                                            <p:strVal val="#ppt_x"/>
                                          </p:val>
                                        </p:tav>
                                        <p:tav tm="100000">
                                          <p:val>
                                            <p:strVal val="#ppt_x"/>
                                          </p:val>
                                        </p:tav>
                                      </p:tavLst>
                                    </p:anim>
                                    <p:anim calcmode="lin" valueType="num">
                                      <p:cBhvr>
                                        <p:cTn id="5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42" presetClass="path" presetSubtype="0" accel="50000" decel="50000" fill="hold" nodeType="clickEffect">
                                  <p:stCondLst>
                                    <p:cond delay="0"/>
                                  </p:stCondLst>
                                  <p:childTnLst>
                                    <p:animMotion origin="layout" path="M 0.00378 -0.0044 L -0.00234 0.51458 " pathEditMode="relative" rAng="0" ptsTypes="AA">
                                      <p:cBhvr>
                                        <p:cTn id="64" dur="2000" fill="hold"/>
                                        <p:tgtEl>
                                          <p:spTgt spid="3"/>
                                        </p:tgtEl>
                                        <p:attrNameLst>
                                          <p:attrName>ppt_x</p:attrName>
                                          <p:attrName>ppt_y</p:attrName>
                                        </p:attrNameLst>
                                      </p:cBhvr>
                                      <p:rCtr x="-313" y="25949"/>
                                    </p:animMotion>
                                  </p:childTnLst>
                                  <p:subTnLst>
                                    <p:audio>
                                      <p:cMediaNode>
                                        <p:cTn display="0" masterRel="sameClick">
                                          <p:stCondLst>
                                            <p:cond evt="begin" delay="0">
                                              <p:tn val="63"/>
                                            </p:cond>
                                          </p:stCondLst>
                                          <p:endCondLst>
                                            <p:cond evt="onStopAudio" delay="0">
                                              <p:tgtEl>
                                                <p:sldTgt/>
                                              </p:tgtEl>
                                            </p:cond>
                                          </p:endCondLst>
                                        </p:cTn>
                                        <p:tgtEl>
                                          <p:sndTgt r:embed="rId6" name="wind.wav"/>
                                        </p:tgtEl>
                                      </p:cMediaNode>
                                    </p:audio>
                                  </p:subTnLst>
                                </p:cTn>
                              </p:par>
                            </p:childTnLst>
                          </p:cTn>
                        </p:par>
                        <p:par>
                          <p:cTn id="65" fill="hold">
                            <p:stCondLst>
                              <p:cond delay="2000"/>
                            </p:stCondLst>
                            <p:childTnLst>
                              <p:par>
                                <p:cTn id="66" presetID="42" presetClass="entr" presetSubtype="0" fill="hold" nodeType="after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1000"/>
                                        <p:tgtEl>
                                          <p:spTgt spid="19"/>
                                        </p:tgtEl>
                                      </p:cBhvr>
                                    </p:animEffect>
                                    <p:anim calcmode="lin" valueType="num">
                                      <p:cBhvr>
                                        <p:cTn id="69" dur="1000" fill="hold"/>
                                        <p:tgtEl>
                                          <p:spTgt spid="19"/>
                                        </p:tgtEl>
                                        <p:attrNameLst>
                                          <p:attrName>ppt_x</p:attrName>
                                        </p:attrNameLst>
                                      </p:cBhvr>
                                      <p:tavLst>
                                        <p:tav tm="0">
                                          <p:val>
                                            <p:strVal val="#ppt_x"/>
                                          </p:val>
                                        </p:tav>
                                        <p:tav tm="100000">
                                          <p:val>
                                            <p:strVal val="#ppt_x"/>
                                          </p:val>
                                        </p:tav>
                                      </p:tavLst>
                                    </p:anim>
                                    <p:anim calcmode="lin" valueType="num">
                                      <p:cBhvr>
                                        <p:cTn id="70" dur="1000" fill="hold"/>
                                        <p:tgtEl>
                                          <p:spTgt spid="19"/>
                                        </p:tgtEl>
                                        <p:attrNameLst>
                                          <p:attrName>ppt_y</p:attrName>
                                        </p:attrNameLst>
                                      </p:cBhvr>
                                      <p:tavLst>
                                        <p:tav tm="0">
                                          <p:val>
                                            <p:strVal val="#ppt_y+.1"/>
                                          </p:val>
                                        </p:tav>
                                        <p:tav tm="100000">
                                          <p:val>
                                            <p:strVal val="#ppt_y"/>
                                          </p:val>
                                        </p:tav>
                                      </p:tavLst>
                                    </p:anim>
                                  </p:childTnLst>
                                </p:cTn>
                              </p:par>
                              <p:par>
                                <p:cTn id="71" presetID="32" presetClass="emph" presetSubtype="0" repeatCount="indefinite" fill="hold" nodeType="withEffect">
                                  <p:stCondLst>
                                    <p:cond delay="0"/>
                                  </p:stCondLst>
                                  <p:childTnLst>
                                    <p:animRot by="120000">
                                      <p:cBhvr>
                                        <p:cTn id="72" dur="100" fill="hold">
                                          <p:stCondLst>
                                            <p:cond delay="0"/>
                                          </p:stCondLst>
                                        </p:cTn>
                                        <p:tgtEl>
                                          <p:spTgt spid="19"/>
                                        </p:tgtEl>
                                        <p:attrNameLst>
                                          <p:attrName>r</p:attrName>
                                        </p:attrNameLst>
                                      </p:cBhvr>
                                    </p:animRot>
                                    <p:animRot by="-240000">
                                      <p:cBhvr>
                                        <p:cTn id="73" dur="200" fill="hold">
                                          <p:stCondLst>
                                            <p:cond delay="200"/>
                                          </p:stCondLst>
                                        </p:cTn>
                                        <p:tgtEl>
                                          <p:spTgt spid="19"/>
                                        </p:tgtEl>
                                        <p:attrNameLst>
                                          <p:attrName>r</p:attrName>
                                        </p:attrNameLst>
                                      </p:cBhvr>
                                    </p:animRot>
                                    <p:animRot by="240000">
                                      <p:cBhvr>
                                        <p:cTn id="74" dur="200" fill="hold">
                                          <p:stCondLst>
                                            <p:cond delay="400"/>
                                          </p:stCondLst>
                                        </p:cTn>
                                        <p:tgtEl>
                                          <p:spTgt spid="19"/>
                                        </p:tgtEl>
                                        <p:attrNameLst>
                                          <p:attrName>r</p:attrName>
                                        </p:attrNameLst>
                                      </p:cBhvr>
                                    </p:animRot>
                                    <p:animRot by="-240000">
                                      <p:cBhvr>
                                        <p:cTn id="75" dur="200" fill="hold">
                                          <p:stCondLst>
                                            <p:cond delay="600"/>
                                          </p:stCondLst>
                                        </p:cTn>
                                        <p:tgtEl>
                                          <p:spTgt spid="19"/>
                                        </p:tgtEl>
                                        <p:attrNameLst>
                                          <p:attrName>r</p:attrName>
                                        </p:attrNameLst>
                                      </p:cBhvr>
                                    </p:animRot>
                                    <p:animRot by="120000">
                                      <p:cBhvr>
                                        <p:cTn id="76" dur="200" fill="hold">
                                          <p:stCondLst>
                                            <p:cond delay="800"/>
                                          </p:stCondLst>
                                        </p:cTn>
                                        <p:tgtEl>
                                          <p:spTgt spid="19"/>
                                        </p:tgtEl>
                                        <p:attrNameLst>
                                          <p:attrName>r</p:attrName>
                                        </p:attrNameLst>
                                      </p:cBhvr>
                                    </p:animRot>
                                  </p:childTnLst>
                                  <p:subTnLst>
                                    <p:audio>
                                      <p:cMediaNode>
                                        <p:cTn display="0" masterRel="sameClick">
                                          <p:stCondLst>
                                            <p:cond evt="begin" delay="0">
                                              <p:tn val="71"/>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7"/>
                  </p:tgtEl>
                </p:cond>
              </p:nextCondLst>
            </p:seq>
            <p:seq concurrent="1" nextAc="seek">
              <p:cTn id="77" restart="whenNotActive" fill="hold" evtFilter="cancelBubble" nodeType="interactiveSeq">
                <p:stCondLst>
                  <p:cond evt="onClick" delay="0">
                    <p:tgtEl>
                      <p:spTgt spid="10"/>
                    </p:tgtEl>
                  </p:cond>
                </p:stCondLst>
                <p:endSync evt="end" delay="0">
                  <p:rtn val="all"/>
                </p:endSync>
                <p:childTnLst>
                  <p:par>
                    <p:cTn id="78" fill="hold">
                      <p:stCondLst>
                        <p:cond delay="0"/>
                      </p:stCondLst>
                      <p:childTnLst>
                        <p:par>
                          <p:cTn id="79" fill="hold">
                            <p:stCondLst>
                              <p:cond delay="0"/>
                            </p:stCondLst>
                            <p:childTnLst>
                              <p:par>
                                <p:cTn id="80" presetID="42" presetClass="path" presetSubtype="0" accel="50000" decel="50000" fill="hold" nodeType="clickEffect">
                                  <p:stCondLst>
                                    <p:cond delay="0"/>
                                  </p:stCondLst>
                                  <p:childTnLst>
                                    <p:animMotion origin="layout" path="M -4.375E-6 0 L 0.01107 0.44722 " pathEditMode="relative" rAng="0" ptsTypes="AA">
                                      <p:cBhvr>
                                        <p:cTn id="81" dur="2000" fill="hold"/>
                                        <p:tgtEl>
                                          <p:spTgt spid="4"/>
                                        </p:tgtEl>
                                        <p:attrNameLst>
                                          <p:attrName>ppt_x</p:attrName>
                                          <p:attrName>ppt_y</p:attrName>
                                        </p:attrNameLst>
                                      </p:cBhvr>
                                      <p:rCtr x="547" y="22361"/>
                                    </p:animMotion>
                                  </p:childTnLst>
                                  <p:subTnLst>
                                    <p:audio>
                                      <p:cMediaNode>
                                        <p:cTn display="0" masterRel="sameClick">
                                          <p:stCondLst>
                                            <p:cond evt="begin" delay="0">
                                              <p:tn val="80"/>
                                            </p:cond>
                                          </p:stCondLst>
                                          <p:endCondLst>
                                            <p:cond evt="onStopAudio" delay="0">
                                              <p:tgtEl>
                                                <p:sldTgt/>
                                              </p:tgtEl>
                                            </p:cond>
                                          </p:endCondLst>
                                        </p:cTn>
                                        <p:tgtEl>
                                          <p:sndTgt r:embed="rId6" name="wind.wav"/>
                                        </p:tgtEl>
                                      </p:cMediaNode>
                                    </p:audio>
                                  </p:subTnLst>
                                </p:cTn>
                              </p:par>
                            </p:childTnLst>
                          </p:cTn>
                        </p:par>
                        <p:par>
                          <p:cTn id="82" fill="hold">
                            <p:stCondLst>
                              <p:cond delay="2000"/>
                            </p:stCondLst>
                            <p:childTnLst>
                              <p:par>
                                <p:cTn id="83" presetID="42" presetClass="entr" presetSubtype="0" fill="hold" nodeType="after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fade">
                                      <p:cBhvr>
                                        <p:cTn id="85" dur="1000"/>
                                        <p:tgtEl>
                                          <p:spTgt spid="20"/>
                                        </p:tgtEl>
                                      </p:cBhvr>
                                    </p:animEffect>
                                    <p:anim calcmode="lin" valueType="num">
                                      <p:cBhvr>
                                        <p:cTn id="86" dur="1000" fill="hold"/>
                                        <p:tgtEl>
                                          <p:spTgt spid="20"/>
                                        </p:tgtEl>
                                        <p:attrNameLst>
                                          <p:attrName>ppt_x</p:attrName>
                                        </p:attrNameLst>
                                      </p:cBhvr>
                                      <p:tavLst>
                                        <p:tav tm="0">
                                          <p:val>
                                            <p:strVal val="#ppt_x"/>
                                          </p:val>
                                        </p:tav>
                                        <p:tav tm="100000">
                                          <p:val>
                                            <p:strVal val="#ppt_x"/>
                                          </p:val>
                                        </p:tav>
                                      </p:tavLst>
                                    </p:anim>
                                    <p:anim calcmode="lin" valueType="num">
                                      <p:cBhvr>
                                        <p:cTn id="87" dur="1000" fill="hold"/>
                                        <p:tgtEl>
                                          <p:spTgt spid="20"/>
                                        </p:tgtEl>
                                        <p:attrNameLst>
                                          <p:attrName>ppt_y</p:attrName>
                                        </p:attrNameLst>
                                      </p:cBhvr>
                                      <p:tavLst>
                                        <p:tav tm="0">
                                          <p:val>
                                            <p:strVal val="#ppt_y+.1"/>
                                          </p:val>
                                        </p:tav>
                                        <p:tav tm="100000">
                                          <p:val>
                                            <p:strVal val="#ppt_y"/>
                                          </p:val>
                                        </p:tav>
                                      </p:tavLst>
                                    </p:anim>
                                  </p:childTnLst>
                                </p:cTn>
                              </p:par>
                              <p:par>
                                <p:cTn id="88" presetID="32" presetClass="emph" presetSubtype="0" repeatCount="indefinite" fill="hold" nodeType="withEffect">
                                  <p:stCondLst>
                                    <p:cond delay="0"/>
                                  </p:stCondLst>
                                  <p:childTnLst>
                                    <p:animRot by="120000">
                                      <p:cBhvr>
                                        <p:cTn id="89" dur="100" fill="hold">
                                          <p:stCondLst>
                                            <p:cond delay="0"/>
                                          </p:stCondLst>
                                        </p:cTn>
                                        <p:tgtEl>
                                          <p:spTgt spid="20"/>
                                        </p:tgtEl>
                                        <p:attrNameLst>
                                          <p:attrName>r</p:attrName>
                                        </p:attrNameLst>
                                      </p:cBhvr>
                                    </p:animRot>
                                    <p:animRot by="-240000">
                                      <p:cBhvr>
                                        <p:cTn id="90" dur="200" fill="hold">
                                          <p:stCondLst>
                                            <p:cond delay="200"/>
                                          </p:stCondLst>
                                        </p:cTn>
                                        <p:tgtEl>
                                          <p:spTgt spid="20"/>
                                        </p:tgtEl>
                                        <p:attrNameLst>
                                          <p:attrName>r</p:attrName>
                                        </p:attrNameLst>
                                      </p:cBhvr>
                                    </p:animRot>
                                    <p:animRot by="240000">
                                      <p:cBhvr>
                                        <p:cTn id="91" dur="200" fill="hold">
                                          <p:stCondLst>
                                            <p:cond delay="400"/>
                                          </p:stCondLst>
                                        </p:cTn>
                                        <p:tgtEl>
                                          <p:spTgt spid="20"/>
                                        </p:tgtEl>
                                        <p:attrNameLst>
                                          <p:attrName>r</p:attrName>
                                        </p:attrNameLst>
                                      </p:cBhvr>
                                    </p:animRot>
                                    <p:animRot by="-240000">
                                      <p:cBhvr>
                                        <p:cTn id="92" dur="200" fill="hold">
                                          <p:stCondLst>
                                            <p:cond delay="600"/>
                                          </p:stCondLst>
                                        </p:cTn>
                                        <p:tgtEl>
                                          <p:spTgt spid="20"/>
                                        </p:tgtEl>
                                        <p:attrNameLst>
                                          <p:attrName>r</p:attrName>
                                        </p:attrNameLst>
                                      </p:cBhvr>
                                    </p:animRot>
                                    <p:animRot by="120000">
                                      <p:cBhvr>
                                        <p:cTn id="93" dur="200" fill="hold">
                                          <p:stCondLst>
                                            <p:cond delay="800"/>
                                          </p:stCondLst>
                                        </p:cTn>
                                        <p:tgtEl>
                                          <p:spTgt spid="20"/>
                                        </p:tgtEl>
                                        <p:attrNameLst>
                                          <p:attrName>r</p:attrName>
                                        </p:attrNameLst>
                                      </p:cBhvr>
                                    </p:animRot>
                                  </p:childTnLst>
                                  <p:subTnLst>
                                    <p:audio>
                                      <p:cMediaNode>
                                        <p:cTn display="0" masterRel="sameClick">
                                          <p:stCondLst>
                                            <p:cond evt="begin" delay="0">
                                              <p:tn val="88"/>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10"/>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42" presetClass="path" presetSubtype="0" accel="50000" decel="50000" fill="hold" nodeType="clickEffect">
                                  <p:stCondLst>
                                    <p:cond delay="0"/>
                                  </p:stCondLst>
                                  <p:childTnLst>
                                    <p:animMotion origin="layout" path="M -1.45833E-6 1.85185E-6 L 0.02097 0.45023 " pathEditMode="relative" rAng="0" ptsTypes="AA">
                                      <p:cBhvr>
                                        <p:cTn id="98" dur="2000" fill="hold"/>
                                        <p:tgtEl>
                                          <p:spTgt spid="5"/>
                                        </p:tgtEl>
                                        <p:attrNameLst>
                                          <p:attrName>ppt_x</p:attrName>
                                          <p:attrName>ppt_y</p:attrName>
                                        </p:attrNameLst>
                                      </p:cBhvr>
                                      <p:rCtr x="1042" y="22500"/>
                                    </p:animMotion>
                                  </p:childTnLst>
                                  <p:subTnLst>
                                    <p:audio>
                                      <p:cMediaNode>
                                        <p:cTn display="0" masterRel="sameClick">
                                          <p:stCondLst>
                                            <p:cond evt="begin" delay="0">
                                              <p:tn val="97"/>
                                            </p:cond>
                                          </p:stCondLst>
                                          <p:endCondLst>
                                            <p:cond evt="onStopAudio" delay="0">
                                              <p:tgtEl>
                                                <p:sldTgt/>
                                              </p:tgtEl>
                                            </p:cond>
                                          </p:endCondLst>
                                        </p:cTn>
                                        <p:tgtEl>
                                          <p:sndTgt r:embed="rId6" name="wind.wav"/>
                                        </p:tgtEl>
                                      </p:cMediaNode>
                                    </p:audio>
                                  </p:subTnLst>
                                </p:cTn>
                              </p:par>
                            </p:childTnLst>
                          </p:cTn>
                        </p:par>
                        <p:par>
                          <p:cTn id="99" fill="hold">
                            <p:stCondLst>
                              <p:cond delay="2000"/>
                            </p:stCondLst>
                            <p:childTnLst>
                              <p:par>
                                <p:cTn id="100" presetID="42" presetClass="entr" presetSubtype="0" fill="hold" nodeType="afterEffect">
                                  <p:stCondLst>
                                    <p:cond delay="0"/>
                                  </p:stCondLst>
                                  <p:childTnLst>
                                    <p:set>
                                      <p:cBhvr>
                                        <p:cTn id="101" dur="1" fill="hold">
                                          <p:stCondLst>
                                            <p:cond delay="0"/>
                                          </p:stCondLst>
                                        </p:cTn>
                                        <p:tgtEl>
                                          <p:spTgt spid="21"/>
                                        </p:tgtEl>
                                        <p:attrNameLst>
                                          <p:attrName>style.visibility</p:attrName>
                                        </p:attrNameLst>
                                      </p:cBhvr>
                                      <p:to>
                                        <p:strVal val="visible"/>
                                      </p:to>
                                    </p:set>
                                    <p:animEffect transition="in" filter="fade">
                                      <p:cBhvr>
                                        <p:cTn id="102" dur="1000"/>
                                        <p:tgtEl>
                                          <p:spTgt spid="21"/>
                                        </p:tgtEl>
                                      </p:cBhvr>
                                    </p:animEffect>
                                    <p:anim calcmode="lin" valueType="num">
                                      <p:cBhvr>
                                        <p:cTn id="103" dur="1000" fill="hold"/>
                                        <p:tgtEl>
                                          <p:spTgt spid="21"/>
                                        </p:tgtEl>
                                        <p:attrNameLst>
                                          <p:attrName>ppt_x</p:attrName>
                                        </p:attrNameLst>
                                      </p:cBhvr>
                                      <p:tavLst>
                                        <p:tav tm="0">
                                          <p:val>
                                            <p:strVal val="#ppt_x"/>
                                          </p:val>
                                        </p:tav>
                                        <p:tav tm="100000">
                                          <p:val>
                                            <p:strVal val="#ppt_x"/>
                                          </p:val>
                                        </p:tav>
                                      </p:tavLst>
                                    </p:anim>
                                    <p:anim calcmode="lin" valueType="num">
                                      <p:cBhvr>
                                        <p:cTn id="104" dur="1000" fill="hold"/>
                                        <p:tgtEl>
                                          <p:spTgt spid="21"/>
                                        </p:tgtEl>
                                        <p:attrNameLst>
                                          <p:attrName>ppt_y</p:attrName>
                                        </p:attrNameLst>
                                      </p:cBhvr>
                                      <p:tavLst>
                                        <p:tav tm="0">
                                          <p:val>
                                            <p:strVal val="#ppt_y+.1"/>
                                          </p:val>
                                        </p:tav>
                                        <p:tav tm="100000">
                                          <p:val>
                                            <p:strVal val="#ppt_y"/>
                                          </p:val>
                                        </p:tav>
                                      </p:tavLst>
                                    </p:anim>
                                  </p:childTnLst>
                                </p:cTn>
                              </p:par>
                              <p:par>
                                <p:cTn id="105" presetID="32" presetClass="emph" presetSubtype="0" repeatCount="indefinite" fill="hold" nodeType="withEffect">
                                  <p:stCondLst>
                                    <p:cond delay="0"/>
                                  </p:stCondLst>
                                  <p:childTnLst>
                                    <p:animRot by="120000">
                                      <p:cBhvr>
                                        <p:cTn id="106" dur="100" fill="hold">
                                          <p:stCondLst>
                                            <p:cond delay="0"/>
                                          </p:stCondLst>
                                        </p:cTn>
                                        <p:tgtEl>
                                          <p:spTgt spid="21"/>
                                        </p:tgtEl>
                                        <p:attrNameLst>
                                          <p:attrName>r</p:attrName>
                                        </p:attrNameLst>
                                      </p:cBhvr>
                                    </p:animRot>
                                    <p:animRot by="-240000">
                                      <p:cBhvr>
                                        <p:cTn id="107" dur="200" fill="hold">
                                          <p:stCondLst>
                                            <p:cond delay="200"/>
                                          </p:stCondLst>
                                        </p:cTn>
                                        <p:tgtEl>
                                          <p:spTgt spid="21"/>
                                        </p:tgtEl>
                                        <p:attrNameLst>
                                          <p:attrName>r</p:attrName>
                                        </p:attrNameLst>
                                      </p:cBhvr>
                                    </p:animRot>
                                    <p:animRot by="240000">
                                      <p:cBhvr>
                                        <p:cTn id="108" dur="200" fill="hold">
                                          <p:stCondLst>
                                            <p:cond delay="400"/>
                                          </p:stCondLst>
                                        </p:cTn>
                                        <p:tgtEl>
                                          <p:spTgt spid="21"/>
                                        </p:tgtEl>
                                        <p:attrNameLst>
                                          <p:attrName>r</p:attrName>
                                        </p:attrNameLst>
                                      </p:cBhvr>
                                    </p:animRot>
                                    <p:animRot by="-240000">
                                      <p:cBhvr>
                                        <p:cTn id="109" dur="200" fill="hold">
                                          <p:stCondLst>
                                            <p:cond delay="600"/>
                                          </p:stCondLst>
                                        </p:cTn>
                                        <p:tgtEl>
                                          <p:spTgt spid="21"/>
                                        </p:tgtEl>
                                        <p:attrNameLst>
                                          <p:attrName>r</p:attrName>
                                        </p:attrNameLst>
                                      </p:cBhvr>
                                    </p:animRot>
                                    <p:animRot by="120000">
                                      <p:cBhvr>
                                        <p:cTn id="110" dur="200" fill="hold">
                                          <p:stCondLst>
                                            <p:cond delay="800"/>
                                          </p:stCondLst>
                                        </p:cTn>
                                        <p:tgtEl>
                                          <p:spTgt spid="21"/>
                                        </p:tgtEl>
                                        <p:attrNameLst>
                                          <p:attrName>r</p:attrName>
                                        </p:attrNameLst>
                                      </p:cBhvr>
                                    </p:animRot>
                                  </p:childTnLst>
                                  <p:subTnLst>
                                    <p:audio>
                                      <p:cMediaNode>
                                        <p:cTn display="0" masterRel="sameClick">
                                          <p:stCondLst>
                                            <p:cond evt="begin" delay="0">
                                              <p:tn val="105"/>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13"/>
                  </p:tgtEl>
                </p:cond>
              </p:nextCondLst>
            </p:seq>
            <p:seq concurrent="1" nextAc="seek">
              <p:cTn id="111" restart="whenNotActive" fill="hold" evtFilter="cancelBubble" nodeType="interactiveSeq">
                <p:stCondLst>
                  <p:cond evt="onClick" delay="0">
                    <p:tgtEl>
                      <p:spTgt spid="16"/>
                    </p:tgtEl>
                  </p:cond>
                </p:stCondLst>
                <p:endSync evt="end" delay="0">
                  <p:rtn val="all"/>
                </p:endSync>
                <p:childTnLst>
                  <p:par>
                    <p:cTn id="112" fill="hold">
                      <p:stCondLst>
                        <p:cond delay="0"/>
                      </p:stCondLst>
                      <p:childTnLst>
                        <p:par>
                          <p:cTn id="113" fill="hold">
                            <p:stCondLst>
                              <p:cond delay="0"/>
                            </p:stCondLst>
                            <p:childTnLst>
                              <p:par>
                                <p:cTn id="114" presetID="42" presetClass="path" presetSubtype="0" accel="50000" decel="50000" fill="hold" nodeType="clickEffect">
                                  <p:stCondLst>
                                    <p:cond delay="0"/>
                                  </p:stCondLst>
                                  <p:childTnLst>
                                    <p:animMotion origin="layout" path="M 2.08333E-6 -2.96296E-6 L 0.02174 0.49167 " pathEditMode="relative" rAng="0" ptsTypes="AA">
                                      <p:cBhvr>
                                        <p:cTn id="115" dur="2000" fill="hold"/>
                                        <p:tgtEl>
                                          <p:spTgt spid="6"/>
                                        </p:tgtEl>
                                        <p:attrNameLst>
                                          <p:attrName>ppt_x</p:attrName>
                                          <p:attrName>ppt_y</p:attrName>
                                        </p:attrNameLst>
                                      </p:cBhvr>
                                      <p:rCtr x="1081" y="24583"/>
                                    </p:animMotion>
                                  </p:childTnLst>
                                  <p:subTnLst>
                                    <p:audio>
                                      <p:cMediaNode>
                                        <p:cTn display="0" masterRel="sameClick">
                                          <p:stCondLst>
                                            <p:cond evt="begin" delay="0">
                                              <p:tn val="114"/>
                                            </p:cond>
                                          </p:stCondLst>
                                          <p:endCondLst>
                                            <p:cond evt="onStopAudio" delay="0">
                                              <p:tgtEl>
                                                <p:sldTgt/>
                                              </p:tgtEl>
                                            </p:cond>
                                          </p:endCondLst>
                                        </p:cTn>
                                        <p:tgtEl>
                                          <p:sndTgt r:embed="rId6" name="wind.wav"/>
                                        </p:tgtEl>
                                      </p:cMediaNode>
                                    </p:audio>
                                  </p:subTnLst>
                                </p:cTn>
                              </p:par>
                            </p:childTnLst>
                          </p:cTn>
                        </p:par>
                        <p:par>
                          <p:cTn id="116" fill="hold">
                            <p:stCondLst>
                              <p:cond delay="2000"/>
                            </p:stCondLst>
                            <p:childTnLst>
                              <p:par>
                                <p:cTn id="117" presetID="42" presetClass="entr" presetSubtype="0" fill="hold" nodeType="afterEffect">
                                  <p:stCondLst>
                                    <p:cond delay="0"/>
                                  </p:stCondLst>
                                  <p:childTnLst>
                                    <p:set>
                                      <p:cBhvr>
                                        <p:cTn id="118" dur="1" fill="hold">
                                          <p:stCondLst>
                                            <p:cond delay="0"/>
                                          </p:stCondLst>
                                        </p:cTn>
                                        <p:tgtEl>
                                          <p:spTgt spid="22"/>
                                        </p:tgtEl>
                                        <p:attrNameLst>
                                          <p:attrName>style.visibility</p:attrName>
                                        </p:attrNameLst>
                                      </p:cBhvr>
                                      <p:to>
                                        <p:strVal val="visible"/>
                                      </p:to>
                                    </p:set>
                                    <p:animEffect transition="in" filter="fade">
                                      <p:cBhvr>
                                        <p:cTn id="119" dur="1000"/>
                                        <p:tgtEl>
                                          <p:spTgt spid="22"/>
                                        </p:tgtEl>
                                      </p:cBhvr>
                                    </p:animEffect>
                                    <p:anim calcmode="lin" valueType="num">
                                      <p:cBhvr>
                                        <p:cTn id="120" dur="1000" fill="hold"/>
                                        <p:tgtEl>
                                          <p:spTgt spid="22"/>
                                        </p:tgtEl>
                                        <p:attrNameLst>
                                          <p:attrName>ppt_x</p:attrName>
                                        </p:attrNameLst>
                                      </p:cBhvr>
                                      <p:tavLst>
                                        <p:tav tm="0">
                                          <p:val>
                                            <p:strVal val="#ppt_x"/>
                                          </p:val>
                                        </p:tav>
                                        <p:tav tm="100000">
                                          <p:val>
                                            <p:strVal val="#ppt_x"/>
                                          </p:val>
                                        </p:tav>
                                      </p:tavLst>
                                    </p:anim>
                                    <p:anim calcmode="lin" valueType="num">
                                      <p:cBhvr>
                                        <p:cTn id="121"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7"/>
                                            </p:cond>
                                          </p:stCondLst>
                                          <p:endCondLst>
                                            <p:cond evt="onStopAudio" delay="0">
                                              <p:tgtEl>
                                                <p:sldTgt/>
                                              </p:tgtEl>
                                            </p:cond>
                                          </p:endCondLst>
                                        </p:cTn>
                                        <p:tgtEl>
                                          <p:sndTgt r:embed="rId7" name="chimes.wav"/>
                                        </p:tgtEl>
                                      </p:cMediaNode>
                                    </p:audio>
                                  </p:subTnLst>
                                </p:cTn>
                              </p:par>
                              <p:par>
                                <p:cTn id="122" presetID="32" presetClass="emph" presetSubtype="0" repeatCount="indefinite" fill="hold" nodeType="withEffect">
                                  <p:stCondLst>
                                    <p:cond delay="0"/>
                                  </p:stCondLst>
                                  <p:childTnLst>
                                    <p:animRot by="120000">
                                      <p:cBhvr>
                                        <p:cTn id="123" dur="100" fill="hold">
                                          <p:stCondLst>
                                            <p:cond delay="0"/>
                                          </p:stCondLst>
                                        </p:cTn>
                                        <p:tgtEl>
                                          <p:spTgt spid="22"/>
                                        </p:tgtEl>
                                        <p:attrNameLst>
                                          <p:attrName>r</p:attrName>
                                        </p:attrNameLst>
                                      </p:cBhvr>
                                    </p:animRot>
                                    <p:animRot by="-240000">
                                      <p:cBhvr>
                                        <p:cTn id="124" dur="200" fill="hold">
                                          <p:stCondLst>
                                            <p:cond delay="200"/>
                                          </p:stCondLst>
                                        </p:cTn>
                                        <p:tgtEl>
                                          <p:spTgt spid="22"/>
                                        </p:tgtEl>
                                        <p:attrNameLst>
                                          <p:attrName>r</p:attrName>
                                        </p:attrNameLst>
                                      </p:cBhvr>
                                    </p:animRot>
                                    <p:animRot by="240000">
                                      <p:cBhvr>
                                        <p:cTn id="125" dur="200" fill="hold">
                                          <p:stCondLst>
                                            <p:cond delay="400"/>
                                          </p:stCondLst>
                                        </p:cTn>
                                        <p:tgtEl>
                                          <p:spTgt spid="22"/>
                                        </p:tgtEl>
                                        <p:attrNameLst>
                                          <p:attrName>r</p:attrName>
                                        </p:attrNameLst>
                                      </p:cBhvr>
                                    </p:animRot>
                                    <p:animRot by="-240000">
                                      <p:cBhvr>
                                        <p:cTn id="126" dur="200" fill="hold">
                                          <p:stCondLst>
                                            <p:cond delay="600"/>
                                          </p:stCondLst>
                                        </p:cTn>
                                        <p:tgtEl>
                                          <p:spTgt spid="22"/>
                                        </p:tgtEl>
                                        <p:attrNameLst>
                                          <p:attrName>r</p:attrName>
                                        </p:attrNameLst>
                                      </p:cBhvr>
                                    </p:animRot>
                                    <p:animRot by="120000">
                                      <p:cBhvr>
                                        <p:cTn id="127" dur="200" fill="hold">
                                          <p:stCondLst>
                                            <p:cond delay="800"/>
                                          </p:stCondLst>
                                        </p:cTn>
                                        <p:tgtEl>
                                          <p:spTgt spid="22"/>
                                        </p:tgtEl>
                                        <p:attrNameLst>
                                          <p:attrName>r</p:attrName>
                                        </p:attrNameLst>
                                      </p:cBhvr>
                                    </p:animRot>
                                  </p:childTnLst>
                                </p:cTn>
                              </p:par>
                            </p:childTnLst>
                          </p:cTn>
                        </p:par>
                      </p:childTnLst>
                    </p:cTn>
                  </p:par>
                </p:childTnLst>
              </p:cTn>
              <p:nextCondLst>
                <p:cond evt="onClick" delay="0">
                  <p:tgtEl>
                    <p:spTgt spid="16"/>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79161529-9815-4499-A4A0-452A800490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2" y="5146766"/>
            <a:ext cx="12283441" cy="1737300"/>
          </a:xfrm>
          <a:prstGeom prst="rect">
            <a:avLst/>
          </a:prstGeom>
        </p:spPr>
      </p:pic>
      <p:grpSp>
        <p:nvGrpSpPr>
          <p:cNvPr id="3" name="Group 2">
            <a:extLst>
              <a:ext uri="{FF2B5EF4-FFF2-40B4-BE49-F238E27FC236}">
                <a16:creationId xmlns:a16="http://schemas.microsoft.com/office/drawing/2014/main" id="{6F61E87A-A054-484C-964E-CE26048A7711}"/>
              </a:ext>
            </a:extLst>
          </p:cNvPr>
          <p:cNvGrpSpPr/>
          <p:nvPr/>
        </p:nvGrpSpPr>
        <p:grpSpPr>
          <a:xfrm>
            <a:off x="-748368" y="-446734"/>
            <a:ext cx="13898880" cy="3286349"/>
            <a:chOff x="-544648" y="-451488"/>
            <a:chExt cx="12585944" cy="3728245"/>
          </a:xfrm>
        </p:grpSpPr>
        <p:pic>
          <p:nvPicPr>
            <p:cNvPr id="4" name="Picture 3" descr="375ba1682899b9444c201750c3b90c1b.png">
              <a:extLst>
                <a:ext uri="{FF2B5EF4-FFF2-40B4-BE49-F238E27FC236}">
                  <a16:creationId xmlns:a16="http://schemas.microsoft.com/office/drawing/2014/main" id="{ECC59690-EB01-46F9-BA73-E3AA2D023CC3}"/>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544648" y="-451488"/>
              <a:ext cx="12585944" cy="3728245"/>
            </a:xfrm>
            <a:prstGeom prst="rect">
              <a:avLst/>
            </a:prstGeom>
          </p:spPr>
        </p:pic>
        <p:sp>
          <p:nvSpPr>
            <p:cNvPr id="5" name="TextBox 4">
              <a:extLst>
                <a:ext uri="{FF2B5EF4-FFF2-40B4-BE49-F238E27FC236}">
                  <a16:creationId xmlns:a16="http://schemas.microsoft.com/office/drawing/2014/main" id="{2C089049-4257-4672-9027-3C605AA65D12}"/>
                </a:ext>
              </a:extLst>
            </p:cNvPr>
            <p:cNvSpPr txBox="1"/>
            <p:nvPr/>
          </p:nvSpPr>
          <p:spPr>
            <a:xfrm>
              <a:off x="1588793" y="907389"/>
              <a:ext cx="8487382" cy="1501394"/>
            </a:xfrm>
            <a:prstGeom prst="rect">
              <a:avLst/>
            </a:prstGeom>
            <a:noFill/>
          </p:spPr>
          <p:txBody>
            <a:bodyPr wrap="square" rtlCol="0">
              <a:spAutoFit/>
            </a:bodyPr>
            <a:lstStyle/>
            <a:p>
              <a:pPr lvl="0">
                <a:defRPr/>
              </a:pPr>
              <a:r>
                <a:rPr lang="en-US" sz="4000" b="1">
                  <a:latin typeface="Cambria" panose="02040503050406030204" pitchFamily="18" charset="0"/>
                  <a:ea typeface="Cambria" panose="02040503050406030204" pitchFamily="18" charset="0"/>
                </a:rPr>
                <a:t>Trong quá trình hô hấp, thực vật hấp thụ khí ....(1)..... và thải ra khí ......(2)......</a:t>
              </a:r>
              <a:endParaRPr kumimoji="0" lang="en-US" sz="11500" b="1" i="0" u="none" strike="noStrike" kern="1200" cap="none" spc="0" normalizeH="0" baseline="0" noProof="0" dirty="0">
                <a:ln>
                  <a:noFill/>
                </a:ln>
                <a:solidFill>
                  <a:srgbClr val="5B6087">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6" name="Picture 8" descr="Seed  premium icon">
            <a:hlinkClick r:id="rId8" action="ppaction://hlinksldjump"/>
            <a:extLst>
              <a:ext uri="{FF2B5EF4-FFF2-40B4-BE49-F238E27FC236}">
                <a16:creationId xmlns:a16="http://schemas.microsoft.com/office/drawing/2014/main" id="{AF330B08-E2E0-44B4-8EFC-7C0CDC53E6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13020" y="5584880"/>
            <a:ext cx="1202677" cy="120267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5E766446-A81A-477C-A655-48682310BEAF}"/>
              </a:ext>
            </a:extLst>
          </p:cNvPr>
          <p:cNvGrpSpPr/>
          <p:nvPr/>
        </p:nvGrpSpPr>
        <p:grpSpPr>
          <a:xfrm>
            <a:off x="20249" y="1869016"/>
            <a:ext cx="5623783" cy="2147592"/>
            <a:chOff x="1553733" y="2103049"/>
            <a:chExt cx="7530714" cy="1712249"/>
          </a:xfrm>
        </p:grpSpPr>
        <p:pic>
          <p:nvPicPr>
            <p:cNvPr id="8" name="Picture 7" descr="1456.png">
              <a:extLst>
                <a:ext uri="{FF2B5EF4-FFF2-40B4-BE49-F238E27FC236}">
                  <a16:creationId xmlns:a16="http://schemas.microsoft.com/office/drawing/2014/main" id="{1973B3ED-7D68-462B-A29D-5F8DCD8C2149}"/>
                </a:ext>
              </a:extLst>
            </p:cNvPr>
            <p:cNvPicPr>
              <a:picLocks noChangeAspect="1"/>
            </p:cNvPicPr>
            <p:nvPr/>
          </p:nvPicPr>
          <p:blipFill>
            <a:blip r:embed="rId10" cstate="print">
              <a:duotone>
                <a:prstClr val="black"/>
                <a:schemeClr val="accent2">
                  <a:tint val="45000"/>
                  <a:satMod val="400000"/>
                </a:schemeClr>
              </a:duotone>
              <a:extLst>
                <a:ext uri="{BEBA8EAE-BF5A-486C-A8C5-ECC9F3942E4B}">
                  <a14:imgProps xmlns:a14="http://schemas.microsoft.com/office/drawing/2010/main">
                    <a14:imgLayer r:embed="rId11">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3037BD50-B17D-4D77-A835-AB934DE5FEC9}"/>
                </a:ext>
              </a:extLst>
            </p:cNvPr>
            <p:cNvSpPr txBox="1"/>
            <p:nvPr/>
          </p:nvSpPr>
          <p:spPr>
            <a:xfrm>
              <a:off x="3642880" y="2972983"/>
              <a:ext cx="5056313" cy="564389"/>
            </a:xfrm>
            <a:prstGeom prst="rect">
              <a:avLst/>
            </a:prstGeom>
            <a:noFill/>
            <a:ln w="28575">
              <a:solidFill>
                <a:schemeClr val="tx1"/>
              </a:solidFill>
              <a:prstDash val="lgDash"/>
            </a:ln>
          </p:spPr>
          <p:txBody>
            <a:bodyPr wrap="square" rtlCol="0">
              <a:spAutoFit/>
            </a:bodyPr>
            <a:lstStyle/>
            <a:p>
              <a:pPr lvl="0" algn="ctr">
                <a:defRPr/>
              </a:pPr>
              <a:r>
                <a:rPr lang="en-US" sz="4000" b="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Các-bô-níc, ô-xi</a:t>
              </a:r>
            </a:p>
          </p:txBody>
        </p:sp>
        <p:pic>
          <p:nvPicPr>
            <p:cNvPr id="10" name="Picture 9" descr="Shape&#10;&#10;Description automatically generated">
              <a:extLst>
                <a:ext uri="{FF2B5EF4-FFF2-40B4-BE49-F238E27FC236}">
                  <a16:creationId xmlns:a16="http://schemas.microsoft.com/office/drawing/2014/main" id="{69D9B7E7-A8F1-4177-9A93-AF62C9EBEA90}"/>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650" b="25900" l="1867" r="17167">
                          <a14:foregroundMark x1="15233" y1="12400" x2="15133" y2="16400"/>
                          <a14:foregroundMark x1="9533" y1="25900" x2="9533" y2="25900"/>
                          <a14:foregroundMark x1="17167" y1="25700" x2="17167" y2="25700"/>
                          <a14:foregroundMark x1="13967" y1="14650" x2="16000" y2="145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r="81069" b="73012"/>
            <a:stretch/>
          </p:blipFill>
          <p:spPr>
            <a:xfrm>
              <a:off x="1553733" y="2103049"/>
              <a:ext cx="2173525" cy="1540837"/>
            </a:xfrm>
            <a:prstGeom prst="rect">
              <a:avLst/>
            </a:prstGeom>
          </p:spPr>
        </p:pic>
      </p:grpSp>
      <p:grpSp>
        <p:nvGrpSpPr>
          <p:cNvPr id="11" name="Group 10">
            <a:extLst>
              <a:ext uri="{FF2B5EF4-FFF2-40B4-BE49-F238E27FC236}">
                <a16:creationId xmlns:a16="http://schemas.microsoft.com/office/drawing/2014/main" id="{B8572A50-26DE-4944-803E-9999AB52208F}"/>
              </a:ext>
            </a:extLst>
          </p:cNvPr>
          <p:cNvGrpSpPr/>
          <p:nvPr/>
        </p:nvGrpSpPr>
        <p:grpSpPr>
          <a:xfrm>
            <a:off x="452662" y="4333894"/>
            <a:ext cx="5116885" cy="1885398"/>
            <a:chOff x="2373128" y="2324752"/>
            <a:chExt cx="6711319" cy="1498617"/>
          </a:xfrm>
        </p:grpSpPr>
        <p:pic>
          <p:nvPicPr>
            <p:cNvPr id="12" name="Picture 11" descr="1456.png">
              <a:extLst>
                <a:ext uri="{FF2B5EF4-FFF2-40B4-BE49-F238E27FC236}">
                  <a16:creationId xmlns:a16="http://schemas.microsoft.com/office/drawing/2014/main" id="{2B3A7E1C-2365-4FFC-BEF3-C8F3B39693AF}"/>
                </a:ext>
              </a:extLst>
            </p:cNvPr>
            <p:cNvPicPr>
              <a:picLocks noChangeAspect="1"/>
            </p:cNvPicPr>
            <p:nvPr/>
          </p:nvPicPr>
          <p:blipFill>
            <a:blip r:embed="rId10" cstate="print">
              <a:duotone>
                <a:schemeClr val="accent2">
                  <a:shade val="45000"/>
                  <a:satMod val="135000"/>
                </a:schemeClr>
                <a:prstClr val="white"/>
              </a:duotone>
              <a:extLst>
                <a:ext uri="{BEBA8EAE-BF5A-486C-A8C5-ECC9F3942E4B}">
                  <a14:imgProps xmlns:a14="http://schemas.microsoft.com/office/drawing/2010/main">
                    <a14:imgLayer r:embed="rId11">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a:extLst>
                <a:ext uri="{FF2B5EF4-FFF2-40B4-BE49-F238E27FC236}">
                  <a16:creationId xmlns:a16="http://schemas.microsoft.com/office/drawing/2014/main" id="{B9A5C2FC-25B9-4F14-A348-EEBA64B97921}"/>
                </a:ext>
              </a:extLst>
            </p:cNvPr>
            <p:cNvSpPr txBox="1"/>
            <p:nvPr/>
          </p:nvSpPr>
          <p:spPr>
            <a:xfrm>
              <a:off x="3830271" y="2978332"/>
              <a:ext cx="4970659" cy="562666"/>
            </a:xfrm>
            <a:prstGeom prst="rect">
              <a:avLst/>
            </a:prstGeom>
            <a:noFill/>
            <a:ln w="28575">
              <a:solidFill>
                <a:srgbClr val="003333"/>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Ô-xi, các-bô-níc</a:t>
              </a:r>
              <a:endParaRPr kumimoji="0" lang="en-US" sz="4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pic>
          <p:nvPicPr>
            <p:cNvPr id="14" name="Picture 13" descr="Shape&#10;&#10;Description automatically generated">
              <a:extLst>
                <a:ext uri="{FF2B5EF4-FFF2-40B4-BE49-F238E27FC236}">
                  <a16:creationId xmlns:a16="http://schemas.microsoft.com/office/drawing/2014/main" id="{821A0C17-2989-4A0C-AF3C-3862145EDF04}"/>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5450" b="25500" l="18033" r="28967">
                          <a14:foregroundMark x1="21700" y1="12750" x2="21967" y2="13800"/>
                          <a14:foregroundMark x1="21700" y1="12050" x2="22100" y2="15600"/>
                          <a14:foregroundMark x1="24133" y1="11500" x2="25633" y2="13450"/>
                          <a14:foregroundMark x1="18900" y1="13300" x2="18900" y2="13300"/>
                          <a14:foregroundMark x1="18033" y1="13100" x2="18033" y2="13100"/>
                          <a14:foregroundMark x1="20833" y1="12400" x2="22967" y2="12050"/>
                          <a14:foregroundMark x1="23233" y1="12550" x2="25533" y2="12200"/>
                          <a14:foregroundMark x1="24233" y1="11300" x2="24233" y2="11300"/>
                          <a14:foregroundMark x1="23500" y1="11500" x2="23500" y2="11500"/>
                          <a14:foregroundMark x1="24133" y1="10950" x2="24633" y2="11700"/>
                          <a14:foregroundMark x1="23867" y1="13100" x2="25133" y2="14350"/>
                          <a14:foregroundMark x1="25133" y1="11300" x2="25133" y2="11300"/>
                          <a14:foregroundMark x1="24500" y1="10250" x2="24500" y2="10250"/>
                          <a14:foregroundMark x1="24233" y1="10600" x2="24233" y2="10600"/>
                          <a14:foregroundMark x1="24633" y1="10600" x2="24633" y2="10600"/>
                          <a14:foregroundMark x1="25267" y1="10800" x2="25267" y2="10800"/>
                          <a14:foregroundMark x1="25133" y1="10800" x2="24233" y2="108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7839" t="2962" r="69747" b="71943"/>
            <a:stretch/>
          </p:blipFill>
          <p:spPr>
            <a:xfrm>
              <a:off x="2373128" y="2324752"/>
              <a:ext cx="1564916" cy="1498617"/>
            </a:xfrm>
            <a:prstGeom prst="rect">
              <a:avLst/>
            </a:prstGeom>
          </p:spPr>
        </p:pic>
      </p:grpSp>
      <p:grpSp>
        <p:nvGrpSpPr>
          <p:cNvPr id="15" name="Group 14">
            <a:extLst>
              <a:ext uri="{FF2B5EF4-FFF2-40B4-BE49-F238E27FC236}">
                <a16:creationId xmlns:a16="http://schemas.microsoft.com/office/drawing/2014/main" id="{3445C753-D510-408B-8FF1-49016F56BB56}"/>
              </a:ext>
            </a:extLst>
          </p:cNvPr>
          <p:cNvGrpSpPr/>
          <p:nvPr/>
        </p:nvGrpSpPr>
        <p:grpSpPr>
          <a:xfrm>
            <a:off x="6505785" y="2330605"/>
            <a:ext cx="5027757" cy="1942211"/>
            <a:chOff x="2351861" y="2483491"/>
            <a:chExt cx="6732586" cy="1540837"/>
          </a:xfrm>
        </p:grpSpPr>
        <p:pic>
          <p:nvPicPr>
            <p:cNvPr id="16" name="Picture 15" descr="1456.png">
              <a:extLst>
                <a:ext uri="{FF2B5EF4-FFF2-40B4-BE49-F238E27FC236}">
                  <a16:creationId xmlns:a16="http://schemas.microsoft.com/office/drawing/2014/main" id="{C9CC5696-9794-4EFC-8478-59F77DAE5812}"/>
                </a:ext>
              </a:extLst>
            </p:cNvPr>
            <p:cNvPicPr>
              <a:picLocks noChangeAspect="1"/>
            </p:cNvPicPr>
            <p:nvPr/>
          </p:nvPicPr>
          <p:blipFill>
            <a:blip r:embed="rId10" cstate="print">
              <a:duotone>
                <a:prstClr val="black"/>
                <a:srgbClr val="A4CA88">
                  <a:tint val="45000"/>
                  <a:satMod val="400000"/>
                </a:srgbClr>
              </a:duotone>
              <a:extLst>
                <a:ext uri="{BEBA8EAE-BF5A-486C-A8C5-ECC9F3942E4B}">
                  <a14:imgProps xmlns:a14="http://schemas.microsoft.com/office/drawing/2010/main">
                    <a14:imgLayer r:embed="rId11">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TextBox 16">
              <a:extLst>
                <a:ext uri="{FF2B5EF4-FFF2-40B4-BE49-F238E27FC236}">
                  <a16:creationId xmlns:a16="http://schemas.microsoft.com/office/drawing/2014/main" id="{9835D122-6048-41EF-A1E9-036D3D7CDD92}"/>
                </a:ext>
              </a:extLst>
            </p:cNvPr>
            <p:cNvSpPr txBox="1"/>
            <p:nvPr/>
          </p:nvSpPr>
          <p:spPr>
            <a:xfrm>
              <a:off x="3533096" y="2916689"/>
              <a:ext cx="5291900" cy="610430"/>
            </a:xfrm>
            <a:prstGeom prst="rect">
              <a:avLst/>
            </a:prstGeom>
            <a:no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Ni-tơ,</a:t>
              </a:r>
              <a:r>
                <a:rPr kumimoji="0" lang="en-US" sz="4400" b="1" i="0" u="none" strike="noStrike" kern="1200" cap="none" spc="0" normalizeH="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ô-xi</a:t>
              </a:r>
              <a:endParaRPr kumimoji="0" lang="en-US" sz="4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8" name="Picture 17" descr="Shape&#10;&#10;Description automatically generated">
              <a:extLst>
                <a:ext uri="{FF2B5EF4-FFF2-40B4-BE49-F238E27FC236}">
                  <a16:creationId xmlns:a16="http://schemas.microsoft.com/office/drawing/2014/main" id="{D58B34C2-E4C1-4B41-9263-C28689F3E367}"/>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7118" b="28708" l="29519" r="37507">
                          <a14:foregroundMark x1="35919" y1="9854" x2="34416" y2="13382"/>
                          <a14:foregroundMark x1="33640" y1="13382" x2="32283" y2="14248"/>
                          <a14:foregroundMark x1="30732" y1="12117" x2="32574" y2="12983"/>
                          <a14:foregroundMark x1="34561" y1="14447" x2="34561" y2="14447"/>
                          <a14:foregroundMark x1="35482" y1="14048" x2="35482" y2="14048"/>
                          <a14:foregroundMark x1="35919" y1="14248" x2="35919" y2="14248"/>
                          <a14:foregroundMark x1="35773" y1="14248" x2="35773" y2="14248"/>
                          <a14:foregroundMark x1="36161" y1="14248" x2="36161" y2="14248"/>
                          <a14:foregroundMark x1="35482" y1="13981" x2="36161" y2="13981"/>
                          <a14:foregroundMark x1="36694" y1="13981" x2="36694" y2="13981"/>
                          <a14:foregroundMark x1="36888" y1="14115" x2="37082" y2="13116"/>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28520" t="4419" r="61494" b="68593"/>
            <a:stretch/>
          </p:blipFill>
          <p:spPr>
            <a:xfrm>
              <a:off x="2351861" y="2483491"/>
              <a:ext cx="1340945" cy="1540837"/>
            </a:xfrm>
            <a:prstGeom prst="rect">
              <a:avLst/>
            </a:prstGeom>
          </p:spPr>
        </p:pic>
      </p:grpSp>
      <p:pic>
        <p:nvPicPr>
          <p:cNvPr id="19" name="Picture 18">
            <a:extLst>
              <a:ext uri="{FF2B5EF4-FFF2-40B4-BE49-F238E27FC236}">
                <a16:creationId xmlns:a16="http://schemas.microsoft.com/office/drawing/2014/main" id="{FACF452B-8453-44D7-ABA0-A335D87BC36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916364" y="4316509"/>
            <a:ext cx="1070696" cy="913246"/>
          </a:xfrm>
          <a:prstGeom prst="rect">
            <a:avLst/>
          </a:prstGeom>
        </p:spPr>
      </p:pic>
      <p:pic>
        <p:nvPicPr>
          <p:cNvPr id="20" name="Picture 19">
            <a:extLst>
              <a:ext uri="{FF2B5EF4-FFF2-40B4-BE49-F238E27FC236}">
                <a16:creationId xmlns:a16="http://schemas.microsoft.com/office/drawing/2014/main" id="{B32637BA-AB2F-4095-8AAE-0024B398A0C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005865" y="2279606"/>
            <a:ext cx="780445" cy="775242"/>
          </a:xfrm>
          <a:prstGeom prst="rect">
            <a:avLst/>
          </a:prstGeom>
        </p:spPr>
      </p:pic>
      <p:grpSp>
        <p:nvGrpSpPr>
          <p:cNvPr id="21" name="Group 20">
            <a:extLst>
              <a:ext uri="{FF2B5EF4-FFF2-40B4-BE49-F238E27FC236}">
                <a16:creationId xmlns:a16="http://schemas.microsoft.com/office/drawing/2014/main" id="{C89A2B16-C4C3-4585-99B5-F8833C230083}"/>
              </a:ext>
            </a:extLst>
          </p:cNvPr>
          <p:cNvGrpSpPr/>
          <p:nvPr/>
        </p:nvGrpSpPr>
        <p:grpSpPr>
          <a:xfrm>
            <a:off x="6532917" y="4517881"/>
            <a:ext cx="5105399" cy="1701410"/>
            <a:chOff x="2388193" y="2525841"/>
            <a:chExt cx="6696254" cy="1498617"/>
          </a:xfrm>
        </p:grpSpPr>
        <p:pic>
          <p:nvPicPr>
            <p:cNvPr id="22" name="Picture 21" descr="1456.png">
              <a:extLst>
                <a:ext uri="{FF2B5EF4-FFF2-40B4-BE49-F238E27FC236}">
                  <a16:creationId xmlns:a16="http://schemas.microsoft.com/office/drawing/2014/main" id="{70AFBD8D-A87F-420D-9BDE-A13F4BC6EA52}"/>
                </a:ext>
              </a:extLst>
            </p:cNvPr>
            <p:cNvPicPr>
              <a:picLocks noChangeAspect="1"/>
            </p:cNvPicPr>
            <p:nvPr/>
          </p:nvPicPr>
          <p:blipFill>
            <a:blip r:embed="rId10" cstate="print">
              <a:extLst>
                <a:ext uri="{BEBA8EAE-BF5A-486C-A8C5-ECC9F3942E4B}">
                  <a14:imgProps xmlns:a14="http://schemas.microsoft.com/office/drawing/2010/main">
                    <a14:imgLayer r:embed="rId11">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3" name="TextBox 22">
              <a:extLst>
                <a:ext uri="{FF2B5EF4-FFF2-40B4-BE49-F238E27FC236}">
                  <a16:creationId xmlns:a16="http://schemas.microsoft.com/office/drawing/2014/main" id="{8EB53808-9CDA-4B6D-99D3-B2E71AB8E33E}"/>
                </a:ext>
              </a:extLst>
            </p:cNvPr>
            <p:cNvSpPr txBox="1"/>
            <p:nvPr/>
          </p:nvSpPr>
          <p:spPr>
            <a:xfrm>
              <a:off x="3686741" y="2928812"/>
              <a:ext cx="5181252" cy="623512"/>
            </a:xfrm>
            <a:prstGeom prst="rect">
              <a:avLst/>
            </a:prstGeom>
            <a:noFill/>
            <a:ln w="28575">
              <a:solidFill>
                <a:srgbClr val="003333"/>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Các-bô-níc, ni-tơ</a:t>
              </a:r>
              <a:endParaRPr kumimoji="0" lang="en-US" sz="4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pic>
          <p:nvPicPr>
            <p:cNvPr id="24" name="Picture 23" descr="Shape&#10;&#10;Description automatically generated">
              <a:extLst>
                <a:ext uri="{FF2B5EF4-FFF2-40B4-BE49-F238E27FC236}">
                  <a16:creationId xmlns:a16="http://schemas.microsoft.com/office/drawing/2014/main" id="{8FC20027-FE65-4D72-8942-7B8A583676E6}"/>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8589" b="28650" l="38783" r="49141">
                          <a14:foregroundMark x1="45803" y1="14908" x2="46588" y2="17791"/>
                          <a14:foregroundMark x1="46883" y1="15399" x2="46883" y2="17546"/>
                          <a14:foregroundMark x1="45704" y1="17546" x2="45704" y2="17546"/>
                          <a14:foregroundMark x1="45164" y1="16442" x2="45164" y2="16442"/>
                          <a14:foregroundMark x1="45361" y1="15890" x2="45361" y2="15890"/>
                          <a14:foregroundMark x1="45263" y1="16012" x2="45263" y2="16012"/>
                          <a14:foregroundMark x1="45508" y1="17178" x2="45508" y2="17178"/>
                          <a14:foregroundMark x1="45263" y1="17423" x2="45263" y2="17423"/>
                          <a14:foregroundMark x1="45263" y1="16933" x2="45263" y2="16933"/>
                          <a14:foregroundMark x1="45164" y1="16012" x2="45606" y2="17423"/>
                          <a14:foregroundMark x1="38783" y1="19571" x2="38783" y2="19571"/>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37988" t="6105" r="49598" b="68800"/>
            <a:stretch/>
          </p:blipFill>
          <p:spPr>
            <a:xfrm>
              <a:off x="2422192" y="2525841"/>
              <a:ext cx="1381262" cy="1498617"/>
            </a:xfrm>
            <a:prstGeom prst="rect">
              <a:avLst/>
            </a:prstGeom>
          </p:spPr>
        </p:pic>
      </p:grpSp>
      <p:pic>
        <p:nvPicPr>
          <p:cNvPr id="25" name="Picture 24">
            <a:extLst>
              <a:ext uri="{FF2B5EF4-FFF2-40B4-BE49-F238E27FC236}">
                <a16:creationId xmlns:a16="http://schemas.microsoft.com/office/drawing/2014/main" id="{6FA2CC91-40FC-44C7-8438-4496BB40BF8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980395" y="2287763"/>
            <a:ext cx="783091" cy="777870"/>
          </a:xfrm>
          <a:prstGeom prst="rect">
            <a:avLst/>
          </a:prstGeom>
        </p:spPr>
      </p:pic>
      <p:pic>
        <p:nvPicPr>
          <p:cNvPr id="26" name="Picture 25">
            <a:extLst>
              <a:ext uri="{FF2B5EF4-FFF2-40B4-BE49-F238E27FC236}">
                <a16:creationId xmlns:a16="http://schemas.microsoft.com/office/drawing/2014/main" id="{43B92AAC-B190-41B7-B940-8038070D8BCD}"/>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086194" y="4385229"/>
            <a:ext cx="766647" cy="761537"/>
          </a:xfrm>
          <a:prstGeom prst="rect">
            <a:avLst/>
          </a:prstGeom>
        </p:spPr>
      </p:pic>
      <p:pic>
        <p:nvPicPr>
          <p:cNvPr id="27" name="Tieng-tinh-tinh-www_tiengdong_com">
            <a:hlinkClick r:id="" action="ppaction://media"/>
            <a:extLst>
              <a:ext uri="{FF2B5EF4-FFF2-40B4-BE49-F238E27FC236}">
                <a16:creationId xmlns:a16="http://schemas.microsoft.com/office/drawing/2014/main"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578233" y="4423772"/>
            <a:ext cx="829865" cy="829865"/>
          </a:xfrm>
          <a:prstGeom prst="rect">
            <a:avLst/>
          </a:prstGeom>
        </p:spPr>
      </p:pic>
    </p:spTree>
    <p:extLst>
      <p:ext uri="{BB962C8B-B14F-4D97-AF65-F5344CB8AC3E}">
        <p14:creationId xmlns:p14="http://schemas.microsoft.com/office/powerpoint/2010/main" val="2570573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1000"/>
                                        <p:tgtEl>
                                          <p:spTgt spid="3"/>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1500"/>
                            </p:stCondLst>
                            <p:childTnLst>
                              <p:par>
                                <p:cTn id="13" presetID="16" presetClass="entr" presetSubtype="21"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par>
                          <p:cTn id="16" fill="hold">
                            <p:stCondLst>
                              <p:cond delay="2000"/>
                            </p:stCondLst>
                            <p:childTnLst>
                              <p:par>
                                <p:cTn id="17" presetID="16" presetClass="entr" presetSubtype="21"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par>
                          <p:cTn id="20" fill="hold">
                            <p:stCondLst>
                              <p:cond delay="2500"/>
                            </p:stCondLst>
                            <p:childTnLst>
                              <p:par>
                                <p:cTn id="21" presetID="16" presetClass="entr" presetSubtype="21"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par>
                                <p:cTn id="40" presetID="1" presetClass="mediacall" presetSubtype="0" fill="hold" nodeType="withEffect">
                                  <p:stCondLst>
                                    <p:cond delay="0"/>
                                  </p:stCondLst>
                                  <p:childTnLst>
                                    <p:cmd type="call" cmd="playFrom(0.0)">
                                      <p:cBhvr>
                                        <p:cTn id="41" dur="3448" fill="hold"/>
                                        <p:tgtEl>
                                          <p:spTgt spid="27"/>
                                        </p:tgtEl>
                                      </p:cBhvr>
                                    </p:cmd>
                                  </p:childTnLst>
                                </p:cTn>
                              </p:par>
                            </p:childTnLst>
                          </p:cTn>
                        </p:par>
                      </p:childTnLst>
                    </p:cTn>
                  </p:par>
                </p:childTnLst>
              </p:cTn>
              <p:nextCondLst>
                <p:cond evt="onClick" delay="0">
                  <p:tgtEl>
                    <p:spTgt spid="11"/>
                  </p:tgtEl>
                </p:cond>
              </p:nextCondLst>
            </p:seq>
            <p:seq concurrent="1" nextAc="seek">
              <p:cTn id="42" restart="whenNotActive" fill="hold" evtFilter="cancelBubble" nodeType="interactiveSeq">
                <p:stCondLst>
                  <p:cond evt="onClick" delay="0">
                    <p:tgtEl>
                      <p:spTgt spid="15"/>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p:cTn id="47" dur="500" fill="hold"/>
                                        <p:tgtEl>
                                          <p:spTgt spid="25"/>
                                        </p:tgtEl>
                                        <p:attrNameLst>
                                          <p:attrName>ppt_w</p:attrName>
                                        </p:attrNameLst>
                                      </p:cBhvr>
                                      <p:tavLst>
                                        <p:tav tm="0">
                                          <p:val>
                                            <p:fltVal val="0"/>
                                          </p:val>
                                        </p:tav>
                                        <p:tav tm="100000">
                                          <p:val>
                                            <p:strVal val="#ppt_w"/>
                                          </p:val>
                                        </p:tav>
                                      </p:tavLst>
                                    </p:anim>
                                    <p:anim calcmode="lin" valueType="num">
                                      <p:cBhvr>
                                        <p:cTn id="48" dur="500" fill="hold"/>
                                        <p:tgtEl>
                                          <p:spTgt spid="25"/>
                                        </p:tgtEl>
                                        <p:attrNameLst>
                                          <p:attrName>ppt_h</p:attrName>
                                        </p:attrNameLst>
                                      </p:cBhvr>
                                      <p:tavLst>
                                        <p:tav tm="0">
                                          <p:val>
                                            <p:fltVal val="0"/>
                                          </p:val>
                                        </p:tav>
                                        <p:tav tm="100000">
                                          <p:val>
                                            <p:strVal val="#ppt_h"/>
                                          </p:val>
                                        </p:tav>
                                      </p:tavLst>
                                    </p:anim>
                                    <p:animEffect transition="in" filter="fade">
                                      <p:cBhvr>
                                        <p:cTn id="49" dur="500"/>
                                        <p:tgtEl>
                                          <p:spTgt spid="25"/>
                                        </p:tgtEl>
                                      </p:cBhvr>
                                    </p:animEffect>
                                  </p:childTnLst>
                                  <p:subTnLst>
                                    <p:audio>
                                      <p:cMediaNode>
                                        <p:cTn display="0" masterRel="sameClick">
                                          <p:stCondLst>
                                            <p:cond evt="begin" delay="0">
                                              <p:tn val="45"/>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seq concurrent="1" nextAc="seek">
              <p:cTn id="50" restart="whenNotActive" fill="hold" evtFilter="cancelBubble" nodeType="interactiveSeq">
                <p:stCondLst>
                  <p:cond evt="onClick" delay="0">
                    <p:tgtEl>
                      <p:spTgt spid="21"/>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p:cTn id="55" dur="500" fill="hold"/>
                                        <p:tgtEl>
                                          <p:spTgt spid="26"/>
                                        </p:tgtEl>
                                        <p:attrNameLst>
                                          <p:attrName>ppt_w</p:attrName>
                                        </p:attrNameLst>
                                      </p:cBhvr>
                                      <p:tavLst>
                                        <p:tav tm="0">
                                          <p:val>
                                            <p:fltVal val="0"/>
                                          </p:val>
                                        </p:tav>
                                        <p:tav tm="100000">
                                          <p:val>
                                            <p:strVal val="#ppt_w"/>
                                          </p:val>
                                        </p:tav>
                                      </p:tavLst>
                                    </p:anim>
                                    <p:anim calcmode="lin" valueType="num">
                                      <p:cBhvr>
                                        <p:cTn id="56" dur="500" fill="hold"/>
                                        <p:tgtEl>
                                          <p:spTgt spid="26"/>
                                        </p:tgtEl>
                                        <p:attrNameLst>
                                          <p:attrName>ppt_h</p:attrName>
                                        </p:attrNameLst>
                                      </p:cBhvr>
                                      <p:tavLst>
                                        <p:tav tm="0">
                                          <p:val>
                                            <p:fltVal val="0"/>
                                          </p:val>
                                        </p:tav>
                                        <p:tav tm="100000">
                                          <p:val>
                                            <p:strVal val="#ppt_h"/>
                                          </p:val>
                                        </p:tav>
                                      </p:tavLst>
                                    </p:anim>
                                    <p:animEffect transition="in" filter="fade">
                                      <p:cBhvr>
                                        <p:cTn id="57" dur="500"/>
                                        <p:tgtEl>
                                          <p:spTgt spid="26"/>
                                        </p:tgtEl>
                                      </p:cBhvr>
                                    </p:animEffect>
                                  </p:childTnLst>
                                  <p:subTnLst>
                                    <p:audio>
                                      <p:cMediaNode>
                                        <p:cTn display="0" masterRel="sameClick">
                                          <p:stCondLst>
                                            <p:cond evt="begin" delay="0">
                                              <p:tn val="53"/>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1"/>
                  </p:tgtEl>
                </p:cond>
              </p:nextCondLst>
            </p:seq>
            <p:audio>
              <p:cMediaNode vol="80000">
                <p:cTn id="58" fill="hold" display="0">
                  <p:stCondLst>
                    <p:cond delay="indefinite"/>
                  </p:stCondLst>
                  <p:endCondLst>
                    <p:cond evt="onStopAudio" delay="0">
                      <p:tgtEl>
                        <p:sldTgt/>
                      </p:tgtEl>
                    </p:cond>
                  </p:endCondLst>
                </p:cTn>
                <p:tgtEl>
                  <p:spTgt spid="2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7CEE8D3E-44AC-4060-8338-D2559EBD23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2" y="5146766"/>
            <a:ext cx="12283441" cy="1737300"/>
          </a:xfrm>
          <a:prstGeom prst="rect">
            <a:avLst/>
          </a:prstGeom>
        </p:spPr>
      </p:pic>
      <p:grpSp>
        <p:nvGrpSpPr>
          <p:cNvPr id="3" name="Group 2">
            <a:extLst>
              <a:ext uri="{FF2B5EF4-FFF2-40B4-BE49-F238E27FC236}">
                <a16:creationId xmlns:a16="http://schemas.microsoft.com/office/drawing/2014/main" id="{79E2B67F-6472-499C-8838-75C61F51DC8D}"/>
              </a:ext>
            </a:extLst>
          </p:cNvPr>
          <p:cNvGrpSpPr/>
          <p:nvPr/>
        </p:nvGrpSpPr>
        <p:grpSpPr>
          <a:xfrm>
            <a:off x="-666205" y="-444955"/>
            <a:ext cx="13898880" cy="3286349"/>
            <a:chOff x="-544648" y="-451488"/>
            <a:chExt cx="12585944" cy="3728245"/>
          </a:xfrm>
        </p:grpSpPr>
        <p:pic>
          <p:nvPicPr>
            <p:cNvPr id="4" name="Picture 3" descr="375ba1682899b9444c201750c3b90c1b.png">
              <a:extLst>
                <a:ext uri="{FF2B5EF4-FFF2-40B4-BE49-F238E27FC236}">
                  <a16:creationId xmlns:a16="http://schemas.microsoft.com/office/drawing/2014/main" id="{2D058BC9-9E7A-439C-805A-CB12D3A7B70D}"/>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544648" y="-451488"/>
              <a:ext cx="12585944" cy="3728245"/>
            </a:xfrm>
            <a:prstGeom prst="rect">
              <a:avLst/>
            </a:prstGeom>
          </p:spPr>
        </p:pic>
        <p:sp>
          <p:nvSpPr>
            <p:cNvPr id="5" name="TextBox 4">
              <a:extLst>
                <a:ext uri="{FF2B5EF4-FFF2-40B4-BE49-F238E27FC236}">
                  <a16:creationId xmlns:a16="http://schemas.microsoft.com/office/drawing/2014/main" id="{E02202EC-3689-466E-AB1B-06B13F91D053}"/>
                </a:ext>
              </a:extLst>
            </p:cNvPr>
            <p:cNvSpPr txBox="1"/>
            <p:nvPr/>
          </p:nvSpPr>
          <p:spPr>
            <a:xfrm>
              <a:off x="1354790" y="817185"/>
              <a:ext cx="9618135" cy="1571227"/>
            </a:xfrm>
            <a:prstGeom prst="rect">
              <a:avLst/>
            </a:prstGeom>
            <a:noFill/>
          </p:spPr>
          <p:txBody>
            <a:bodyPr wrap="square" rtlCol="0">
              <a:spAutoFit/>
            </a:bodyPr>
            <a:lstStyle/>
            <a:p>
              <a:pPr lvl="0">
                <a:defRPr/>
              </a:pPr>
              <a:r>
                <a:rPr lang="en-US" sz="4200" b="1">
                  <a:latin typeface="Cambria" panose="02040503050406030204" pitchFamily="18" charset="0"/>
                  <a:ea typeface="Cambria" panose="02040503050406030204" pitchFamily="18" charset="0"/>
                </a:rPr>
                <a:t>Trong quá trình quang hợp, thực vật hấp thụ khí ....(1)..... và thải ra khí ......(2)......</a:t>
              </a:r>
              <a:endParaRPr lang="en-US" sz="4200" b="1" dirty="0">
                <a:solidFill>
                  <a:srgbClr val="5B6087">
                    <a:lumMod val="50000"/>
                  </a:srgbClr>
                </a:solidFill>
                <a:latin typeface="Cambria" panose="02040503050406030204" pitchFamily="18" charset="0"/>
                <a:ea typeface="Cambria" panose="02040503050406030204" pitchFamily="18" charset="0"/>
                <a:cs typeface="Times New Roman" panose="02020603050405020304" pitchFamily="18" charset="0"/>
              </a:endParaRPr>
            </a:p>
          </p:txBody>
        </p:sp>
      </p:grpSp>
      <p:pic>
        <p:nvPicPr>
          <p:cNvPr id="6" name="Picture 8" descr="Seed  premium icon">
            <a:hlinkClick r:id="rId8" action="ppaction://hlinksldjump"/>
            <a:extLst>
              <a:ext uri="{FF2B5EF4-FFF2-40B4-BE49-F238E27FC236}">
                <a16:creationId xmlns:a16="http://schemas.microsoft.com/office/drawing/2014/main" id="{82636D78-8BCE-4454-813C-2B92820D6B2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1653" y="5642422"/>
            <a:ext cx="1202677" cy="120267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991B43E0-ED2A-4A07-96B0-DBB9B2E4A650}"/>
              </a:ext>
            </a:extLst>
          </p:cNvPr>
          <p:cNvGrpSpPr/>
          <p:nvPr/>
        </p:nvGrpSpPr>
        <p:grpSpPr>
          <a:xfrm>
            <a:off x="20249" y="1968026"/>
            <a:ext cx="5623783" cy="2164548"/>
            <a:chOff x="1553733" y="2103049"/>
            <a:chExt cx="7530714" cy="1712249"/>
          </a:xfrm>
        </p:grpSpPr>
        <p:pic>
          <p:nvPicPr>
            <p:cNvPr id="8" name="Picture 7" descr="1456.png">
              <a:extLst>
                <a:ext uri="{FF2B5EF4-FFF2-40B4-BE49-F238E27FC236}">
                  <a16:creationId xmlns:a16="http://schemas.microsoft.com/office/drawing/2014/main" id="{CB5DFE54-DD10-4781-8989-A2D072193546}"/>
                </a:ext>
              </a:extLst>
            </p:cNvPr>
            <p:cNvPicPr>
              <a:picLocks noChangeAspect="1"/>
            </p:cNvPicPr>
            <p:nvPr/>
          </p:nvPicPr>
          <p:blipFill>
            <a:blip r:embed="rId10" cstate="print">
              <a:duotone>
                <a:prstClr val="black"/>
                <a:schemeClr val="accent2">
                  <a:tint val="45000"/>
                  <a:satMod val="400000"/>
                </a:schemeClr>
              </a:duotone>
              <a:extLst>
                <a:ext uri="{BEBA8EAE-BF5A-486C-A8C5-ECC9F3942E4B}">
                  <a14:imgProps xmlns:a14="http://schemas.microsoft.com/office/drawing/2010/main">
                    <a14:imgLayer r:embed="rId11">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46884CA4-8823-41C4-BA72-E248AC15656B}"/>
                </a:ext>
              </a:extLst>
            </p:cNvPr>
            <p:cNvSpPr txBox="1"/>
            <p:nvPr/>
          </p:nvSpPr>
          <p:spPr>
            <a:xfrm>
              <a:off x="3517599" y="2983716"/>
              <a:ext cx="5221115" cy="559968"/>
            </a:xfrm>
            <a:prstGeom prst="rect">
              <a:avLst/>
            </a:prstGeom>
            <a:noFill/>
            <a:ln w="28575">
              <a:solidFill>
                <a:schemeClr val="tx1"/>
              </a:solidFill>
              <a:prstDash val="lgDash"/>
            </a:ln>
          </p:spPr>
          <p:txBody>
            <a:bodyPr wrap="square" rtlCol="0">
              <a:spAutoFit/>
            </a:bodyPr>
            <a:lstStyle/>
            <a:p>
              <a:pPr lvl="0" algn="ctr">
                <a:defRPr/>
              </a:pPr>
              <a:r>
                <a:rPr lang="en-US" sz="4000" b="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Ô-xi, các-bô-níc</a:t>
              </a:r>
            </a:p>
          </p:txBody>
        </p:sp>
        <p:pic>
          <p:nvPicPr>
            <p:cNvPr id="10" name="Picture 9" descr="Shape&#10;&#10;Description automatically generated">
              <a:extLst>
                <a:ext uri="{FF2B5EF4-FFF2-40B4-BE49-F238E27FC236}">
                  <a16:creationId xmlns:a16="http://schemas.microsoft.com/office/drawing/2014/main" id="{927C1759-FCF3-44D9-8825-18357BCFA004}"/>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650" b="25900" l="1867" r="17167">
                          <a14:foregroundMark x1="15233" y1="12400" x2="15133" y2="16400"/>
                          <a14:foregroundMark x1="9533" y1="25900" x2="9533" y2="25900"/>
                          <a14:foregroundMark x1="17167" y1="25700" x2="17167" y2="25700"/>
                          <a14:foregroundMark x1="13967" y1="14650" x2="16000" y2="145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r="81069" b="73012"/>
            <a:stretch/>
          </p:blipFill>
          <p:spPr>
            <a:xfrm>
              <a:off x="1553733" y="2103049"/>
              <a:ext cx="2173525" cy="1540837"/>
            </a:xfrm>
            <a:prstGeom prst="rect">
              <a:avLst/>
            </a:prstGeom>
          </p:spPr>
        </p:pic>
      </p:grpSp>
      <p:grpSp>
        <p:nvGrpSpPr>
          <p:cNvPr id="11" name="Group 10">
            <a:extLst>
              <a:ext uri="{FF2B5EF4-FFF2-40B4-BE49-F238E27FC236}">
                <a16:creationId xmlns:a16="http://schemas.microsoft.com/office/drawing/2014/main" id="{F41A3654-46AD-4211-BF10-A0558E859F18}"/>
              </a:ext>
            </a:extLst>
          </p:cNvPr>
          <p:cNvGrpSpPr/>
          <p:nvPr/>
        </p:nvGrpSpPr>
        <p:grpSpPr>
          <a:xfrm>
            <a:off x="450259" y="4336650"/>
            <a:ext cx="5116885" cy="1891969"/>
            <a:chOff x="2373128" y="2324752"/>
            <a:chExt cx="6711319" cy="1498617"/>
          </a:xfrm>
        </p:grpSpPr>
        <p:pic>
          <p:nvPicPr>
            <p:cNvPr id="12" name="Picture 11" descr="1456.png">
              <a:extLst>
                <a:ext uri="{FF2B5EF4-FFF2-40B4-BE49-F238E27FC236}">
                  <a16:creationId xmlns:a16="http://schemas.microsoft.com/office/drawing/2014/main" id="{62974ECD-07CB-467F-ACFE-DB506057607B}"/>
                </a:ext>
              </a:extLst>
            </p:cNvPr>
            <p:cNvPicPr>
              <a:picLocks noChangeAspect="1"/>
            </p:cNvPicPr>
            <p:nvPr/>
          </p:nvPicPr>
          <p:blipFill>
            <a:blip r:embed="rId10" cstate="print">
              <a:duotone>
                <a:schemeClr val="accent2">
                  <a:shade val="45000"/>
                  <a:satMod val="135000"/>
                </a:schemeClr>
                <a:prstClr val="white"/>
              </a:duotone>
              <a:extLst>
                <a:ext uri="{BEBA8EAE-BF5A-486C-A8C5-ECC9F3942E4B}">
                  <a14:imgProps xmlns:a14="http://schemas.microsoft.com/office/drawing/2010/main">
                    <a14:imgLayer r:embed="rId11">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a:extLst>
                <a:ext uri="{FF2B5EF4-FFF2-40B4-BE49-F238E27FC236}">
                  <a16:creationId xmlns:a16="http://schemas.microsoft.com/office/drawing/2014/main" id="{D57DD97E-BDFE-4DFD-80A7-F11E9F4453F1}"/>
                </a:ext>
              </a:extLst>
            </p:cNvPr>
            <p:cNvSpPr txBox="1"/>
            <p:nvPr/>
          </p:nvSpPr>
          <p:spPr>
            <a:xfrm>
              <a:off x="3875002" y="2962357"/>
              <a:ext cx="5046661" cy="609469"/>
            </a:xfrm>
            <a:prstGeom prst="rect">
              <a:avLst/>
            </a:prstGeom>
            <a:noFill/>
            <a:ln w="28575">
              <a:solidFill>
                <a:srgbClr val="003333"/>
              </a:solidFill>
              <a:prstDash val="lgDash"/>
            </a:ln>
          </p:spPr>
          <p:txBody>
            <a:bodyPr wrap="square" rtlCol="0">
              <a:spAutoFit/>
            </a:bodyPr>
            <a:lstStyle/>
            <a:p>
              <a:pPr lvl="0" algn="ctr">
                <a:defRPr/>
              </a:pPr>
              <a:r>
                <a:rPr lang="en-US" sz="4400" b="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Ni-tơ, ô-xi</a:t>
              </a:r>
            </a:p>
          </p:txBody>
        </p:sp>
        <p:pic>
          <p:nvPicPr>
            <p:cNvPr id="14" name="Picture 13" descr="Shape&#10;&#10;Description automatically generated">
              <a:extLst>
                <a:ext uri="{FF2B5EF4-FFF2-40B4-BE49-F238E27FC236}">
                  <a16:creationId xmlns:a16="http://schemas.microsoft.com/office/drawing/2014/main" id="{3276B8CE-6B8E-48DF-839B-A124D12EEDCD}"/>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5450" b="25500" l="18033" r="28967">
                          <a14:foregroundMark x1="21700" y1="12750" x2="21967" y2="13800"/>
                          <a14:foregroundMark x1="21700" y1="12050" x2="22100" y2="15600"/>
                          <a14:foregroundMark x1="24133" y1="11500" x2="25633" y2="13450"/>
                          <a14:foregroundMark x1="18900" y1="13300" x2="18900" y2="13300"/>
                          <a14:foregroundMark x1="18033" y1="13100" x2="18033" y2="13100"/>
                          <a14:foregroundMark x1="20833" y1="12400" x2="22967" y2="12050"/>
                          <a14:foregroundMark x1="23233" y1="12550" x2="25533" y2="12200"/>
                          <a14:foregroundMark x1="24233" y1="11300" x2="24233" y2="11300"/>
                          <a14:foregroundMark x1="23500" y1="11500" x2="23500" y2="11500"/>
                          <a14:foregroundMark x1="24133" y1="10950" x2="24633" y2="11700"/>
                          <a14:foregroundMark x1="23867" y1="13100" x2="25133" y2="14350"/>
                          <a14:foregroundMark x1="25133" y1="11300" x2="25133" y2="11300"/>
                          <a14:foregroundMark x1="24500" y1="10250" x2="24500" y2="10250"/>
                          <a14:foregroundMark x1="24233" y1="10600" x2="24233" y2="10600"/>
                          <a14:foregroundMark x1="24633" y1="10600" x2="24633" y2="10600"/>
                          <a14:foregroundMark x1="25267" y1="10800" x2="25267" y2="10800"/>
                          <a14:foregroundMark x1="25133" y1="10800" x2="24233" y2="108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7839" t="2962" r="69747" b="71943"/>
            <a:stretch/>
          </p:blipFill>
          <p:spPr>
            <a:xfrm>
              <a:off x="2373128" y="2324752"/>
              <a:ext cx="1564916" cy="1498617"/>
            </a:xfrm>
            <a:prstGeom prst="rect">
              <a:avLst/>
            </a:prstGeom>
          </p:spPr>
        </p:pic>
      </p:grpSp>
      <p:grpSp>
        <p:nvGrpSpPr>
          <p:cNvPr id="15" name="Group 14">
            <a:extLst>
              <a:ext uri="{FF2B5EF4-FFF2-40B4-BE49-F238E27FC236}">
                <a16:creationId xmlns:a16="http://schemas.microsoft.com/office/drawing/2014/main" id="{F33BF6C7-6B21-47FF-819D-CF424A78F963}"/>
              </a:ext>
            </a:extLst>
          </p:cNvPr>
          <p:cNvGrpSpPr/>
          <p:nvPr/>
        </p:nvGrpSpPr>
        <p:grpSpPr>
          <a:xfrm>
            <a:off x="6527312" y="2452350"/>
            <a:ext cx="5027757" cy="1943941"/>
            <a:chOff x="2351861" y="2483491"/>
            <a:chExt cx="6732586" cy="1540837"/>
          </a:xfrm>
        </p:grpSpPr>
        <p:pic>
          <p:nvPicPr>
            <p:cNvPr id="16" name="Picture 15" descr="1456.png">
              <a:extLst>
                <a:ext uri="{FF2B5EF4-FFF2-40B4-BE49-F238E27FC236}">
                  <a16:creationId xmlns:a16="http://schemas.microsoft.com/office/drawing/2014/main" id="{C7BA4E7C-EE71-43F3-9BDA-029A7779D278}"/>
                </a:ext>
              </a:extLst>
            </p:cNvPr>
            <p:cNvPicPr>
              <a:picLocks noChangeAspect="1"/>
            </p:cNvPicPr>
            <p:nvPr/>
          </p:nvPicPr>
          <p:blipFill>
            <a:blip r:embed="rId10" cstate="print">
              <a:duotone>
                <a:prstClr val="black"/>
                <a:srgbClr val="A4CA88">
                  <a:tint val="45000"/>
                  <a:satMod val="400000"/>
                </a:srgbClr>
              </a:duotone>
              <a:extLst>
                <a:ext uri="{BEBA8EAE-BF5A-486C-A8C5-ECC9F3942E4B}">
                  <a14:imgProps xmlns:a14="http://schemas.microsoft.com/office/drawing/2010/main">
                    <a14:imgLayer r:embed="rId11">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TextBox 16">
              <a:extLst>
                <a:ext uri="{FF2B5EF4-FFF2-40B4-BE49-F238E27FC236}">
                  <a16:creationId xmlns:a16="http://schemas.microsoft.com/office/drawing/2014/main" id="{741607BB-7CE0-40D4-95F9-872A20216007}"/>
                </a:ext>
              </a:extLst>
            </p:cNvPr>
            <p:cNvSpPr txBox="1"/>
            <p:nvPr/>
          </p:nvSpPr>
          <p:spPr>
            <a:xfrm>
              <a:off x="3695437" y="2920750"/>
              <a:ext cx="5291900" cy="561096"/>
            </a:xfrm>
            <a:prstGeom prst="rect">
              <a:avLst/>
            </a:prstGeom>
            <a:noFill/>
            <a:ln w="28575">
              <a:solidFill>
                <a:schemeClr val="tx1"/>
              </a:solidFill>
              <a:prstDash val="lgDash"/>
            </a:ln>
          </p:spPr>
          <p:txBody>
            <a:bodyPr wrap="square" rtlCol="0">
              <a:spAutoFit/>
            </a:bodyPr>
            <a:lstStyle/>
            <a:p>
              <a:pPr lvl="0" algn="ctr">
                <a:defRPr/>
              </a:pPr>
              <a:r>
                <a:rPr lang="en-US" sz="4000" b="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Các-bô-níc, ô-xi</a:t>
              </a:r>
            </a:p>
          </p:txBody>
        </p:sp>
        <p:pic>
          <p:nvPicPr>
            <p:cNvPr id="18" name="Picture 17" descr="Shape&#10;&#10;Description automatically generated">
              <a:extLst>
                <a:ext uri="{FF2B5EF4-FFF2-40B4-BE49-F238E27FC236}">
                  <a16:creationId xmlns:a16="http://schemas.microsoft.com/office/drawing/2014/main" id="{3A83156E-E0AF-4F1E-95A1-C9386A880B2E}"/>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7118" b="28708" l="29519" r="37507">
                          <a14:foregroundMark x1="35919" y1="9854" x2="34416" y2="13382"/>
                          <a14:foregroundMark x1="33640" y1="13382" x2="32283" y2="14248"/>
                          <a14:foregroundMark x1="30732" y1="12117" x2="32574" y2="12983"/>
                          <a14:foregroundMark x1="34561" y1="14447" x2="34561" y2="14447"/>
                          <a14:foregroundMark x1="35482" y1="14048" x2="35482" y2="14048"/>
                          <a14:foregroundMark x1="35919" y1="14248" x2="35919" y2="14248"/>
                          <a14:foregroundMark x1="35773" y1="14248" x2="35773" y2="14248"/>
                          <a14:foregroundMark x1="36161" y1="14248" x2="36161" y2="14248"/>
                          <a14:foregroundMark x1="35482" y1="13981" x2="36161" y2="13981"/>
                          <a14:foregroundMark x1="36694" y1="13981" x2="36694" y2="13981"/>
                          <a14:foregroundMark x1="36888" y1="14115" x2="37082" y2="13116"/>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28520" t="4419" r="61494" b="68593"/>
            <a:stretch/>
          </p:blipFill>
          <p:spPr>
            <a:xfrm>
              <a:off x="2351861" y="2483491"/>
              <a:ext cx="1340945" cy="1540837"/>
            </a:xfrm>
            <a:prstGeom prst="rect">
              <a:avLst/>
            </a:prstGeom>
          </p:spPr>
        </p:pic>
      </p:grpSp>
      <p:pic>
        <p:nvPicPr>
          <p:cNvPr id="19" name="Picture 18">
            <a:extLst>
              <a:ext uri="{FF2B5EF4-FFF2-40B4-BE49-F238E27FC236}">
                <a16:creationId xmlns:a16="http://schemas.microsoft.com/office/drawing/2014/main" id="{4D7D8D0B-5EB3-4D60-BF94-BA410615D43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722932" y="2358936"/>
            <a:ext cx="1113960" cy="950148"/>
          </a:xfrm>
          <a:prstGeom prst="rect">
            <a:avLst/>
          </a:prstGeom>
        </p:spPr>
      </p:pic>
      <p:pic>
        <p:nvPicPr>
          <p:cNvPr id="20" name="Picture 19">
            <a:extLst>
              <a:ext uri="{FF2B5EF4-FFF2-40B4-BE49-F238E27FC236}">
                <a16:creationId xmlns:a16="http://schemas.microsoft.com/office/drawing/2014/main" id="{9FA03467-2DFA-4832-9F04-46556416662F}"/>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979055" y="2475894"/>
            <a:ext cx="884340" cy="878445"/>
          </a:xfrm>
          <a:prstGeom prst="rect">
            <a:avLst/>
          </a:prstGeom>
        </p:spPr>
      </p:pic>
      <p:grpSp>
        <p:nvGrpSpPr>
          <p:cNvPr id="21" name="Group 20">
            <a:extLst>
              <a:ext uri="{FF2B5EF4-FFF2-40B4-BE49-F238E27FC236}">
                <a16:creationId xmlns:a16="http://schemas.microsoft.com/office/drawing/2014/main" id="{58C847CC-6113-4F68-A2B9-D0FCD3BAE129}"/>
              </a:ext>
            </a:extLst>
          </p:cNvPr>
          <p:cNvGrpSpPr/>
          <p:nvPr/>
        </p:nvGrpSpPr>
        <p:grpSpPr>
          <a:xfrm>
            <a:off x="6532917" y="4551491"/>
            <a:ext cx="5105399" cy="1886454"/>
            <a:chOff x="2388193" y="2525841"/>
            <a:chExt cx="6696254" cy="1498617"/>
          </a:xfrm>
        </p:grpSpPr>
        <p:pic>
          <p:nvPicPr>
            <p:cNvPr id="22" name="Picture 21" descr="1456.png">
              <a:extLst>
                <a:ext uri="{FF2B5EF4-FFF2-40B4-BE49-F238E27FC236}">
                  <a16:creationId xmlns:a16="http://schemas.microsoft.com/office/drawing/2014/main" id="{F72189B8-4AAE-4CC4-8174-6B89CFF4C8ED}"/>
                </a:ext>
              </a:extLst>
            </p:cNvPr>
            <p:cNvPicPr>
              <a:picLocks noChangeAspect="1"/>
            </p:cNvPicPr>
            <p:nvPr/>
          </p:nvPicPr>
          <p:blipFill>
            <a:blip r:embed="rId10" cstate="print">
              <a:extLst>
                <a:ext uri="{BEBA8EAE-BF5A-486C-A8C5-ECC9F3942E4B}">
                  <a14:imgProps xmlns:a14="http://schemas.microsoft.com/office/drawing/2010/main">
                    <a14:imgLayer r:embed="rId11">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3" name="TextBox 22">
              <a:extLst>
                <a:ext uri="{FF2B5EF4-FFF2-40B4-BE49-F238E27FC236}">
                  <a16:creationId xmlns:a16="http://schemas.microsoft.com/office/drawing/2014/main" id="{DDCA6241-852C-47C9-BBBD-3A5E12B28065}"/>
                </a:ext>
              </a:extLst>
            </p:cNvPr>
            <p:cNvSpPr txBox="1"/>
            <p:nvPr/>
          </p:nvSpPr>
          <p:spPr>
            <a:xfrm>
              <a:off x="3794008" y="3009308"/>
              <a:ext cx="5181252" cy="562351"/>
            </a:xfrm>
            <a:prstGeom prst="rect">
              <a:avLst/>
            </a:prstGeom>
            <a:noFill/>
            <a:ln w="28575">
              <a:solidFill>
                <a:srgbClr val="003333"/>
              </a:solidFill>
              <a:prstDash val="lgDash"/>
            </a:ln>
          </p:spPr>
          <p:txBody>
            <a:bodyPr wrap="square" rtlCol="0">
              <a:spAutoFit/>
            </a:bodyPr>
            <a:lstStyle/>
            <a:p>
              <a:pPr lvl="0" algn="ctr">
                <a:defRPr/>
              </a:pPr>
              <a:r>
                <a:rPr lang="en-US" sz="4000" b="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Các-bô-níc, ni-tơ</a:t>
              </a:r>
            </a:p>
          </p:txBody>
        </p:sp>
        <p:pic>
          <p:nvPicPr>
            <p:cNvPr id="24" name="Picture 23" descr="Shape&#10;&#10;Description automatically generated">
              <a:extLst>
                <a:ext uri="{FF2B5EF4-FFF2-40B4-BE49-F238E27FC236}">
                  <a16:creationId xmlns:a16="http://schemas.microsoft.com/office/drawing/2014/main" id="{7FE7942A-E9A5-4FC2-A908-A1FACD15554C}"/>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8589" b="28650" l="38783" r="49141">
                          <a14:foregroundMark x1="45803" y1="14908" x2="46588" y2="17791"/>
                          <a14:foregroundMark x1="46883" y1="15399" x2="46883" y2="17546"/>
                          <a14:foregroundMark x1="45704" y1="17546" x2="45704" y2="17546"/>
                          <a14:foregroundMark x1="45164" y1="16442" x2="45164" y2="16442"/>
                          <a14:foregroundMark x1="45361" y1="15890" x2="45361" y2="15890"/>
                          <a14:foregroundMark x1="45263" y1="16012" x2="45263" y2="16012"/>
                          <a14:foregroundMark x1="45508" y1="17178" x2="45508" y2="17178"/>
                          <a14:foregroundMark x1="45263" y1="17423" x2="45263" y2="17423"/>
                          <a14:foregroundMark x1="45263" y1="16933" x2="45263" y2="16933"/>
                          <a14:foregroundMark x1="45164" y1="16012" x2="45606" y2="17423"/>
                          <a14:foregroundMark x1="38783" y1="19571" x2="38783" y2="19571"/>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37988" t="6105" r="49598" b="68800"/>
            <a:stretch/>
          </p:blipFill>
          <p:spPr>
            <a:xfrm>
              <a:off x="2422192" y="2525841"/>
              <a:ext cx="1381262" cy="1498617"/>
            </a:xfrm>
            <a:prstGeom prst="rect">
              <a:avLst/>
            </a:prstGeom>
          </p:spPr>
        </p:pic>
      </p:grpSp>
      <p:pic>
        <p:nvPicPr>
          <p:cNvPr id="25" name="Picture 24">
            <a:extLst>
              <a:ext uri="{FF2B5EF4-FFF2-40B4-BE49-F238E27FC236}">
                <a16:creationId xmlns:a16="http://schemas.microsoft.com/office/drawing/2014/main" id="{4A3B2444-DA93-45F5-9BAB-09344250AB7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030401" y="4426664"/>
            <a:ext cx="889022" cy="883095"/>
          </a:xfrm>
          <a:prstGeom prst="rect">
            <a:avLst/>
          </a:prstGeom>
        </p:spPr>
      </p:pic>
      <p:pic>
        <p:nvPicPr>
          <p:cNvPr id="26" name="Picture 25">
            <a:extLst>
              <a:ext uri="{FF2B5EF4-FFF2-40B4-BE49-F238E27FC236}">
                <a16:creationId xmlns:a16="http://schemas.microsoft.com/office/drawing/2014/main" id="{A0E14A93-B2D4-447C-825B-F17BE5E0B79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850439" y="4245885"/>
            <a:ext cx="1001390" cy="994715"/>
          </a:xfrm>
          <a:prstGeom prst="rect">
            <a:avLst/>
          </a:prstGeom>
        </p:spPr>
      </p:pic>
      <p:pic>
        <p:nvPicPr>
          <p:cNvPr id="27" name="Tieng-tinh-tinh-www_tiengdong_com">
            <a:hlinkClick r:id="" action="ppaction://media"/>
            <a:extLst>
              <a:ext uri="{FF2B5EF4-FFF2-40B4-BE49-F238E27FC236}">
                <a16:creationId xmlns:a16="http://schemas.microsoft.com/office/drawing/2014/main" id="{EBEF5E06-5DD8-4578-8511-2503C6756FD8}"/>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578233" y="4423772"/>
            <a:ext cx="829865" cy="829865"/>
          </a:xfrm>
          <a:prstGeom prst="rect">
            <a:avLst/>
          </a:prstGeom>
        </p:spPr>
      </p:pic>
    </p:spTree>
    <p:extLst>
      <p:ext uri="{BB962C8B-B14F-4D97-AF65-F5344CB8AC3E}">
        <p14:creationId xmlns:p14="http://schemas.microsoft.com/office/powerpoint/2010/main" val="2055620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1000"/>
                                        <p:tgtEl>
                                          <p:spTgt spid="3"/>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1500"/>
                            </p:stCondLst>
                            <p:childTnLst>
                              <p:par>
                                <p:cTn id="13" presetID="16" presetClass="entr" presetSubtype="21"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par>
                          <p:cTn id="16" fill="hold">
                            <p:stCondLst>
                              <p:cond delay="2000"/>
                            </p:stCondLst>
                            <p:childTnLst>
                              <p:par>
                                <p:cTn id="17" presetID="16" presetClass="entr" presetSubtype="21"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par>
                          <p:cTn id="20" fill="hold">
                            <p:stCondLst>
                              <p:cond delay="2500"/>
                            </p:stCondLst>
                            <p:childTnLst>
                              <p:par>
                                <p:cTn id="21" presetID="16" presetClass="entr" presetSubtype="21"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p:cTn id="37" dur="500" fill="hold"/>
                                        <p:tgtEl>
                                          <p:spTgt spid="25"/>
                                        </p:tgtEl>
                                        <p:attrNameLst>
                                          <p:attrName>ppt_w</p:attrName>
                                        </p:attrNameLst>
                                      </p:cBhvr>
                                      <p:tavLst>
                                        <p:tav tm="0">
                                          <p:val>
                                            <p:fltVal val="0"/>
                                          </p:val>
                                        </p:tav>
                                        <p:tav tm="100000">
                                          <p:val>
                                            <p:strVal val="#ppt_w"/>
                                          </p:val>
                                        </p:tav>
                                      </p:tavLst>
                                    </p:anim>
                                    <p:anim calcmode="lin" valueType="num">
                                      <p:cBhvr>
                                        <p:cTn id="38" dur="500" fill="hold"/>
                                        <p:tgtEl>
                                          <p:spTgt spid="25"/>
                                        </p:tgtEl>
                                        <p:attrNameLst>
                                          <p:attrName>ppt_h</p:attrName>
                                        </p:attrNameLst>
                                      </p:cBhvr>
                                      <p:tavLst>
                                        <p:tav tm="0">
                                          <p:val>
                                            <p:fltVal val="0"/>
                                          </p:val>
                                        </p:tav>
                                        <p:tav tm="100000">
                                          <p:val>
                                            <p:strVal val="#ppt_h"/>
                                          </p:val>
                                        </p:tav>
                                      </p:tavLst>
                                    </p:anim>
                                    <p:animEffect transition="in" filter="fade">
                                      <p:cBhvr>
                                        <p:cTn id="39" dur="500"/>
                                        <p:tgtEl>
                                          <p:spTgt spid="25"/>
                                        </p:tgtEl>
                                      </p:cBhvr>
                                    </p:animEffect>
                                  </p:childTnLst>
                                  <p:subTnLst>
                                    <p:audio>
                                      <p:cMediaNode>
                                        <p:cTn display="0" masterRel="sameClick">
                                          <p:stCondLst>
                                            <p:cond evt="begin" delay="0">
                                              <p:tn val="35"/>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1"/>
                  </p:tgtEl>
                </p:cond>
              </p:nextCondLst>
            </p:seq>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par>
                                <p:cTn id="48" presetID="1" presetClass="mediacall" presetSubtype="0" fill="hold" nodeType="withEffect">
                                  <p:stCondLst>
                                    <p:cond delay="0"/>
                                  </p:stCondLst>
                                  <p:childTnLst>
                                    <p:cmd type="call" cmd="playFrom(0.0)">
                                      <p:cBhvr>
                                        <p:cTn id="49" dur="3448" fill="hold"/>
                                        <p:tgtEl>
                                          <p:spTgt spid="27"/>
                                        </p:tgtEl>
                                      </p:cBhvr>
                                    </p:cmd>
                                  </p:childTnLst>
                                </p:cTn>
                              </p:par>
                            </p:childTnLst>
                          </p:cTn>
                        </p:par>
                      </p:childTnLst>
                    </p:cTn>
                  </p:par>
                </p:childTnLst>
              </p:cTn>
              <p:nextCondLst>
                <p:cond evt="onClick" delay="0">
                  <p:tgtEl>
                    <p:spTgt spid="15"/>
                  </p:tgtEl>
                </p:cond>
              </p:nextCondLst>
            </p:seq>
            <p:seq concurrent="1" nextAc="seek">
              <p:cTn id="50" restart="whenNotActive" fill="hold" evtFilter="cancelBubble" nodeType="interactiveSeq">
                <p:stCondLst>
                  <p:cond evt="onClick" delay="0">
                    <p:tgtEl>
                      <p:spTgt spid="21"/>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p:cTn id="55" dur="500" fill="hold"/>
                                        <p:tgtEl>
                                          <p:spTgt spid="26"/>
                                        </p:tgtEl>
                                        <p:attrNameLst>
                                          <p:attrName>ppt_w</p:attrName>
                                        </p:attrNameLst>
                                      </p:cBhvr>
                                      <p:tavLst>
                                        <p:tav tm="0">
                                          <p:val>
                                            <p:fltVal val="0"/>
                                          </p:val>
                                        </p:tav>
                                        <p:tav tm="100000">
                                          <p:val>
                                            <p:strVal val="#ppt_w"/>
                                          </p:val>
                                        </p:tav>
                                      </p:tavLst>
                                    </p:anim>
                                    <p:anim calcmode="lin" valueType="num">
                                      <p:cBhvr>
                                        <p:cTn id="56" dur="500" fill="hold"/>
                                        <p:tgtEl>
                                          <p:spTgt spid="26"/>
                                        </p:tgtEl>
                                        <p:attrNameLst>
                                          <p:attrName>ppt_h</p:attrName>
                                        </p:attrNameLst>
                                      </p:cBhvr>
                                      <p:tavLst>
                                        <p:tav tm="0">
                                          <p:val>
                                            <p:fltVal val="0"/>
                                          </p:val>
                                        </p:tav>
                                        <p:tav tm="100000">
                                          <p:val>
                                            <p:strVal val="#ppt_h"/>
                                          </p:val>
                                        </p:tav>
                                      </p:tavLst>
                                    </p:anim>
                                    <p:animEffect transition="in" filter="fade">
                                      <p:cBhvr>
                                        <p:cTn id="57" dur="500"/>
                                        <p:tgtEl>
                                          <p:spTgt spid="26"/>
                                        </p:tgtEl>
                                      </p:cBhvr>
                                    </p:animEffect>
                                  </p:childTnLst>
                                  <p:subTnLst>
                                    <p:audio>
                                      <p:cMediaNode>
                                        <p:cTn display="0" masterRel="sameClick">
                                          <p:stCondLst>
                                            <p:cond evt="begin" delay="0">
                                              <p:tn val="53"/>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1"/>
                  </p:tgtEl>
                </p:cond>
              </p:nextCondLst>
            </p:seq>
            <p:audio>
              <p:cMediaNode vol="80000">
                <p:cTn id="58" fill="hold" display="0">
                  <p:stCondLst>
                    <p:cond delay="indefinite"/>
                  </p:stCondLst>
                  <p:endCondLst>
                    <p:cond evt="onStopAudio" delay="0">
                      <p:tgtEl>
                        <p:sldTgt/>
                      </p:tgtEl>
                    </p:cond>
                  </p:endCondLst>
                </p:cTn>
                <p:tgtEl>
                  <p:spTgt spid="2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8A36FF3-15A0-47BF-B299-18E8DD84D4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2" y="5146766"/>
            <a:ext cx="12283441" cy="1737300"/>
          </a:xfrm>
          <a:prstGeom prst="rect">
            <a:avLst/>
          </a:prstGeom>
        </p:spPr>
      </p:pic>
      <p:grpSp>
        <p:nvGrpSpPr>
          <p:cNvPr id="3" name="Group 2">
            <a:extLst>
              <a:ext uri="{FF2B5EF4-FFF2-40B4-BE49-F238E27FC236}">
                <a16:creationId xmlns:a16="http://schemas.microsoft.com/office/drawing/2014/main" id="{A5C0759A-8547-434D-AB65-BAC7C0A599BB}"/>
              </a:ext>
            </a:extLst>
          </p:cNvPr>
          <p:cNvGrpSpPr/>
          <p:nvPr/>
        </p:nvGrpSpPr>
        <p:grpSpPr>
          <a:xfrm>
            <a:off x="-734068" y="-429585"/>
            <a:ext cx="13898880" cy="3286349"/>
            <a:chOff x="-544648" y="-451488"/>
            <a:chExt cx="12585944" cy="3728245"/>
          </a:xfrm>
        </p:grpSpPr>
        <p:pic>
          <p:nvPicPr>
            <p:cNvPr id="4" name="Picture 3" descr="375ba1682899b9444c201750c3b90c1b.png">
              <a:extLst>
                <a:ext uri="{FF2B5EF4-FFF2-40B4-BE49-F238E27FC236}">
                  <a16:creationId xmlns:a16="http://schemas.microsoft.com/office/drawing/2014/main" id="{68E610FB-5337-4E78-8FAB-5C921B0D116F}"/>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544648" y="-451488"/>
              <a:ext cx="12585944" cy="3728245"/>
            </a:xfrm>
            <a:prstGeom prst="rect">
              <a:avLst/>
            </a:prstGeom>
          </p:spPr>
        </p:pic>
        <p:sp>
          <p:nvSpPr>
            <p:cNvPr id="5" name="TextBox 4">
              <a:extLst>
                <a:ext uri="{FF2B5EF4-FFF2-40B4-BE49-F238E27FC236}">
                  <a16:creationId xmlns:a16="http://schemas.microsoft.com/office/drawing/2014/main" id="{3B8A5B9F-02F0-491A-9DB0-2D73A4265A49}"/>
                </a:ext>
              </a:extLst>
            </p:cNvPr>
            <p:cNvSpPr txBox="1"/>
            <p:nvPr/>
          </p:nvSpPr>
          <p:spPr>
            <a:xfrm>
              <a:off x="1588793" y="907389"/>
              <a:ext cx="8647561" cy="1641059"/>
            </a:xfrm>
            <a:prstGeom prst="rect">
              <a:avLst/>
            </a:prstGeom>
            <a:noFill/>
          </p:spPr>
          <p:txBody>
            <a:bodyPr wrap="square" rtlCol="0">
              <a:spAutoFit/>
            </a:bodyPr>
            <a:lstStyle/>
            <a:p>
              <a:pPr lvl="0" algn="ctr">
                <a:defRPr/>
              </a:pPr>
              <a:r>
                <a:rPr lang="en-US" sz="4400" b="1" noProof="0">
                  <a:latin typeface="Cambria" panose="02040503050406030204" pitchFamily="18" charset="0"/>
                  <a:ea typeface="Cambria" panose="02040503050406030204" pitchFamily="18" charset="0"/>
                </a:rPr>
                <a:t>Quá trình quang hợp ở thực vật diễn ra vào thời gian nào?</a:t>
              </a:r>
              <a:endParaRPr kumimoji="0" lang="en-US" sz="13800" b="1" i="0" u="none" strike="noStrike" kern="1200" cap="none" spc="0" normalizeH="0" baseline="0" noProof="0" dirty="0">
                <a:ln>
                  <a:noFill/>
                </a:ln>
                <a:solidFill>
                  <a:srgbClr val="5B6087">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6" name="Picture 8" descr="Seed  premium icon">
            <a:hlinkClick r:id="rId6" action="ppaction://hlinksldjump"/>
            <a:extLst>
              <a:ext uri="{FF2B5EF4-FFF2-40B4-BE49-F238E27FC236}">
                <a16:creationId xmlns:a16="http://schemas.microsoft.com/office/drawing/2014/main" id="{1EEABC39-E2B8-49DD-B637-5337D3FFD09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98762" y="5620458"/>
            <a:ext cx="1202677" cy="120267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F21F43F2-C00C-4E5A-A754-80B0D8D81EDA}"/>
              </a:ext>
            </a:extLst>
          </p:cNvPr>
          <p:cNvGrpSpPr/>
          <p:nvPr/>
        </p:nvGrpSpPr>
        <p:grpSpPr>
          <a:xfrm>
            <a:off x="20249" y="1886552"/>
            <a:ext cx="5623783" cy="2130055"/>
            <a:chOff x="1553733" y="2103049"/>
            <a:chExt cx="7530714" cy="1712249"/>
          </a:xfrm>
        </p:grpSpPr>
        <p:pic>
          <p:nvPicPr>
            <p:cNvPr id="8" name="Picture 7" descr="1456.png">
              <a:extLst>
                <a:ext uri="{FF2B5EF4-FFF2-40B4-BE49-F238E27FC236}">
                  <a16:creationId xmlns:a16="http://schemas.microsoft.com/office/drawing/2014/main" id="{177FC019-019B-4A4B-A80B-0CAA67B176BE}"/>
                </a:ext>
              </a:extLst>
            </p:cNvPr>
            <p:cNvPicPr>
              <a:picLocks noChangeAspect="1"/>
            </p:cNvPicPr>
            <p:nvPr/>
          </p:nvPicPr>
          <p:blipFill>
            <a:blip r:embed="rId8" cstate="print">
              <a:duotone>
                <a:prstClr val="black"/>
                <a:schemeClr val="accent2">
                  <a:tint val="45000"/>
                  <a:satMod val="400000"/>
                </a:schemeClr>
              </a:duotone>
              <a:extLst>
                <a:ext uri="{BEBA8EAE-BF5A-486C-A8C5-ECC9F3942E4B}">
                  <a14:imgProps xmlns:a14="http://schemas.microsoft.com/office/drawing/2010/main">
                    <a14:imgLayer r:embed="rId9">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2EDD87C7-E5B7-4480-8F5A-78F105AED5C7}"/>
                </a:ext>
              </a:extLst>
            </p:cNvPr>
            <p:cNvSpPr txBox="1"/>
            <p:nvPr/>
          </p:nvSpPr>
          <p:spPr>
            <a:xfrm>
              <a:off x="3705170" y="2933611"/>
              <a:ext cx="5221115" cy="667999"/>
            </a:xfrm>
            <a:prstGeom prst="rect">
              <a:avLst/>
            </a:prstGeom>
            <a:no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Ban ngày</a:t>
              </a:r>
            </a:p>
          </p:txBody>
        </p:sp>
        <p:pic>
          <p:nvPicPr>
            <p:cNvPr id="10" name="Picture 9" descr="Shape&#10;&#10;Description automatically generated">
              <a:extLst>
                <a:ext uri="{FF2B5EF4-FFF2-40B4-BE49-F238E27FC236}">
                  <a16:creationId xmlns:a16="http://schemas.microsoft.com/office/drawing/2014/main" id="{F355097C-F2D8-4BF9-B6A7-75841F7C7D9A}"/>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650" b="25900" l="1867" r="17167">
                          <a14:foregroundMark x1="15233" y1="12400" x2="15133" y2="16400"/>
                          <a14:foregroundMark x1="9533" y1="25900" x2="9533" y2="25900"/>
                          <a14:foregroundMark x1="17167" y1="25700" x2="17167" y2="25700"/>
                          <a14:foregroundMark x1="13967" y1="14650" x2="16000" y2="145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r="81069" b="73012"/>
            <a:stretch/>
          </p:blipFill>
          <p:spPr>
            <a:xfrm>
              <a:off x="1553733" y="2103049"/>
              <a:ext cx="2173525" cy="1540837"/>
            </a:xfrm>
            <a:prstGeom prst="rect">
              <a:avLst/>
            </a:prstGeom>
          </p:spPr>
        </p:pic>
      </p:grpSp>
      <p:grpSp>
        <p:nvGrpSpPr>
          <p:cNvPr id="11" name="Group 10">
            <a:extLst>
              <a:ext uri="{FF2B5EF4-FFF2-40B4-BE49-F238E27FC236}">
                <a16:creationId xmlns:a16="http://schemas.microsoft.com/office/drawing/2014/main" id="{3F6159FF-8675-4222-90AD-A988463A4E3C}"/>
              </a:ext>
            </a:extLst>
          </p:cNvPr>
          <p:cNvGrpSpPr/>
          <p:nvPr/>
        </p:nvGrpSpPr>
        <p:grpSpPr>
          <a:xfrm>
            <a:off x="450259" y="4016607"/>
            <a:ext cx="5116885" cy="2073163"/>
            <a:chOff x="2373128" y="2324752"/>
            <a:chExt cx="6711319" cy="1498617"/>
          </a:xfrm>
        </p:grpSpPr>
        <p:pic>
          <p:nvPicPr>
            <p:cNvPr id="12" name="Picture 11" descr="1456.png">
              <a:extLst>
                <a:ext uri="{FF2B5EF4-FFF2-40B4-BE49-F238E27FC236}">
                  <a16:creationId xmlns:a16="http://schemas.microsoft.com/office/drawing/2014/main" id="{02BB80F2-BC1E-4D79-8E10-1EB0BD621CD8}"/>
                </a:ext>
              </a:extLst>
            </p:cNvPr>
            <p:cNvPicPr>
              <a:picLocks noChangeAspect="1"/>
            </p:cNvPicPr>
            <p:nvPr/>
          </p:nvPicPr>
          <p:blipFill>
            <a:blip r:embed="rId8" cstate="print">
              <a:duotone>
                <a:schemeClr val="accent2">
                  <a:shade val="45000"/>
                  <a:satMod val="135000"/>
                </a:schemeClr>
                <a:prstClr val="white"/>
              </a:duotone>
              <a:extLst>
                <a:ext uri="{BEBA8EAE-BF5A-486C-A8C5-ECC9F3942E4B}">
                  <a14:imgProps xmlns:a14="http://schemas.microsoft.com/office/drawing/2010/main">
                    <a14:imgLayer r:embed="rId9">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a:extLst>
                <a:ext uri="{FF2B5EF4-FFF2-40B4-BE49-F238E27FC236}">
                  <a16:creationId xmlns:a16="http://schemas.microsoft.com/office/drawing/2014/main" id="{83FB41DC-D9BC-4FFC-BEA9-F979FA5931AF}"/>
                </a:ext>
              </a:extLst>
            </p:cNvPr>
            <p:cNvSpPr txBox="1"/>
            <p:nvPr/>
          </p:nvSpPr>
          <p:spPr>
            <a:xfrm>
              <a:off x="3958181" y="2987562"/>
              <a:ext cx="5046661" cy="600699"/>
            </a:xfrm>
            <a:prstGeom prst="rect">
              <a:avLst/>
            </a:prstGeom>
            <a:noFill/>
            <a:ln w="28575">
              <a:solidFill>
                <a:srgbClr val="003333"/>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Buổi sáng</a:t>
              </a:r>
            </a:p>
          </p:txBody>
        </p:sp>
        <p:pic>
          <p:nvPicPr>
            <p:cNvPr id="14" name="Picture 13" descr="Shape&#10;&#10;Description automatically generated">
              <a:extLst>
                <a:ext uri="{FF2B5EF4-FFF2-40B4-BE49-F238E27FC236}">
                  <a16:creationId xmlns:a16="http://schemas.microsoft.com/office/drawing/2014/main" id="{6BB1A939-B096-464C-8CFE-7067F5941D9F}"/>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5450" b="25500" l="18033" r="28967">
                          <a14:foregroundMark x1="21700" y1="12750" x2="21967" y2="13800"/>
                          <a14:foregroundMark x1="21700" y1="12050" x2="22100" y2="15600"/>
                          <a14:foregroundMark x1="24133" y1="11500" x2="25633" y2="13450"/>
                          <a14:foregroundMark x1="18900" y1="13300" x2="18900" y2="13300"/>
                          <a14:foregroundMark x1="18033" y1="13100" x2="18033" y2="13100"/>
                          <a14:foregroundMark x1="20833" y1="12400" x2="22967" y2="12050"/>
                          <a14:foregroundMark x1="23233" y1="12550" x2="25533" y2="12200"/>
                          <a14:foregroundMark x1="24233" y1="11300" x2="24233" y2="11300"/>
                          <a14:foregroundMark x1="23500" y1="11500" x2="23500" y2="11500"/>
                          <a14:foregroundMark x1="24133" y1="10950" x2="24633" y2="11700"/>
                          <a14:foregroundMark x1="23867" y1="13100" x2="25133" y2="14350"/>
                          <a14:foregroundMark x1="25133" y1="11300" x2="25133" y2="11300"/>
                          <a14:foregroundMark x1="24500" y1="10250" x2="24500" y2="10250"/>
                          <a14:foregroundMark x1="24233" y1="10600" x2="24233" y2="10600"/>
                          <a14:foregroundMark x1="24633" y1="10600" x2="24633" y2="10600"/>
                          <a14:foregroundMark x1="25267" y1="10800" x2="25267" y2="10800"/>
                          <a14:foregroundMark x1="25133" y1="10800" x2="24233" y2="108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7839" t="2962" r="69747" b="71943"/>
            <a:stretch/>
          </p:blipFill>
          <p:spPr>
            <a:xfrm>
              <a:off x="2373128" y="2324752"/>
              <a:ext cx="1564916" cy="1498617"/>
            </a:xfrm>
            <a:prstGeom prst="rect">
              <a:avLst/>
            </a:prstGeom>
          </p:spPr>
        </p:pic>
      </p:grpSp>
      <p:grpSp>
        <p:nvGrpSpPr>
          <p:cNvPr id="15" name="Group 14">
            <a:extLst>
              <a:ext uri="{FF2B5EF4-FFF2-40B4-BE49-F238E27FC236}">
                <a16:creationId xmlns:a16="http://schemas.microsoft.com/office/drawing/2014/main" id="{B191A936-8ABC-49D9-BED2-1F99BC449B03}"/>
              </a:ext>
            </a:extLst>
          </p:cNvPr>
          <p:cNvGrpSpPr/>
          <p:nvPr/>
        </p:nvGrpSpPr>
        <p:grpSpPr>
          <a:xfrm>
            <a:off x="6574119" y="2405491"/>
            <a:ext cx="5027757" cy="1910909"/>
            <a:chOff x="2351861" y="2483491"/>
            <a:chExt cx="6732586" cy="1540837"/>
          </a:xfrm>
        </p:grpSpPr>
        <p:pic>
          <p:nvPicPr>
            <p:cNvPr id="16" name="Picture 15" descr="1456.png">
              <a:extLst>
                <a:ext uri="{FF2B5EF4-FFF2-40B4-BE49-F238E27FC236}">
                  <a16:creationId xmlns:a16="http://schemas.microsoft.com/office/drawing/2014/main" id="{1E184B9F-42C4-4CA1-A032-1D335992C053}"/>
                </a:ext>
              </a:extLst>
            </p:cNvPr>
            <p:cNvPicPr>
              <a:picLocks noChangeAspect="1"/>
            </p:cNvPicPr>
            <p:nvPr/>
          </p:nvPicPr>
          <p:blipFill>
            <a:blip r:embed="rId8" cstate="print">
              <a:duotone>
                <a:prstClr val="black"/>
                <a:srgbClr val="A4CA88">
                  <a:tint val="45000"/>
                  <a:satMod val="400000"/>
                </a:srgbClr>
              </a:duotone>
              <a:extLst>
                <a:ext uri="{BEBA8EAE-BF5A-486C-A8C5-ECC9F3942E4B}">
                  <a14:imgProps xmlns:a14="http://schemas.microsoft.com/office/drawing/2010/main">
                    <a14:imgLayer r:embed="rId9">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TextBox 16">
              <a:extLst>
                <a:ext uri="{FF2B5EF4-FFF2-40B4-BE49-F238E27FC236}">
                  <a16:creationId xmlns:a16="http://schemas.microsoft.com/office/drawing/2014/main" id="{C1DF8335-339B-4C3F-99B9-D39A05405CAD}"/>
                </a:ext>
              </a:extLst>
            </p:cNvPr>
            <p:cNvSpPr txBox="1"/>
            <p:nvPr/>
          </p:nvSpPr>
          <p:spPr>
            <a:xfrm>
              <a:off x="3641907" y="2845248"/>
              <a:ext cx="5291900" cy="670064"/>
            </a:xfrm>
            <a:prstGeom prst="rect">
              <a:avLst/>
            </a:prstGeom>
            <a:no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Ban đêm</a:t>
              </a:r>
            </a:p>
          </p:txBody>
        </p:sp>
        <p:pic>
          <p:nvPicPr>
            <p:cNvPr id="18" name="Picture 17" descr="Shape&#10;&#10;Description automatically generated">
              <a:extLst>
                <a:ext uri="{FF2B5EF4-FFF2-40B4-BE49-F238E27FC236}">
                  <a16:creationId xmlns:a16="http://schemas.microsoft.com/office/drawing/2014/main" id="{30261212-149E-4B5C-B601-B3A157193E4D}"/>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7118" b="28708" l="29519" r="37507">
                          <a14:foregroundMark x1="35919" y1="9854" x2="34416" y2="13382"/>
                          <a14:foregroundMark x1="33640" y1="13382" x2="32283" y2="14248"/>
                          <a14:foregroundMark x1="30732" y1="12117" x2="32574" y2="12983"/>
                          <a14:foregroundMark x1="34561" y1="14447" x2="34561" y2="14447"/>
                          <a14:foregroundMark x1="35482" y1="14048" x2="35482" y2="14048"/>
                          <a14:foregroundMark x1="35919" y1="14248" x2="35919" y2="14248"/>
                          <a14:foregroundMark x1="35773" y1="14248" x2="35773" y2="14248"/>
                          <a14:foregroundMark x1="36161" y1="14248" x2="36161" y2="14248"/>
                          <a14:foregroundMark x1="35482" y1="13981" x2="36161" y2="13981"/>
                          <a14:foregroundMark x1="36694" y1="13981" x2="36694" y2="13981"/>
                          <a14:foregroundMark x1="36888" y1="14115" x2="37082" y2="13116"/>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28520" t="4419" r="61494" b="68593"/>
            <a:stretch/>
          </p:blipFill>
          <p:spPr>
            <a:xfrm>
              <a:off x="2351861" y="2483491"/>
              <a:ext cx="1340945" cy="1540837"/>
            </a:xfrm>
            <a:prstGeom prst="rect">
              <a:avLst/>
            </a:prstGeom>
          </p:spPr>
        </p:pic>
      </p:grpSp>
      <p:pic>
        <p:nvPicPr>
          <p:cNvPr id="19" name="Picture 18">
            <a:extLst>
              <a:ext uri="{FF2B5EF4-FFF2-40B4-BE49-F238E27FC236}">
                <a16:creationId xmlns:a16="http://schemas.microsoft.com/office/drawing/2014/main" id="{3D85199B-4DC1-4E55-BED4-4DEF42FB2AA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83775" y="2265299"/>
            <a:ext cx="1153064" cy="983502"/>
          </a:xfrm>
          <a:prstGeom prst="rect">
            <a:avLst/>
          </a:prstGeom>
        </p:spPr>
      </p:pic>
      <p:pic>
        <p:nvPicPr>
          <p:cNvPr id="20" name="Picture 19">
            <a:extLst>
              <a:ext uri="{FF2B5EF4-FFF2-40B4-BE49-F238E27FC236}">
                <a16:creationId xmlns:a16="http://schemas.microsoft.com/office/drawing/2014/main" id="{8EBC8792-1784-4CC9-82D4-67567E187EB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103310" y="4188870"/>
            <a:ext cx="790905" cy="785632"/>
          </a:xfrm>
          <a:prstGeom prst="rect">
            <a:avLst/>
          </a:prstGeom>
        </p:spPr>
      </p:pic>
      <p:grpSp>
        <p:nvGrpSpPr>
          <p:cNvPr id="21" name="Group 20">
            <a:extLst>
              <a:ext uri="{FF2B5EF4-FFF2-40B4-BE49-F238E27FC236}">
                <a16:creationId xmlns:a16="http://schemas.microsoft.com/office/drawing/2014/main" id="{1782C63E-5F9D-430B-A17A-C356E7C87A06}"/>
              </a:ext>
            </a:extLst>
          </p:cNvPr>
          <p:cNvGrpSpPr/>
          <p:nvPr/>
        </p:nvGrpSpPr>
        <p:grpSpPr>
          <a:xfrm>
            <a:off x="6532917" y="4349134"/>
            <a:ext cx="5000625" cy="1861583"/>
            <a:chOff x="2388193" y="2525841"/>
            <a:chExt cx="6696254" cy="1498617"/>
          </a:xfrm>
        </p:grpSpPr>
        <p:pic>
          <p:nvPicPr>
            <p:cNvPr id="22" name="Picture 21" descr="1456.png">
              <a:extLst>
                <a:ext uri="{FF2B5EF4-FFF2-40B4-BE49-F238E27FC236}">
                  <a16:creationId xmlns:a16="http://schemas.microsoft.com/office/drawing/2014/main" id="{F2FF86D8-A7FD-424B-9250-5BD3EA8CAC1E}"/>
                </a:ext>
              </a:extLst>
            </p:cNvPr>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3" name="TextBox 22">
              <a:extLst>
                <a:ext uri="{FF2B5EF4-FFF2-40B4-BE49-F238E27FC236}">
                  <a16:creationId xmlns:a16="http://schemas.microsoft.com/office/drawing/2014/main" id="{A4D68CAD-7309-4316-B9EF-D4214E974AE6}"/>
                </a:ext>
              </a:extLst>
            </p:cNvPr>
            <p:cNvSpPr txBox="1"/>
            <p:nvPr/>
          </p:nvSpPr>
          <p:spPr>
            <a:xfrm>
              <a:off x="3440611" y="2597544"/>
              <a:ext cx="5181253" cy="1263612"/>
            </a:xfrm>
            <a:prstGeom prst="rect">
              <a:avLst/>
            </a:prstGeom>
            <a:noFill/>
            <a:ln w="28575">
              <a:solidFill>
                <a:srgbClr val="003333"/>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Cả</a:t>
              </a:r>
              <a:r>
                <a:rPr kumimoji="0" lang="en-US" sz="4800" b="1" i="0" u="none" strike="noStrike" kern="1200" cap="none" spc="0" normalizeH="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ngày và đêm</a:t>
              </a:r>
              <a:endParaRPr kumimoji="0" lang="en-US" sz="4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24" name="Picture 23" descr="Shape&#10;&#10;Description automatically generated">
              <a:extLst>
                <a:ext uri="{FF2B5EF4-FFF2-40B4-BE49-F238E27FC236}">
                  <a16:creationId xmlns:a16="http://schemas.microsoft.com/office/drawing/2014/main" id="{CEDC3F41-DD42-4D57-865F-CA1460371F68}"/>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8589" b="28650" l="38783" r="49141">
                          <a14:foregroundMark x1="45803" y1="14908" x2="46588" y2="17791"/>
                          <a14:foregroundMark x1="46883" y1="15399" x2="46883" y2="17546"/>
                          <a14:foregroundMark x1="45704" y1="17546" x2="45704" y2="17546"/>
                          <a14:foregroundMark x1="45164" y1="16442" x2="45164" y2="16442"/>
                          <a14:foregroundMark x1="45361" y1="15890" x2="45361" y2="15890"/>
                          <a14:foregroundMark x1="45263" y1="16012" x2="45263" y2="16012"/>
                          <a14:foregroundMark x1="45508" y1="17178" x2="45508" y2="17178"/>
                          <a14:foregroundMark x1="45263" y1="17423" x2="45263" y2="17423"/>
                          <a14:foregroundMark x1="45263" y1="16933" x2="45263" y2="16933"/>
                          <a14:foregroundMark x1="45164" y1="16012" x2="45606" y2="17423"/>
                          <a14:foregroundMark x1="38783" y1="19571" x2="38783" y2="19571"/>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37988" t="6105" r="49598" b="68800"/>
            <a:stretch/>
          </p:blipFill>
          <p:spPr>
            <a:xfrm>
              <a:off x="2422192" y="2525841"/>
              <a:ext cx="1381262" cy="1498617"/>
            </a:xfrm>
            <a:prstGeom prst="rect">
              <a:avLst/>
            </a:prstGeom>
          </p:spPr>
        </p:pic>
      </p:grpSp>
      <p:pic>
        <p:nvPicPr>
          <p:cNvPr id="25" name="Picture 24">
            <a:extLst>
              <a:ext uri="{FF2B5EF4-FFF2-40B4-BE49-F238E27FC236}">
                <a16:creationId xmlns:a16="http://schemas.microsoft.com/office/drawing/2014/main" id="{527E9E55-8021-4E57-9F3D-7F48FBB2A1A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995096" y="2383006"/>
            <a:ext cx="823312" cy="817823"/>
          </a:xfrm>
          <a:prstGeom prst="rect">
            <a:avLst/>
          </a:prstGeom>
        </p:spPr>
      </p:pic>
      <p:pic>
        <p:nvPicPr>
          <p:cNvPr id="26" name="Picture 25">
            <a:extLst>
              <a:ext uri="{FF2B5EF4-FFF2-40B4-BE49-F238E27FC236}">
                <a16:creationId xmlns:a16="http://schemas.microsoft.com/office/drawing/2014/main" id="{6D41C4BE-2958-468C-884B-7E99A576C89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887658" y="4336536"/>
            <a:ext cx="841720" cy="836109"/>
          </a:xfrm>
          <a:prstGeom prst="rect">
            <a:avLst/>
          </a:prstGeom>
        </p:spPr>
      </p:pic>
    </p:spTree>
    <p:extLst>
      <p:ext uri="{BB962C8B-B14F-4D97-AF65-F5344CB8AC3E}">
        <p14:creationId xmlns:p14="http://schemas.microsoft.com/office/powerpoint/2010/main" val="745574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1000"/>
                                        <p:tgtEl>
                                          <p:spTgt spid="3"/>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1500"/>
                            </p:stCondLst>
                            <p:childTnLst>
                              <p:par>
                                <p:cTn id="13" presetID="16" presetClass="entr" presetSubtype="21"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par>
                          <p:cTn id="16" fill="hold">
                            <p:stCondLst>
                              <p:cond delay="2000"/>
                            </p:stCondLst>
                            <p:childTnLst>
                              <p:par>
                                <p:cTn id="17" presetID="16" presetClass="entr" presetSubtype="21"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par>
                          <p:cTn id="20" fill="hold">
                            <p:stCondLst>
                              <p:cond delay="2500"/>
                            </p:stCondLst>
                            <p:childTnLst>
                              <p:par>
                                <p:cTn id="21" presetID="16" presetClass="entr" presetSubtype="21"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subTnLst>
                                    <p:audio>
                                      <p:cMediaNode>
                                        <p:cTn display="0" masterRel="sameClick">
                                          <p:stCondLst>
                                            <p:cond evt="begin" delay="0">
                                              <p:tn val="35"/>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11"/>
                  </p:tgtEl>
                </p:cond>
              </p:nextCondLst>
            </p:seq>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p:cTn id="45" dur="500" fill="hold"/>
                                        <p:tgtEl>
                                          <p:spTgt spid="25"/>
                                        </p:tgtEl>
                                        <p:attrNameLst>
                                          <p:attrName>ppt_w</p:attrName>
                                        </p:attrNameLst>
                                      </p:cBhvr>
                                      <p:tavLst>
                                        <p:tav tm="0">
                                          <p:val>
                                            <p:fltVal val="0"/>
                                          </p:val>
                                        </p:tav>
                                        <p:tav tm="100000">
                                          <p:val>
                                            <p:strVal val="#ppt_w"/>
                                          </p:val>
                                        </p:tav>
                                      </p:tavLst>
                                    </p:anim>
                                    <p:anim calcmode="lin" valueType="num">
                                      <p:cBhvr>
                                        <p:cTn id="46" dur="500" fill="hold"/>
                                        <p:tgtEl>
                                          <p:spTgt spid="25"/>
                                        </p:tgtEl>
                                        <p:attrNameLst>
                                          <p:attrName>ppt_h</p:attrName>
                                        </p:attrNameLst>
                                      </p:cBhvr>
                                      <p:tavLst>
                                        <p:tav tm="0">
                                          <p:val>
                                            <p:fltVal val="0"/>
                                          </p:val>
                                        </p:tav>
                                        <p:tav tm="100000">
                                          <p:val>
                                            <p:strVal val="#ppt_h"/>
                                          </p:val>
                                        </p:tav>
                                      </p:tavLst>
                                    </p:anim>
                                    <p:animEffect transition="in" filter="fade">
                                      <p:cBhvr>
                                        <p:cTn id="47" dur="500"/>
                                        <p:tgtEl>
                                          <p:spTgt spid="25"/>
                                        </p:tgtEl>
                                      </p:cBhvr>
                                    </p:animEffect>
                                  </p:childTnLst>
                                  <p:subTnLst>
                                    <p:audio>
                                      <p:cMediaNode>
                                        <p:cTn display="0" masterRel="sameClick">
                                          <p:stCondLst>
                                            <p:cond evt="begin" delay="0">
                                              <p:tn val="43"/>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15"/>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500" fill="hold"/>
                                        <p:tgtEl>
                                          <p:spTgt spid="26"/>
                                        </p:tgtEl>
                                        <p:attrNameLst>
                                          <p:attrName>ppt_w</p:attrName>
                                        </p:attrNameLst>
                                      </p:cBhvr>
                                      <p:tavLst>
                                        <p:tav tm="0">
                                          <p:val>
                                            <p:fltVal val="0"/>
                                          </p:val>
                                        </p:tav>
                                        <p:tav tm="100000">
                                          <p:val>
                                            <p:strVal val="#ppt_w"/>
                                          </p:val>
                                        </p:tav>
                                      </p:tavLst>
                                    </p:anim>
                                    <p:anim calcmode="lin" valueType="num">
                                      <p:cBhvr>
                                        <p:cTn id="54" dur="500" fill="hold"/>
                                        <p:tgtEl>
                                          <p:spTgt spid="26"/>
                                        </p:tgtEl>
                                        <p:attrNameLst>
                                          <p:attrName>ppt_h</p:attrName>
                                        </p:attrNameLst>
                                      </p:cBhvr>
                                      <p:tavLst>
                                        <p:tav tm="0">
                                          <p:val>
                                            <p:fltVal val="0"/>
                                          </p:val>
                                        </p:tav>
                                        <p:tav tm="100000">
                                          <p:val>
                                            <p:strVal val="#ppt_h"/>
                                          </p:val>
                                        </p:tav>
                                      </p:tavLst>
                                    </p:anim>
                                    <p:animEffect transition="in" filter="fade">
                                      <p:cBhvr>
                                        <p:cTn id="55" dur="500"/>
                                        <p:tgtEl>
                                          <p:spTgt spid="26"/>
                                        </p:tgtEl>
                                      </p:cBhvr>
                                    </p:animEffect>
                                  </p:childTnLst>
                                  <p:subTnLst>
                                    <p:audio>
                                      <p:cMediaNode>
                                        <p:cTn display="0" masterRel="sameClick">
                                          <p:stCondLst>
                                            <p:cond evt="begin" delay="0">
                                              <p:tn val="51"/>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2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5EC684EF-E7D3-4138-8CAE-10294CA85A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2" y="5146766"/>
            <a:ext cx="12283441" cy="1737300"/>
          </a:xfrm>
          <a:prstGeom prst="rect">
            <a:avLst/>
          </a:prstGeom>
        </p:spPr>
      </p:pic>
      <p:grpSp>
        <p:nvGrpSpPr>
          <p:cNvPr id="3" name="Group 2">
            <a:extLst>
              <a:ext uri="{FF2B5EF4-FFF2-40B4-BE49-F238E27FC236}">
                <a16:creationId xmlns:a16="http://schemas.microsoft.com/office/drawing/2014/main" id="{8EF781D7-4399-42CA-9CF2-7EED540F74D8}"/>
              </a:ext>
            </a:extLst>
          </p:cNvPr>
          <p:cNvGrpSpPr/>
          <p:nvPr/>
        </p:nvGrpSpPr>
        <p:grpSpPr>
          <a:xfrm>
            <a:off x="-666205" y="-444955"/>
            <a:ext cx="13898880" cy="3286349"/>
            <a:chOff x="-544648" y="-451488"/>
            <a:chExt cx="12585944" cy="3728245"/>
          </a:xfrm>
        </p:grpSpPr>
        <p:pic>
          <p:nvPicPr>
            <p:cNvPr id="4" name="Picture 3" descr="375ba1682899b9444c201750c3b90c1b.png">
              <a:extLst>
                <a:ext uri="{FF2B5EF4-FFF2-40B4-BE49-F238E27FC236}">
                  <a16:creationId xmlns:a16="http://schemas.microsoft.com/office/drawing/2014/main" id="{FD54D2D6-9118-4A93-84C6-913FEA3CDC49}"/>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544648" y="-451488"/>
              <a:ext cx="12585944" cy="3728245"/>
            </a:xfrm>
            <a:prstGeom prst="rect">
              <a:avLst/>
            </a:prstGeom>
          </p:spPr>
        </p:pic>
        <p:sp>
          <p:nvSpPr>
            <p:cNvPr id="5" name="TextBox 4">
              <a:extLst>
                <a:ext uri="{FF2B5EF4-FFF2-40B4-BE49-F238E27FC236}">
                  <a16:creationId xmlns:a16="http://schemas.microsoft.com/office/drawing/2014/main" id="{3E42871E-B4BF-408B-BCC7-01D491F84604}"/>
                </a:ext>
              </a:extLst>
            </p:cNvPr>
            <p:cNvSpPr txBox="1"/>
            <p:nvPr/>
          </p:nvSpPr>
          <p:spPr>
            <a:xfrm>
              <a:off x="1787402" y="707047"/>
              <a:ext cx="8558361" cy="1780723"/>
            </a:xfrm>
            <a:prstGeom prst="rect">
              <a:avLst/>
            </a:prstGeom>
            <a:noFill/>
          </p:spPr>
          <p:txBody>
            <a:bodyPr wrap="square" rtlCol="0">
              <a:spAutoFit/>
            </a:bodyPr>
            <a:lstStyle/>
            <a:p>
              <a:pPr lvl="0" algn="ctr">
                <a:defRPr/>
              </a:pPr>
              <a:r>
                <a:rPr lang="en-US" sz="4800" b="1">
                  <a:latin typeface="Cambria" panose="02040503050406030204" pitchFamily="18" charset="0"/>
                  <a:ea typeface="Cambria" panose="02040503050406030204" pitchFamily="18" charset="0"/>
                </a:rPr>
                <a:t>Hô hấp diễn ra ở bộ phận nào của thực vật?</a:t>
              </a:r>
              <a:endParaRPr lang="en-US" sz="13100" b="1" dirty="0">
                <a:solidFill>
                  <a:srgbClr val="5B6087">
                    <a:lumMod val="50000"/>
                  </a:srgbClr>
                </a:solidFill>
                <a:latin typeface="Cambria" panose="02040503050406030204" pitchFamily="18" charset="0"/>
                <a:ea typeface="Cambria" panose="02040503050406030204" pitchFamily="18" charset="0"/>
                <a:cs typeface="Times New Roman" panose="02020603050405020304" pitchFamily="18" charset="0"/>
              </a:endParaRPr>
            </a:p>
          </p:txBody>
        </p:sp>
      </p:grpSp>
      <p:pic>
        <p:nvPicPr>
          <p:cNvPr id="6" name="Picture 8" descr="Seed  premium icon">
            <a:hlinkClick r:id="rId8" action="ppaction://hlinksldjump"/>
            <a:extLst>
              <a:ext uri="{FF2B5EF4-FFF2-40B4-BE49-F238E27FC236}">
                <a16:creationId xmlns:a16="http://schemas.microsoft.com/office/drawing/2014/main" id="{B824DDD0-B5DF-4251-A329-EE95EF1D67D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32017" y="5655323"/>
            <a:ext cx="1202677" cy="120267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1053CD31-D749-414B-8CDD-FB8475E732D1}"/>
              </a:ext>
            </a:extLst>
          </p:cNvPr>
          <p:cNvGrpSpPr/>
          <p:nvPr/>
        </p:nvGrpSpPr>
        <p:grpSpPr>
          <a:xfrm>
            <a:off x="20249" y="2141232"/>
            <a:ext cx="5623783" cy="2131584"/>
            <a:chOff x="1553733" y="2103049"/>
            <a:chExt cx="7530714" cy="1712249"/>
          </a:xfrm>
        </p:grpSpPr>
        <p:pic>
          <p:nvPicPr>
            <p:cNvPr id="8" name="Picture 7" descr="1456.png">
              <a:extLst>
                <a:ext uri="{FF2B5EF4-FFF2-40B4-BE49-F238E27FC236}">
                  <a16:creationId xmlns:a16="http://schemas.microsoft.com/office/drawing/2014/main" id="{5C808DCC-F655-4B14-B148-07683165EE40}"/>
                </a:ext>
              </a:extLst>
            </p:cNvPr>
            <p:cNvPicPr>
              <a:picLocks noChangeAspect="1"/>
            </p:cNvPicPr>
            <p:nvPr/>
          </p:nvPicPr>
          <p:blipFill>
            <a:blip r:embed="rId10" cstate="print">
              <a:duotone>
                <a:prstClr val="black"/>
                <a:schemeClr val="accent2">
                  <a:tint val="45000"/>
                  <a:satMod val="400000"/>
                </a:schemeClr>
              </a:duotone>
              <a:extLst>
                <a:ext uri="{BEBA8EAE-BF5A-486C-A8C5-ECC9F3942E4B}">
                  <a14:imgProps xmlns:a14="http://schemas.microsoft.com/office/drawing/2010/main">
                    <a14:imgLayer r:embed="rId11">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277692D5-9114-4ADE-A3EB-D4D4A09B63DD}"/>
                </a:ext>
              </a:extLst>
            </p:cNvPr>
            <p:cNvSpPr txBox="1"/>
            <p:nvPr/>
          </p:nvSpPr>
          <p:spPr>
            <a:xfrm>
              <a:off x="3692900" y="2888160"/>
              <a:ext cx="5221115" cy="667519"/>
            </a:xfrm>
            <a:prstGeom prst="rect">
              <a:avLst/>
            </a:prstGeom>
            <a:no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Lá</a:t>
              </a:r>
              <a:r>
                <a:rPr kumimoji="0" lang="en-US" sz="4800" b="1" i="0" u="none" strike="noStrike" kern="1200" cap="none" spc="0" normalizeH="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endParaRPr kumimoji="0" lang="en-US" sz="4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0" name="Picture 9" descr="Shape&#10;&#10;Description automatically generated">
              <a:extLst>
                <a:ext uri="{FF2B5EF4-FFF2-40B4-BE49-F238E27FC236}">
                  <a16:creationId xmlns:a16="http://schemas.microsoft.com/office/drawing/2014/main" id="{110F158C-ED24-482F-A92F-848ACFABDCB1}"/>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650" b="25900" l="1867" r="17167">
                          <a14:foregroundMark x1="15233" y1="12400" x2="15133" y2="16400"/>
                          <a14:foregroundMark x1="9533" y1="25900" x2="9533" y2="25900"/>
                          <a14:foregroundMark x1="17167" y1="25700" x2="17167" y2="25700"/>
                          <a14:foregroundMark x1="13967" y1="14650" x2="16000" y2="145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r="81069" b="73012"/>
            <a:stretch/>
          </p:blipFill>
          <p:spPr>
            <a:xfrm>
              <a:off x="1553733" y="2103049"/>
              <a:ext cx="2173525" cy="1540837"/>
            </a:xfrm>
            <a:prstGeom prst="rect">
              <a:avLst/>
            </a:prstGeom>
          </p:spPr>
        </p:pic>
      </p:grpSp>
      <p:grpSp>
        <p:nvGrpSpPr>
          <p:cNvPr id="11" name="Group 10">
            <a:extLst>
              <a:ext uri="{FF2B5EF4-FFF2-40B4-BE49-F238E27FC236}">
                <a16:creationId xmlns:a16="http://schemas.microsoft.com/office/drawing/2014/main" id="{D17C265E-EE51-4F21-B351-77D09271280A}"/>
              </a:ext>
            </a:extLst>
          </p:cNvPr>
          <p:cNvGrpSpPr/>
          <p:nvPr/>
        </p:nvGrpSpPr>
        <p:grpSpPr>
          <a:xfrm>
            <a:off x="450259" y="4336650"/>
            <a:ext cx="5116885" cy="1918193"/>
            <a:chOff x="2373128" y="2324752"/>
            <a:chExt cx="6711319" cy="1498617"/>
          </a:xfrm>
        </p:grpSpPr>
        <p:pic>
          <p:nvPicPr>
            <p:cNvPr id="12" name="Picture 11" descr="1456.png">
              <a:extLst>
                <a:ext uri="{FF2B5EF4-FFF2-40B4-BE49-F238E27FC236}">
                  <a16:creationId xmlns:a16="http://schemas.microsoft.com/office/drawing/2014/main" id="{3A8FFABA-9219-4C70-A853-58E0B63126C7}"/>
                </a:ext>
              </a:extLst>
            </p:cNvPr>
            <p:cNvPicPr>
              <a:picLocks noChangeAspect="1"/>
            </p:cNvPicPr>
            <p:nvPr/>
          </p:nvPicPr>
          <p:blipFill>
            <a:blip r:embed="rId10" cstate="print">
              <a:duotone>
                <a:schemeClr val="accent2">
                  <a:shade val="45000"/>
                  <a:satMod val="135000"/>
                </a:schemeClr>
                <a:prstClr val="white"/>
              </a:duotone>
              <a:extLst>
                <a:ext uri="{BEBA8EAE-BF5A-486C-A8C5-ECC9F3942E4B}">
                  <a14:imgProps xmlns:a14="http://schemas.microsoft.com/office/drawing/2010/main">
                    <a14:imgLayer r:embed="rId11">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a:extLst>
                <a:ext uri="{FF2B5EF4-FFF2-40B4-BE49-F238E27FC236}">
                  <a16:creationId xmlns:a16="http://schemas.microsoft.com/office/drawing/2014/main" id="{6E40A610-6E46-4C80-B688-4E4E3B50F769}"/>
                </a:ext>
              </a:extLst>
            </p:cNvPr>
            <p:cNvSpPr txBox="1"/>
            <p:nvPr/>
          </p:nvSpPr>
          <p:spPr>
            <a:xfrm>
              <a:off x="3959551" y="2924810"/>
              <a:ext cx="5046661" cy="649229"/>
            </a:xfrm>
            <a:prstGeom prst="rect">
              <a:avLst/>
            </a:prstGeom>
            <a:noFill/>
            <a:ln w="28575">
              <a:solidFill>
                <a:srgbClr val="003333"/>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Rễ </a:t>
              </a:r>
            </a:p>
          </p:txBody>
        </p:sp>
        <p:pic>
          <p:nvPicPr>
            <p:cNvPr id="14" name="Picture 13" descr="Shape&#10;&#10;Description automatically generated">
              <a:extLst>
                <a:ext uri="{FF2B5EF4-FFF2-40B4-BE49-F238E27FC236}">
                  <a16:creationId xmlns:a16="http://schemas.microsoft.com/office/drawing/2014/main" id="{9C33CC44-4B9B-4629-A7ED-4ED9883DF5E2}"/>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5450" b="25500" l="18033" r="28967">
                          <a14:foregroundMark x1="21700" y1="12750" x2="21967" y2="13800"/>
                          <a14:foregroundMark x1="21700" y1="12050" x2="22100" y2="15600"/>
                          <a14:foregroundMark x1="24133" y1="11500" x2="25633" y2="13450"/>
                          <a14:foregroundMark x1="18900" y1="13300" x2="18900" y2="13300"/>
                          <a14:foregroundMark x1="18033" y1="13100" x2="18033" y2="13100"/>
                          <a14:foregroundMark x1="20833" y1="12400" x2="22967" y2="12050"/>
                          <a14:foregroundMark x1="23233" y1="12550" x2="25533" y2="12200"/>
                          <a14:foregroundMark x1="24233" y1="11300" x2="24233" y2="11300"/>
                          <a14:foregroundMark x1="23500" y1="11500" x2="23500" y2="11500"/>
                          <a14:foregroundMark x1="24133" y1="10950" x2="24633" y2="11700"/>
                          <a14:foregroundMark x1="23867" y1="13100" x2="25133" y2="14350"/>
                          <a14:foregroundMark x1="25133" y1="11300" x2="25133" y2="11300"/>
                          <a14:foregroundMark x1="24500" y1="10250" x2="24500" y2="10250"/>
                          <a14:foregroundMark x1="24233" y1="10600" x2="24233" y2="10600"/>
                          <a14:foregroundMark x1="24633" y1="10600" x2="24633" y2="10600"/>
                          <a14:foregroundMark x1="25267" y1="10800" x2="25267" y2="10800"/>
                          <a14:foregroundMark x1="25133" y1="10800" x2="24233" y2="108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7839" t="2962" r="69747" b="71943"/>
            <a:stretch/>
          </p:blipFill>
          <p:spPr>
            <a:xfrm>
              <a:off x="2373128" y="2324752"/>
              <a:ext cx="1564916" cy="1498617"/>
            </a:xfrm>
            <a:prstGeom prst="rect">
              <a:avLst/>
            </a:prstGeom>
          </p:spPr>
        </p:pic>
      </p:grpSp>
      <p:grpSp>
        <p:nvGrpSpPr>
          <p:cNvPr id="15" name="Group 14">
            <a:extLst>
              <a:ext uri="{FF2B5EF4-FFF2-40B4-BE49-F238E27FC236}">
                <a16:creationId xmlns:a16="http://schemas.microsoft.com/office/drawing/2014/main" id="{4DD7C054-B434-4DE4-B004-7360C6AFAFC7}"/>
              </a:ext>
            </a:extLst>
          </p:cNvPr>
          <p:cNvGrpSpPr/>
          <p:nvPr/>
        </p:nvGrpSpPr>
        <p:grpSpPr>
          <a:xfrm>
            <a:off x="6505785" y="2585183"/>
            <a:ext cx="5027757" cy="1941642"/>
            <a:chOff x="2351861" y="2483491"/>
            <a:chExt cx="6732586" cy="1540837"/>
          </a:xfrm>
        </p:grpSpPr>
        <p:pic>
          <p:nvPicPr>
            <p:cNvPr id="16" name="Picture 15" descr="1456.png">
              <a:extLst>
                <a:ext uri="{FF2B5EF4-FFF2-40B4-BE49-F238E27FC236}">
                  <a16:creationId xmlns:a16="http://schemas.microsoft.com/office/drawing/2014/main" id="{F72F974A-A8BB-4F6E-8B34-F7DAA4C1D0FB}"/>
                </a:ext>
              </a:extLst>
            </p:cNvPr>
            <p:cNvPicPr>
              <a:picLocks noChangeAspect="1"/>
            </p:cNvPicPr>
            <p:nvPr/>
          </p:nvPicPr>
          <p:blipFill>
            <a:blip r:embed="rId10" cstate="print">
              <a:duotone>
                <a:prstClr val="black"/>
                <a:srgbClr val="A4CA88">
                  <a:tint val="45000"/>
                  <a:satMod val="400000"/>
                </a:srgbClr>
              </a:duotone>
              <a:extLst>
                <a:ext uri="{BEBA8EAE-BF5A-486C-A8C5-ECC9F3942E4B}">
                  <a14:imgProps xmlns:a14="http://schemas.microsoft.com/office/drawing/2010/main">
                    <a14:imgLayer r:embed="rId11">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TextBox 16">
              <a:extLst>
                <a:ext uri="{FF2B5EF4-FFF2-40B4-BE49-F238E27FC236}">
                  <a16:creationId xmlns:a16="http://schemas.microsoft.com/office/drawing/2014/main" id="{37E269B1-2C86-4318-A9D4-BD3ABC56279A}"/>
                </a:ext>
              </a:extLst>
            </p:cNvPr>
            <p:cNvSpPr txBox="1"/>
            <p:nvPr/>
          </p:nvSpPr>
          <p:spPr>
            <a:xfrm>
              <a:off x="3687856" y="2919384"/>
              <a:ext cx="5291900" cy="659458"/>
            </a:xfrm>
            <a:prstGeom prst="rect">
              <a:avLst/>
            </a:prstGeom>
            <a:no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Thân</a:t>
              </a:r>
              <a:r>
                <a:rPr kumimoji="0" lang="en-US" sz="4800" b="1" i="0" u="none" strike="noStrike" kern="1200" cap="none" spc="0" normalizeH="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endParaRPr kumimoji="0" lang="en-US" sz="4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8" name="Picture 17" descr="Shape&#10;&#10;Description automatically generated">
              <a:extLst>
                <a:ext uri="{FF2B5EF4-FFF2-40B4-BE49-F238E27FC236}">
                  <a16:creationId xmlns:a16="http://schemas.microsoft.com/office/drawing/2014/main" id="{2142A222-B85D-4139-AD2F-7EAAF767C3F3}"/>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7118" b="28708" l="29519" r="37507">
                          <a14:foregroundMark x1="35919" y1="9854" x2="34416" y2="13382"/>
                          <a14:foregroundMark x1="33640" y1="13382" x2="32283" y2="14248"/>
                          <a14:foregroundMark x1="30732" y1="12117" x2="32574" y2="12983"/>
                          <a14:foregroundMark x1="34561" y1="14447" x2="34561" y2="14447"/>
                          <a14:foregroundMark x1="35482" y1="14048" x2="35482" y2="14048"/>
                          <a14:foregroundMark x1="35919" y1="14248" x2="35919" y2="14248"/>
                          <a14:foregroundMark x1="35773" y1="14248" x2="35773" y2="14248"/>
                          <a14:foregroundMark x1="36161" y1="14248" x2="36161" y2="14248"/>
                          <a14:foregroundMark x1="35482" y1="13981" x2="36161" y2="13981"/>
                          <a14:foregroundMark x1="36694" y1="13981" x2="36694" y2="13981"/>
                          <a14:foregroundMark x1="36888" y1="14115" x2="37082" y2="13116"/>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28520" t="4419" r="61494" b="68593"/>
            <a:stretch/>
          </p:blipFill>
          <p:spPr>
            <a:xfrm>
              <a:off x="2351861" y="2483491"/>
              <a:ext cx="1340945" cy="1540837"/>
            </a:xfrm>
            <a:prstGeom prst="rect">
              <a:avLst/>
            </a:prstGeom>
          </p:spPr>
        </p:pic>
      </p:grpSp>
      <p:pic>
        <p:nvPicPr>
          <p:cNvPr id="19" name="Picture 18">
            <a:extLst>
              <a:ext uri="{FF2B5EF4-FFF2-40B4-BE49-F238E27FC236}">
                <a16:creationId xmlns:a16="http://schemas.microsoft.com/office/drawing/2014/main" id="{3786EB0C-9133-43E4-9CE7-3BEE36EFF84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194836" y="2677354"/>
            <a:ext cx="730945" cy="726072"/>
          </a:xfrm>
          <a:prstGeom prst="rect">
            <a:avLst/>
          </a:prstGeom>
        </p:spPr>
      </p:pic>
      <p:grpSp>
        <p:nvGrpSpPr>
          <p:cNvPr id="20" name="Group 19">
            <a:extLst>
              <a:ext uri="{FF2B5EF4-FFF2-40B4-BE49-F238E27FC236}">
                <a16:creationId xmlns:a16="http://schemas.microsoft.com/office/drawing/2014/main" id="{96CCC159-B7C6-41D8-9073-F0671BEB1FC4}"/>
              </a:ext>
            </a:extLst>
          </p:cNvPr>
          <p:cNvGrpSpPr/>
          <p:nvPr/>
        </p:nvGrpSpPr>
        <p:grpSpPr>
          <a:xfrm>
            <a:off x="6519350" y="4612261"/>
            <a:ext cx="5027757" cy="1817888"/>
            <a:chOff x="2388193" y="2525841"/>
            <a:chExt cx="6696254" cy="1498617"/>
          </a:xfrm>
        </p:grpSpPr>
        <p:pic>
          <p:nvPicPr>
            <p:cNvPr id="21" name="Picture 20" descr="1456.png">
              <a:extLst>
                <a:ext uri="{FF2B5EF4-FFF2-40B4-BE49-F238E27FC236}">
                  <a16:creationId xmlns:a16="http://schemas.microsoft.com/office/drawing/2014/main" id="{BD973975-8904-44DB-A221-65104AA84491}"/>
                </a:ext>
              </a:extLst>
            </p:cNvPr>
            <p:cNvPicPr>
              <a:picLocks noChangeAspect="1"/>
            </p:cNvPicPr>
            <p:nvPr/>
          </p:nvPicPr>
          <p:blipFill>
            <a:blip r:embed="rId10" cstate="print">
              <a:extLst>
                <a:ext uri="{BEBA8EAE-BF5A-486C-A8C5-ECC9F3942E4B}">
                  <a14:imgProps xmlns:a14="http://schemas.microsoft.com/office/drawing/2010/main">
                    <a14:imgLayer r:embed="rId11">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 name="TextBox 21">
              <a:extLst>
                <a:ext uri="{FF2B5EF4-FFF2-40B4-BE49-F238E27FC236}">
                  <a16:creationId xmlns:a16="http://schemas.microsoft.com/office/drawing/2014/main" id="{82B67C5A-EE29-4A03-B83C-BDC3FE3499DE}"/>
                </a:ext>
              </a:extLst>
            </p:cNvPr>
            <p:cNvSpPr txBox="1"/>
            <p:nvPr/>
          </p:nvSpPr>
          <p:spPr>
            <a:xfrm>
              <a:off x="3803455" y="2892302"/>
              <a:ext cx="5181252" cy="685051"/>
            </a:xfrm>
            <a:prstGeom prst="rect">
              <a:avLst/>
            </a:prstGeom>
            <a:noFill/>
            <a:ln w="28575">
              <a:solidFill>
                <a:srgbClr val="003333"/>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Cả A, B, C</a:t>
              </a:r>
            </a:p>
          </p:txBody>
        </p:sp>
        <p:pic>
          <p:nvPicPr>
            <p:cNvPr id="23" name="Picture 22" descr="Shape&#10;&#10;Description automatically generated">
              <a:extLst>
                <a:ext uri="{FF2B5EF4-FFF2-40B4-BE49-F238E27FC236}">
                  <a16:creationId xmlns:a16="http://schemas.microsoft.com/office/drawing/2014/main" id="{95892922-F627-4A88-BE23-CFDBB8C20BDA}"/>
                </a:ext>
              </a:extLst>
            </p:cNvPr>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8589" b="28650" l="38783" r="49141">
                          <a14:foregroundMark x1="45803" y1="14908" x2="46588" y2="17791"/>
                          <a14:foregroundMark x1="46883" y1="15399" x2="46883" y2="17546"/>
                          <a14:foregroundMark x1="45704" y1="17546" x2="45704" y2="17546"/>
                          <a14:foregroundMark x1="45164" y1="16442" x2="45164" y2="16442"/>
                          <a14:foregroundMark x1="45361" y1="15890" x2="45361" y2="15890"/>
                          <a14:foregroundMark x1="45263" y1="16012" x2="45263" y2="16012"/>
                          <a14:foregroundMark x1="45508" y1="17178" x2="45508" y2="17178"/>
                          <a14:foregroundMark x1="45263" y1="17423" x2="45263" y2="17423"/>
                          <a14:foregroundMark x1="45263" y1="16933" x2="45263" y2="16933"/>
                          <a14:foregroundMark x1="45164" y1="16012" x2="45606" y2="17423"/>
                          <a14:foregroundMark x1="38783" y1="19571" x2="38783" y2="19571"/>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37988" t="6105" r="49598" b="68800"/>
            <a:stretch/>
          </p:blipFill>
          <p:spPr>
            <a:xfrm>
              <a:off x="2422192" y="2525841"/>
              <a:ext cx="1381262" cy="1498617"/>
            </a:xfrm>
            <a:prstGeom prst="rect">
              <a:avLst/>
            </a:prstGeom>
          </p:spPr>
        </p:pic>
      </p:grpSp>
      <p:pic>
        <p:nvPicPr>
          <p:cNvPr id="24" name="Picture 23">
            <a:extLst>
              <a:ext uri="{FF2B5EF4-FFF2-40B4-BE49-F238E27FC236}">
                <a16:creationId xmlns:a16="http://schemas.microsoft.com/office/drawing/2014/main" id="{1F4AAE98-3A7D-4796-8D79-6831BA62758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140941" y="2735479"/>
            <a:ext cx="719727" cy="714929"/>
          </a:xfrm>
          <a:prstGeom prst="rect">
            <a:avLst/>
          </a:prstGeom>
        </p:spPr>
      </p:pic>
      <p:pic>
        <p:nvPicPr>
          <p:cNvPr id="25" name="Picture 24">
            <a:extLst>
              <a:ext uri="{FF2B5EF4-FFF2-40B4-BE49-F238E27FC236}">
                <a16:creationId xmlns:a16="http://schemas.microsoft.com/office/drawing/2014/main" id="{DF7F3A78-CD42-4160-B7B0-A039513391A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049574" y="4612261"/>
            <a:ext cx="777894" cy="772708"/>
          </a:xfrm>
          <a:prstGeom prst="rect">
            <a:avLst/>
          </a:prstGeom>
        </p:spPr>
      </p:pic>
      <p:pic>
        <p:nvPicPr>
          <p:cNvPr id="26" name="Tieng-tinh-tinh-www_tiengdong_com">
            <a:hlinkClick r:id="" action="ppaction://media"/>
            <a:extLst>
              <a:ext uri="{FF2B5EF4-FFF2-40B4-BE49-F238E27FC236}">
                <a16:creationId xmlns:a16="http://schemas.microsoft.com/office/drawing/2014/main" id="{95CF4C84-0867-49C8-AD40-B72A55C9DEF5}"/>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578233" y="4423772"/>
            <a:ext cx="829865" cy="829865"/>
          </a:xfrm>
          <a:prstGeom prst="rect">
            <a:avLst/>
          </a:prstGeom>
        </p:spPr>
      </p:pic>
      <p:pic>
        <p:nvPicPr>
          <p:cNvPr id="27" name="Picture 26">
            <a:extLst>
              <a:ext uri="{FF2B5EF4-FFF2-40B4-BE49-F238E27FC236}">
                <a16:creationId xmlns:a16="http://schemas.microsoft.com/office/drawing/2014/main" id="{9D11CA28-39DD-4DC2-8EB8-3219BB947EE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739621" y="4485087"/>
            <a:ext cx="1055027" cy="899882"/>
          </a:xfrm>
          <a:prstGeom prst="rect">
            <a:avLst/>
          </a:prstGeom>
        </p:spPr>
      </p:pic>
    </p:spTree>
    <p:extLst>
      <p:ext uri="{BB962C8B-B14F-4D97-AF65-F5344CB8AC3E}">
        <p14:creationId xmlns:p14="http://schemas.microsoft.com/office/powerpoint/2010/main" val="4036317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1000"/>
                                        <p:tgtEl>
                                          <p:spTgt spid="3"/>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1500"/>
                            </p:stCondLst>
                            <p:childTnLst>
                              <p:par>
                                <p:cTn id="13" presetID="16" presetClass="entr" presetSubtype="21"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par>
                          <p:cTn id="16" fill="hold">
                            <p:stCondLst>
                              <p:cond delay="2000"/>
                            </p:stCondLst>
                            <p:childTnLst>
                              <p:par>
                                <p:cTn id="17" presetID="16" presetClass="entr" presetSubtype="21"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par>
                          <p:cTn id="20" fill="hold">
                            <p:stCondLst>
                              <p:cond delay="2500"/>
                            </p:stCondLst>
                            <p:childTnLst>
                              <p:par>
                                <p:cTn id="21" presetID="16" presetClass="entr" presetSubtype="21"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p:cTn id="37" dur="500" fill="hold"/>
                                        <p:tgtEl>
                                          <p:spTgt spid="25"/>
                                        </p:tgtEl>
                                        <p:attrNameLst>
                                          <p:attrName>ppt_w</p:attrName>
                                        </p:attrNameLst>
                                      </p:cBhvr>
                                      <p:tavLst>
                                        <p:tav tm="0">
                                          <p:val>
                                            <p:fltVal val="0"/>
                                          </p:val>
                                        </p:tav>
                                        <p:tav tm="100000">
                                          <p:val>
                                            <p:strVal val="#ppt_w"/>
                                          </p:val>
                                        </p:tav>
                                      </p:tavLst>
                                    </p:anim>
                                    <p:anim calcmode="lin" valueType="num">
                                      <p:cBhvr>
                                        <p:cTn id="38" dur="500" fill="hold"/>
                                        <p:tgtEl>
                                          <p:spTgt spid="25"/>
                                        </p:tgtEl>
                                        <p:attrNameLst>
                                          <p:attrName>ppt_h</p:attrName>
                                        </p:attrNameLst>
                                      </p:cBhvr>
                                      <p:tavLst>
                                        <p:tav tm="0">
                                          <p:val>
                                            <p:fltVal val="0"/>
                                          </p:val>
                                        </p:tav>
                                        <p:tav tm="100000">
                                          <p:val>
                                            <p:strVal val="#ppt_h"/>
                                          </p:val>
                                        </p:tav>
                                      </p:tavLst>
                                    </p:anim>
                                    <p:animEffect transition="in" filter="fade">
                                      <p:cBhvr>
                                        <p:cTn id="39" dur="500"/>
                                        <p:tgtEl>
                                          <p:spTgt spid="25"/>
                                        </p:tgtEl>
                                      </p:cBhvr>
                                    </p:animEffect>
                                  </p:childTnLst>
                                  <p:subTnLst>
                                    <p:audio>
                                      <p:cMediaNode>
                                        <p:cTn display="0" masterRel="sameClick">
                                          <p:stCondLst>
                                            <p:cond evt="begin" delay="0">
                                              <p:tn val="35"/>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1"/>
                  </p:tgtEl>
                </p:cond>
              </p:nextCondLst>
            </p:seq>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ppt_w</p:attrName>
                                        </p:attrNameLst>
                                      </p:cBhvr>
                                      <p:tavLst>
                                        <p:tav tm="0">
                                          <p:val>
                                            <p:fltVal val="0"/>
                                          </p:val>
                                        </p:tav>
                                        <p:tav tm="100000">
                                          <p:val>
                                            <p:strVal val="#ppt_w"/>
                                          </p:val>
                                        </p:tav>
                                      </p:tavLst>
                                    </p:anim>
                                    <p:anim calcmode="lin" valueType="num">
                                      <p:cBhvr>
                                        <p:cTn id="46" dur="500" fill="hold"/>
                                        <p:tgtEl>
                                          <p:spTgt spid="24"/>
                                        </p:tgtEl>
                                        <p:attrNameLst>
                                          <p:attrName>ppt_h</p:attrName>
                                        </p:attrNameLst>
                                      </p:cBhvr>
                                      <p:tavLst>
                                        <p:tav tm="0">
                                          <p:val>
                                            <p:fltVal val="0"/>
                                          </p:val>
                                        </p:tav>
                                        <p:tav tm="100000">
                                          <p:val>
                                            <p:strVal val="#ppt_h"/>
                                          </p:val>
                                        </p:tav>
                                      </p:tavLst>
                                    </p:anim>
                                    <p:animEffect transition="in" filter="fade">
                                      <p:cBhvr>
                                        <p:cTn id="47" dur="500"/>
                                        <p:tgtEl>
                                          <p:spTgt spid="24"/>
                                        </p:tgtEl>
                                      </p:cBhvr>
                                    </p:animEffect>
                                  </p:childTnLst>
                                  <p:subTnLst>
                                    <p:audio>
                                      <p:cMediaNode>
                                        <p:cTn display="0" masterRel="sameClick">
                                          <p:stCondLst>
                                            <p:cond evt="begin" delay="0">
                                              <p:tn val="43"/>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seq concurrent="1" nextAc="seek">
              <p:cTn id="48" restart="whenNotActive" fill="hold" evtFilter="cancelBubble" nodeType="interactiveSeq">
                <p:stCondLst>
                  <p:cond evt="onClick" delay="0">
                    <p:tgtEl>
                      <p:spTgt spid="20"/>
                    </p:tgtEl>
                  </p:cond>
                </p:stCondLst>
                <p:endSync evt="end" delay="0">
                  <p:rtn val="all"/>
                </p:endSync>
                <p:childTnLst>
                  <p:par>
                    <p:cTn id="49" fill="hold">
                      <p:stCondLst>
                        <p:cond delay="0"/>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p:cTn id="53" dur="500" fill="hold"/>
                                        <p:tgtEl>
                                          <p:spTgt spid="27"/>
                                        </p:tgtEl>
                                        <p:attrNameLst>
                                          <p:attrName>ppt_w</p:attrName>
                                        </p:attrNameLst>
                                      </p:cBhvr>
                                      <p:tavLst>
                                        <p:tav tm="0">
                                          <p:val>
                                            <p:fltVal val="0"/>
                                          </p:val>
                                        </p:tav>
                                        <p:tav tm="100000">
                                          <p:val>
                                            <p:strVal val="#ppt_w"/>
                                          </p:val>
                                        </p:tav>
                                      </p:tavLst>
                                    </p:anim>
                                    <p:anim calcmode="lin" valueType="num">
                                      <p:cBhvr>
                                        <p:cTn id="54" dur="500" fill="hold"/>
                                        <p:tgtEl>
                                          <p:spTgt spid="27"/>
                                        </p:tgtEl>
                                        <p:attrNameLst>
                                          <p:attrName>ppt_h</p:attrName>
                                        </p:attrNameLst>
                                      </p:cBhvr>
                                      <p:tavLst>
                                        <p:tav tm="0">
                                          <p:val>
                                            <p:fltVal val="0"/>
                                          </p:val>
                                        </p:tav>
                                        <p:tav tm="100000">
                                          <p:val>
                                            <p:strVal val="#ppt_h"/>
                                          </p:val>
                                        </p:tav>
                                      </p:tavLst>
                                    </p:anim>
                                    <p:animEffect transition="in" filter="fade">
                                      <p:cBhvr>
                                        <p:cTn id="55" dur="500"/>
                                        <p:tgtEl>
                                          <p:spTgt spid="27"/>
                                        </p:tgtEl>
                                      </p:cBhvr>
                                    </p:animEffect>
                                  </p:childTnLst>
                                </p:cTn>
                              </p:par>
                              <p:par>
                                <p:cTn id="56" presetID="1" presetClass="mediacall" presetSubtype="0" fill="hold" nodeType="withEffect">
                                  <p:stCondLst>
                                    <p:cond delay="0"/>
                                  </p:stCondLst>
                                  <p:childTnLst>
                                    <p:cmd type="call" cmd="playFrom(0.0)">
                                      <p:cBhvr>
                                        <p:cTn id="57" dur="3448" fill="hold"/>
                                        <p:tgtEl>
                                          <p:spTgt spid="26"/>
                                        </p:tgtEl>
                                      </p:cBhvr>
                                    </p:cmd>
                                  </p:childTnLst>
                                </p:cTn>
                              </p:par>
                            </p:childTnLst>
                          </p:cTn>
                        </p:par>
                      </p:childTnLst>
                    </p:cTn>
                  </p:par>
                </p:childTnLst>
              </p:cTn>
              <p:nextCondLst>
                <p:cond evt="onClick" delay="0">
                  <p:tgtEl>
                    <p:spTgt spid="20"/>
                  </p:tgtEl>
                </p:cond>
              </p:nextCondLst>
            </p:seq>
            <p:audio>
              <p:cMediaNode vol="80000">
                <p:cTn id="58" fill="hold" display="0">
                  <p:stCondLst>
                    <p:cond delay="indefinite"/>
                  </p:stCondLst>
                  <p:endCondLst>
                    <p:cond evt="onStopAudio" delay="0">
                      <p:tgtEl>
                        <p:sldTgt/>
                      </p:tgtEl>
                    </p:cond>
                  </p:endCondLst>
                </p:cTn>
                <p:tgtEl>
                  <p:spTgt spid="26"/>
                </p:tgtEl>
              </p:cMediaNode>
            </p:audi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PowerPointHub-Princess">
      <a:dk1>
        <a:sysClr val="windowText" lastClr="000000"/>
      </a:dk1>
      <a:lt1>
        <a:sysClr val="window" lastClr="FFFFFF"/>
      </a:lt1>
      <a:dk2>
        <a:srgbClr val="44546A"/>
      </a:dk2>
      <a:lt2>
        <a:srgbClr val="E7E6E6"/>
      </a:lt2>
      <a:accent1>
        <a:srgbClr val="FED0D0"/>
      </a:accent1>
      <a:accent2>
        <a:srgbClr val="F9AFAF"/>
      </a:accent2>
      <a:accent3>
        <a:srgbClr val="F77A9A"/>
      </a:accent3>
      <a:accent4>
        <a:srgbClr val="CF2665"/>
      </a:accent4>
      <a:accent5>
        <a:srgbClr val="777D9E"/>
      </a:accent5>
      <a:accent6>
        <a:srgbClr val="5B6087"/>
      </a:accent6>
      <a:hlink>
        <a:srgbClr val="0563C1"/>
      </a:hlink>
      <a:folHlink>
        <a:srgbClr val="954F72"/>
      </a:folHlink>
    </a:clrScheme>
    <a:fontScheme name="Custom 33">
      <a:majorFont>
        <a:latin typeface="Mal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TotalTime>
  <Words>758</Words>
  <Application>Microsoft Office PowerPoint</Application>
  <PresentationFormat>Widescreen</PresentationFormat>
  <Paragraphs>69</Paragraphs>
  <Slides>30</Slides>
  <Notes>0</Notes>
  <HiddenSlides>0</HiddenSlides>
  <MMClips>3</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30</vt:i4>
      </vt:variant>
    </vt:vector>
  </HeadingPairs>
  <TitlesOfParts>
    <vt:vector size="43" baseType="lpstr">
      <vt:lpstr>#9Slide03 SVNCintra</vt:lpstr>
      <vt:lpstr>#9Slide05 Angelline</vt:lpstr>
      <vt:lpstr>#9Slide07 HoneyCream</vt:lpstr>
      <vt:lpstr>Arial</vt:lpstr>
      <vt:lpstr>Calibri</vt:lpstr>
      <vt:lpstr>Calibri Light</vt:lpstr>
      <vt:lpstr>Cambria</vt:lpstr>
      <vt:lpstr>Times New Roman</vt:lpstr>
      <vt:lpstr>1_Office Theme</vt:lpstr>
      <vt:lpstr>3_Office Theme</vt:lpstr>
      <vt:lpstr>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Administrator</cp:lastModifiedBy>
  <cp:revision>43</cp:revision>
  <dcterms:created xsi:type="dcterms:W3CDTF">2023-10-30T15:46:34Z</dcterms:created>
  <dcterms:modified xsi:type="dcterms:W3CDTF">2024-12-20T04:49:33Z</dcterms:modified>
</cp:coreProperties>
</file>