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3" r:id="rId6"/>
    <p:sldId id="262" r:id="rId7"/>
    <p:sldId id="264" r:id="rId8"/>
    <p:sldId id="260" r:id="rId9"/>
    <p:sldId id="265" r:id="rId10"/>
    <p:sldId id="268" r:id="rId11"/>
    <p:sldId id="269" r:id="rId12"/>
    <p:sldId id="270" r:id="rId13"/>
    <p:sldId id="271" r:id="rId14"/>
    <p:sldId id="275" r:id="rId15"/>
    <p:sldId id="272" r:id="rId16"/>
    <p:sldId id="273" r:id="rId17"/>
    <p:sldId id="266" r:id="rId18"/>
    <p:sldId id="274" r:id="rId19"/>
    <p:sldId id="280" r:id="rId20"/>
    <p:sldId id="281" r:id="rId21"/>
    <p:sldId id="282" r:id="rId22"/>
    <p:sldId id="283" r:id="rId23"/>
    <p:sldId id="279" r:id="rId24"/>
    <p:sldId id="284" r:id="rId25"/>
    <p:sldId id="286" r:id="rId26"/>
    <p:sldId id="285" r:id="rId27"/>
    <p:sldId id="287" r:id="rId28"/>
    <p:sldId id="288" r:id="rId29"/>
    <p:sldId id="289" r:id="rId30"/>
    <p:sldId id="27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khí</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là</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lấy vào 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hô hấp ở thực vật. Quá trình hô hấp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009999"/>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Vào 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err="1">
                <a:solidFill>
                  <a:srgbClr val="0070C0"/>
                </a:solidFill>
                <a:latin typeface="Cambria" panose="02040503050406030204" pitchFamily="18" charset="0"/>
              </a:rPr>
              <a:t>Chuẩn</a:t>
            </a:r>
            <a:r>
              <a:rPr lang="en-US" sz="4800" b="1">
                <a:solidFill>
                  <a:srgbClr val="0070C0"/>
                </a:solidFill>
                <a:latin typeface="Cambria" panose="02040503050406030204" pitchFamily="18" charset="0"/>
              </a:rPr>
              <a:t> bị 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vẫn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bình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thường</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phát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triển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tươi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tốt</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tự</a:t>
              </a:r>
              <a:r>
                <a:rPr lang="en-US" sz="3600" b="1" kern="0" dirty="0">
                  <a:solidFill>
                    <a:prstClr val="black"/>
                  </a:solidFill>
                  <a:latin typeface="Cambria" panose="02040503050406030204" pitchFamily="18" charset="0"/>
                  <a:ea typeface="Cambria" panose="02040503050406030204" pitchFamily="18" charset="0"/>
                </a:rPr>
                <a:t> di </a:t>
              </a:r>
              <a:r>
                <a:rPr lang="en-US" sz="3600" b="1" kern="0" dirty="0" err="1">
                  <a:solidFill>
                    <a:prstClr val="black"/>
                  </a:solidFill>
                  <a:latin typeface="Cambria" panose="02040503050406030204" pitchFamily="18" charset="0"/>
                  <a:ea typeface="Cambria" panose="02040503050406030204" pitchFamily="18" charset="0"/>
                </a:rPr>
                <a:t>chuyển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đến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chỗ</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có</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nước</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2</a:t>
              </a:r>
              <a:r>
                <a:rPr lang="en-US" sz="4000" b="1">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khoáng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Ánh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nhiệt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khí</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a:latin typeface="Cambria" panose="02040503050406030204" pitchFamily="18" charset="0"/>
                  <a:ea typeface="Cambria" panose="02040503050406030204" pitchFamily="18" charset="0"/>
                </a:rPr>
                <a:t>Cả</a:t>
              </a:r>
              <a:r>
                <a:rPr lang="en-US" sz="4000" b="1" dirty="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khoáng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khí</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ánh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nước</a:t>
              </a:r>
              <a:r>
                <a:rPr lang="en-US" sz="4400" b="1" dirty="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ánh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hằng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ngày</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Trồng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Trồng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sỏi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rửa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sạch</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TotalTime>
  <Words>1170</Words>
  <Application>Microsoft Office PowerPoint</Application>
  <PresentationFormat>Widescreen</PresentationFormat>
  <Paragraphs>102</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#9Slide07 HoneyCream</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46</cp:revision>
  <dcterms:created xsi:type="dcterms:W3CDTF">2023-10-30T15:46:34Z</dcterms:created>
  <dcterms:modified xsi:type="dcterms:W3CDTF">2024-12-20T04:46:57Z</dcterms:modified>
</cp:coreProperties>
</file>